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49"/>
  </p:notesMasterIdLst>
  <p:handoutMasterIdLst>
    <p:handoutMasterId r:id="rId50"/>
  </p:handoutMasterIdLst>
  <p:sldIdLst>
    <p:sldId id="256" r:id="rId3"/>
    <p:sldId id="339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345" r:id="rId12"/>
    <p:sldId id="268" r:id="rId13"/>
    <p:sldId id="344" r:id="rId14"/>
    <p:sldId id="273" r:id="rId15"/>
    <p:sldId id="271" r:id="rId16"/>
    <p:sldId id="275" r:id="rId17"/>
    <p:sldId id="277" r:id="rId18"/>
    <p:sldId id="279" r:id="rId19"/>
    <p:sldId id="290" r:id="rId20"/>
    <p:sldId id="291" r:id="rId21"/>
    <p:sldId id="296" r:id="rId22"/>
    <p:sldId id="299" r:id="rId23"/>
    <p:sldId id="274" r:id="rId24"/>
    <p:sldId id="300" r:id="rId25"/>
    <p:sldId id="302" r:id="rId26"/>
    <p:sldId id="346" r:id="rId27"/>
    <p:sldId id="340" r:id="rId28"/>
    <p:sldId id="341" r:id="rId29"/>
    <p:sldId id="304" r:id="rId30"/>
    <p:sldId id="306" r:id="rId31"/>
    <p:sldId id="309" r:id="rId32"/>
    <p:sldId id="310" r:id="rId33"/>
    <p:sldId id="311" r:id="rId34"/>
    <p:sldId id="312" r:id="rId35"/>
    <p:sldId id="342" r:id="rId36"/>
    <p:sldId id="343" r:id="rId37"/>
    <p:sldId id="316" r:id="rId38"/>
    <p:sldId id="317" r:id="rId39"/>
    <p:sldId id="322" r:id="rId40"/>
    <p:sldId id="347" r:id="rId41"/>
    <p:sldId id="350" r:id="rId42"/>
    <p:sldId id="349" r:id="rId43"/>
    <p:sldId id="319" r:id="rId44"/>
    <p:sldId id="337" r:id="rId45"/>
    <p:sldId id="338" r:id="rId46"/>
    <p:sldId id="351" r:id="rId47"/>
    <p:sldId id="352" r:id="rId48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51"/>
      <p:bold r:id="rId52"/>
    </p:embeddedFont>
    <p:embeddedFont>
      <p:font typeface="Fira Sans Extra Condensed Medium" panose="020B0604020202020204" charset="0"/>
      <p:regular r:id="rId53"/>
      <p:bold r:id="rId54"/>
      <p:italic r:id="rId55"/>
      <p:boldItalic r:id="rId56"/>
    </p:embeddedFont>
    <p:embeddedFont>
      <p:font typeface="Raleway Medium" panose="020B0604020202020204" charset="0"/>
      <p:regular r:id="rId57"/>
      <p:bold r:id="rId58"/>
      <p:italic r:id="rId59"/>
      <p:boldItalic r:id="rId60"/>
    </p:embeddedFont>
    <p:embeddedFont>
      <p:font typeface="Livvic" pitchFamily="2" charset="0"/>
      <p:regular r:id="rId61"/>
      <p:bold r:id="rId62"/>
      <p:italic r:id="rId63"/>
      <p:boldItalic r:id="rId64"/>
    </p:embeddedFont>
    <p:embeddedFont>
      <p:font typeface="Sue Ellen Francisco" panose="020B0604020202020204" charset="0"/>
      <p:regular r:id="rId65"/>
    </p:embeddedFont>
    <p:embeddedFont>
      <p:font typeface="Barlow Semi Condensed Medium" panose="00000606000000000000" pitchFamily="2" charset="0"/>
      <p:regular r:id="rId66"/>
      <p:italic r:id="rId67"/>
    </p:embeddedFont>
    <p:embeddedFont>
      <p:font typeface="Barlow ExtraBold" panose="020B0604020202020204" charset="0"/>
      <p:bold r:id="rId68"/>
      <p:boldItalic r:id="rId69"/>
    </p:embeddedFont>
    <p:embeddedFont>
      <p:font typeface="Alice" panose="020B0604020202020204" charset="0"/>
      <p:regular r:id="rId70"/>
    </p:embeddedFont>
    <p:embeddedFont>
      <p:font typeface="Proxima Nova" panose="020B0604020202020204" charset="0"/>
      <p:regular r:id="rId71"/>
      <p:bold r:id="rId72"/>
      <p:italic r:id="rId73"/>
      <p:boldItalic r:id="rId74"/>
    </p:embeddedFont>
    <p:embeddedFont>
      <p:font typeface="Barlow Semi Condensed SemiBold" panose="00000706000000000000" pitchFamily="2" charset="0"/>
      <p:bold r:id="rId75"/>
      <p:boldItalic r:id="rId76"/>
    </p:embeddedFont>
    <p:embeddedFont>
      <p:font typeface="Barlow Semi Condensed" panose="00000506000000000000" pitchFamily="2" charset="0"/>
      <p:regular r:id="rId77"/>
      <p:bold r:id="rId78"/>
      <p:italic r:id="rId79"/>
      <p:boldItalic r:id="rId80"/>
    </p:embeddedFont>
    <p:embeddedFont>
      <p:font typeface="Proxima Nova Semibold" panose="020B0604020202020204" charset="0"/>
      <p:regular r:id="rId81"/>
      <p:bold r:id="rId82"/>
      <p:boldItalic r:id="rId83"/>
    </p:embeddedFont>
    <p:embeddedFont>
      <p:font typeface="Barlow" panose="020B0604020202020204" charset="0"/>
      <p:regular r:id="rId84"/>
      <p:bold r:id="rId85"/>
      <p:italic r:id="rId86"/>
      <p:boldItalic r:id="rId87"/>
    </p:embeddedFont>
    <p:embeddedFont>
      <p:font typeface="Anton" panose="020B0604020202020204" charset="0"/>
      <p:regular r:id="rId88"/>
    </p:embeddedFont>
    <p:embeddedFont>
      <p:font typeface="Montserrat Medium" panose="020B0604020202020204" charset="0"/>
      <p:regular r:id="rId89"/>
      <p:bold r:id="rId90"/>
      <p:italic r:id="rId91"/>
      <p:boldItalic r:id="rId92"/>
    </p:embeddedFont>
    <p:embeddedFont>
      <p:font typeface="Roboto Condensed Light" panose="02000000000000000000" pitchFamily="2" charset="0"/>
      <p:regular r:id="rId93"/>
    </p:embeddedFont>
    <p:embeddedFont>
      <p:font typeface="Raleway" panose="020B0604020202020204" charset="0"/>
      <p:regular r:id="rId94"/>
      <p:bold r:id="rId95"/>
      <p:italic r:id="rId96"/>
      <p:boldItalic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2F"/>
    <a:srgbClr val="7FADC5"/>
    <a:srgbClr val="2F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1DA5E5-AA1D-46D3-A921-8F3FC31A2A6C}">
  <a:tblStyle styleId="{C91DA5E5-AA1D-46D3-A921-8F3FC31A2A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8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2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font" Target="fonts/font26.fntdata"/><Relationship Id="rId84" Type="http://schemas.openxmlformats.org/officeDocument/2006/relationships/font" Target="fonts/font34.fntdata"/><Relationship Id="rId89" Type="http://schemas.openxmlformats.org/officeDocument/2006/relationships/font" Target="fonts/font39.fntdata"/><Relationship Id="rId97" Type="http://schemas.openxmlformats.org/officeDocument/2006/relationships/font" Target="fonts/font47.fntdata"/><Relationship Id="rId7" Type="http://schemas.openxmlformats.org/officeDocument/2006/relationships/slide" Target="slides/slide5.xml"/><Relationship Id="rId71" Type="http://schemas.openxmlformats.org/officeDocument/2006/relationships/font" Target="fonts/font21.fntdata"/><Relationship Id="rId92" Type="http://schemas.openxmlformats.org/officeDocument/2006/relationships/font" Target="fonts/font4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font" Target="fonts/font24.fntdata"/><Relationship Id="rId79" Type="http://schemas.openxmlformats.org/officeDocument/2006/relationships/font" Target="fonts/font29.fntdata"/><Relationship Id="rId87" Type="http://schemas.openxmlformats.org/officeDocument/2006/relationships/font" Target="fonts/font37.fntdata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82" Type="http://schemas.openxmlformats.org/officeDocument/2006/relationships/font" Target="fonts/font32.fntdata"/><Relationship Id="rId90" Type="http://schemas.openxmlformats.org/officeDocument/2006/relationships/font" Target="fonts/font40.fntdata"/><Relationship Id="rId95" Type="http://schemas.openxmlformats.org/officeDocument/2006/relationships/font" Target="fonts/font4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font" Target="fonts/font27.fntdata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80" Type="http://schemas.openxmlformats.org/officeDocument/2006/relationships/font" Target="fonts/font30.fntdata"/><Relationship Id="rId85" Type="http://schemas.openxmlformats.org/officeDocument/2006/relationships/font" Target="fonts/font35.fntdata"/><Relationship Id="rId93" Type="http://schemas.openxmlformats.org/officeDocument/2006/relationships/font" Target="fonts/font43.fntdata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font" Target="fonts/font25.fntdata"/><Relationship Id="rId83" Type="http://schemas.openxmlformats.org/officeDocument/2006/relationships/font" Target="fonts/font33.fntdata"/><Relationship Id="rId88" Type="http://schemas.openxmlformats.org/officeDocument/2006/relationships/font" Target="fonts/font38.fntdata"/><Relationship Id="rId91" Type="http://schemas.openxmlformats.org/officeDocument/2006/relationships/font" Target="fonts/font41.fntdata"/><Relationship Id="rId96" Type="http://schemas.openxmlformats.org/officeDocument/2006/relationships/font" Target="fonts/font4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font" Target="fonts/font28.fntdata"/><Relationship Id="rId81" Type="http://schemas.openxmlformats.org/officeDocument/2006/relationships/font" Target="fonts/font31.fntdata"/><Relationship Id="rId86" Type="http://schemas.openxmlformats.org/officeDocument/2006/relationships/font" Target="fonts/font36.fntdata"/><Relationship Id="rId94" Type="http://schemas.openxmlformats.org/officeDocument/2006/relationships/font" Target="fonts/font44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54559-5776-405D-AD70-F951922467EB}" type="datetimeFigureOut">
              <a:rPr lang="es-AR" smtClean="0"/>
              <a:t>8/4/2022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8453-529A-4EA0-910B-64892EF486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57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058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18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0d367b27e5_1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0d367b27e5_1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740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90533fb1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90533fb1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6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0d367b27e5_1_1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0d367b27e5_1_1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1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90533fb1e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90533fb1e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93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90533fb1ea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90533fb1ea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07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90533fb1ea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90533fb1ea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338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90533fb1ea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90533fb1ea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71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935e09344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935e09344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24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910d41d4cd_1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910d41d4cd_1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124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90533fb1ea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90533fb1ea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03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565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90533fb1e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90533fb1e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629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910d41d4cd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910d41d4cd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840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xl_extra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xl_extra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34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935e093449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935e093449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567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910d41d4cd_1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910d41d4cd_1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454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3" name="Google Shape;8303;g786719bd88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4" name="Google Shape;8304;g786719bd88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183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0ad28241b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0ad28241b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856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aaf53fd43f_6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aaf53fd43f_6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767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90bd4d842c_1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90bd4d842c_1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734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935e0934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935e0934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88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8ca18f313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8ca18f313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979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90bd4d842c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90bd4d842c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9450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90bd4d842c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90bd4d842c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080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90bd4d842c_1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90bd4d842c_1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037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935e093449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935e093449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753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0bd4d842c_1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0bd4d842c_1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315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90bd4d842c_1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90bd4d842c_1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9855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90bd4d842c_1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90bd4d842c_1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42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90bd4d842c_1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90bd4d842c_1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962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90bd4d842c_1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90bd4d842c_1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5764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90bd4d842c_1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90bd4d842c_1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8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8ca18f313f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8ca18f313f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470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xl_extra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xl_extra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908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Google Shape;8219;g90bd4d842c_1_13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0" name="Google Shape;8220;g90bd4d842c_1_13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5921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3" name="Google Shape;8633;g90bd4d842c_1_13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4" name="Google Shape;8634;g90bd4d842c_1_13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2896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4" name="Google Shape;6834;g10d367b27e5_1_15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5" name="Google Shape;6835;g10d367b27e5_1_15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814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" name="Google Shape;6420;g10d367b27e5_1_15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1" name="Google Shape;6421;g10d367b27e5_1_15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4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935e093449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935e093449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61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8ca18f313f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8ca18f313f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14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90533fb1e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90533fb1e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08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8e7a84a99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8e7a84a99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8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e7a84a99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e7a84a99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94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908009" y="135522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343945" y="4120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40315" y="4721598"/>
            <a:ext cx="247107" cy="227375"/>
            <a:chOff x="1049625" y="3881225"/>
            <a:chExt cx="136275" cy="136275"/>
          </a:xfrm>
        </p:grpSpPr>
        <p:sp>
          <p:nvSpPr>
            <p:cNvPr id="16" name="Google Shape;16;p2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67993" y="36295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335540" y="968748"/>
            <a:ext cx="247107" cy="227375"/>
            <a:chOff x="1049625" y="3881225"/>
            <a:chExt cx="136275" cy="136275"/>
          </a:xfrm>
        </p:grpSpPr>
        <p:sp>
          <p:nvSpPr>
            <p:cNvPr id="21" name="Google Shape;21;p2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829043" y="1339884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3916143" y="3530204"/>
            <a:ext cx="247107" cy="227375"/>
            <a:chOff x="2041975" y="1229850"/>
            <a:chExt cx="136275" cy="136275"/>
          </a:xfrm>
        </p:grpSpPr>
        <p:sp>
          <p:nvSpPr>
            <p:cNvPr id="25" name="Google Shape;25;p2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solidFill>
              <a:schemeClr val="accent1"/>
            </a:solidFill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6171543" y="702384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777709" y="26787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6041015" y="4485735"/>
            <a:ext cx="247107" cy="227375"/>
            <a:chOff x="1049625" y="3881225"/>
            <a:chExt cx="136275" cy="136275"/>
          </a:xfrm>
        </p:grpSpPr>
        <p:sp>
          <p:nvSpPr>
            <p:cNvPr id="31" name="Google Shape;31;p2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5592468" y="411897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8121268" y="297779"/>
            <a:ext cx="247107" cy="227375"/>
            <a:chOff x="2041975" y="1229850"/>
            <a:chExt cx="136275" cy="136275"/>
          </a:xfrm>
        </p:grpSpPr>
        <p:sp>
          <p:nvSpPr>
            <p:cNvPr id="36" name="Google Shape;36;p2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1496345" y="168837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296820" y="48269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3025602" y="1090173"/>
            <a:ext cx="247107" cy="227375"/>
            <a:chOff x="1049625" y="3881225"/>
            <a:chExt cx="136275" cy="136275"/>
          </a:xfrm>
        </p:grpSpPr>
        <p:sp>
          <p:nvSpPr>
            <p:cNvPr id="41" name="Google Shape;41;p2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3619500" y="2605525"/>
            <a:ext cx="4819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3968750" y="844300"/>
            <a:ext cx="4543500" cy="20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sz="75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/>
          <p:nvPr/>
        </p:nvSpPr>
        <p:spPr>
          <a:xfrm>
            <a:off x="908009" y="135522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1"/>
          <p:cNvGrpSpPr/>
          <p:nvPr/>
        </p:nvGrpSpPr>
        <p:grpSpPr>
          <a:xfrm>
            <a:off x="1380340" y="4234348"/>
            <a:ext cx="247107" cy="227375"/>
            <a:chOff x="1049625" y="3881225"/>
            <a:chExt cx="136275" cy="136275"/>
          </a:xfrm>
        </p:grpSpPr>
        <p:sp>
          <p:nvSpPr>
            <p:cNvPr id="267" name="Google Shape;267;p1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11"/>
          <p:cNvSpPr/>
          <p:nvPr/>
        </p:nvSpPr>
        <p:spPr>
          <a:xfrm>
            <a:off x="367168" y="1076809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11"/>
          <p:cNvGrpSpPr/>
          <p:nvPr/>
        </p:nvGrpSpPr>
        <p:grpSpPr>
          <a:xfrm>
            <a:off x="7085640" y="4194410"/>
            <a:ext cx="247107" cy="227375"/>
            <a:chOff x="1049625" y="3881225"/>
            <a:chExt cx="136275" cy="136275"/>
          </a:xfrm>
        </p:grpSpPr>
        <p:sp>
          <p:nvSpPr>
            <p:cNvPr id="273" name="Google Shape;273;p1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11"/>
          <p:cNvSpPr/>
          <p:nvPr/>
        </p:nvSpPr>
        <p:spPr>
          <a:xfrm>
            <a:off x="2121393" y="350097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11"/>
          <p:cNvGrpSpPr/>
          <p:nvPr/>
        </p:nvGrpSpPr>
        <p:grpSpPr>
          <a:xfrm>
            <a:off x="7986143" y="220441"/>
            <a:ext cx="247107" cy="227375"/>
            <a:chOff x="2041975" y="1229850"/>
            <a:chExt cx="136275" cy="136275"/>
          </a:xfrm>
        </p:grpSpPr>
        <p:sp>
          <p:nvSpPr>
            <p:cNvPr id="278" name="Google Shape;278;p11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1"/>
          <p:cNvSpPr/>
          <p:nvPr/>
        </p:nvSpPr>
        <p:spPr>
          <a:xfrm>
            <a:off x="5906420" y="49793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11"/>
          <p:cNvGrpSpPr/>
          <p:nvPr/>
        </p:nvGrpSpPr>
        <p:grpSpPr>
          <a:xfrm>
            <a:off x="1380352" y="1005798"/>
            <a:ext cx="247107" cy="227375"/>
            <a:chOff x="1049625" y="3881225"/>
            <a:chExt cx="136275" cy="136275"/>
          </a:xfrm>
        </p:grpSpPr>
        <p:sp>
          <p:nvSpPr>
            <p:cNvPr id="282" name="Google Shape;282;p1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1"/>
          <p:cNvSpPr txBox="1">
            <a:spLocks noGrp="1"/>
          </p:cNvSpPr>
          <p:nvPr>
            <p:ph type="subTitle" idx="1"/>
          </p:nvPr>
        </p:nvSpPr>
        <p:spPr>
          <a:xfrm>
            <a:off x="2776800" y="2867050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6119543" y="87782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7802143" y="1233184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1"/>
          <p:cNvGrpSpPr/>
          <p:nvPr/>
        </p:nvGrpSpPr>
        <p:grpSpPr>
          <a:xfrm>
            <a:off x="7037940" y="650460"/>
            <a:ext cx="247107" cy="227375"/>
            <a:chOff x="1049625" y="3881225"/>
            <a:chExt cx="136275" cy="136275"/>
          </a:xfrm>
        </p:grpSpPr>
        <p:sp>
          <p:nvSpPr>
            <p:cNvPr id="288" name="Google Shape;288;p1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1"/>
          <p:cNvSpPr/>
          <p:nvPr/>
        </p:nvSpPr>
        <p:spPr>
          <a:xfrm>
            <a:off x="7476843" y="332274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331858" y="331268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1157800" y="1106125"/>
            <a:ext cx="6828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Font typeface="Barlow"/>
              <a:buNone/>
              <a:defRPr sz="100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 ">
  <p:cSld name="CUSTOM_1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/>
          <p:nvPr/>
        </p:nvSpPr>
        <p:spPr>
          <a:xfrm>
            <a:off x="908009" y="135522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13"/>
          <p:cNvGrpSpPr/>
          <p:nvPr/>
        </p:nvGrpSpPr>
        <p:grpSpPr>
          <a:xfrm>
            <a:off x="1380340" y="4234348"/>
            <a:ext cx="247107" cy="227375"/>
            <a:chOff x="1049625" y="3881225"/>
            <a:chExt cx="136275" cy="136275"/>
          </a:xfrm>
        </p:grpSpPr>
        <p:sp>
          <p:nvSpPr>
            <p:cNvPr id="300" name="Google Shape;300;p1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>
            <a:off x="367168" y="1076809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13"/>
          <p:cNvGrpSpPr/>
          <p:nvPr/>
        </p:nvGrpSpPr>
        <p:grpSpPr>
          <a:xfrm>
            <a:off x="7085640" y="4194410"/>
            <a:ext cx="247107" cy="227375"/>
            <a:chOff x="1049625" y="3881225"/>
            <a:chExt cx="136275" cy="136275"/>
          </a:xfrm>
        </p:grpSpPr>
        <p:sp>
          <p:nvSpPr>
            <p:cNvPr id="306" name="Google Shape;306;p1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3"/>
          <p:cNvSpPr/>
          <p:nvPr/>
        </p:nvSpPr>
        <p:spPr>
          <a:xfrm>
            <a:off x="2121393" y="350097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13"/>
          <p:cNvGrpSpPr/>
          <p:nvPr/>
        </p:nvGrpSpPr>
        <p:grpSpPr>
          <a:xfrm>
            <a:off x="7986143" y="220441"/>
            <a:ext cx="247107" cy="227375"/>
            <a:chOff x="2041975" y="1229850"/>
            <a:chExt cx="136275" cy="136275"/>
          </a:xfrm>
        </p:grpSpPr>
        <p:sp>
          <p:nvSpPr>
            <p:cNvPr id="311" name="Google Shape;311;p13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13"/>
          <p:cNvSpPr/>
          <p:nvPr/>
        </p:nvSpPr>
        <p:spPr>
          <a:xfrm>
            <a:off x="5906420" y="49793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>
            <a:off x="1380352" y="1005798"/>
            <a:ext cx="247107" cy="227375"/>
            <a:chOff x="1049625" y="3881225"/>
            <a:chExt cx="136275" cy="136275"/>
          </a:xfrm>
        </p:grpSpPr>
        <p:sp>
          <p:nvSpPr>
            <p:cNvPr id="315" name="Google Shape;315;p1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3"/>
          <p:cNvGrpSpPr/>
          <p:nvPr/>
        </p:nvGrpSpPr>
        <p:grpSpPr>
          <a:xfrm>
            <a:off x="7037940" y="650460"/>
            <a:ext cx="247107" cy="227375"/>
            <a:chOff x="1049625" y="3881225"/>
            <a:chExt cx="136275" cy="136275"/>
          </a:xfrm>
        </p:grpSpPr>
        <p:sp>
          <p:nvSpPr>
            <p:cNvPr id="318" name="Google Shape;318;p1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13"/>
          <p:cNvSpPr/>
          <p:nvPr/>
        </p:nvSpPr>
        <p:spPr>
          <a:xfrm>
            <a:off x="7476843" y="285692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331858" y="331268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1"/>
          </p:nvPr>
        </p:nvSpPr>
        <p:spPr>
          <a:xfrm>
            <a:off x="2776800" y="1520463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hasCustomPrompt="1"/>
          </p:nvPr>
        </p:nvSpPr>
        <p:spPr>
          <a:xfrm>
            <a:off x="2002050" y="538638"/>
            <a:ext cx="51399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Font typeface="Barlow"/>
              <a:buNone/>
              <a:defRPr sz="65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2"/>
          </p:nvPr>
        </p:nvSpPr>
        <p:spPr>
          <a:xfrm>
            <a:off x="2776800" y="2856913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 hasCustomPrompt="1"/>
          </p:nvPr>
        </p:nvSpPr>
        <p:spPr>
          <a:xfrm>
            <a:off x="2002050" y="1875088"/>
            <a:ext cx="51399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Barlow"/>
              <a:buNone/>
              <a:defRPr sz="50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776800" y="4086025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 hasCustomPrompt="1"/>
          </p:nvPr>
        </p:nvSpPr>
        <p:spPr>
          <a:xfrm>
            <a:off x="2002050" y="3104200"/>
            <a:ext cx="51399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Barlow"/>
              <a:buNone/>
              <a:defRPr sz="40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9" name="Google Shape;329;p14"/>
          <p:cNvSpPr/>
          <p:nvPr/>
        </p:nvSpPr>
        <p:spPr>
          <a:xfrm rot="10800000">
            <a:off x="-2578312" y="2575179"/>
            <a:ext cx="6371974" cy="6376723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"/>
          <p:cNvSpPr txBox="1">
            <a:spLocks noGrp="1"/>
          </p:cNvSpPr>
          <p:nvPr>
            <p:ph type="title"/>
          </p:nvPr>
        </p:nvSpPr>
        <p:spPr>
          <a:xfrm>
            <a:off x="713213" y="539500"/>
            <a:ext cx="26682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rgbClr val="7FAD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 dirty="0"/>
          </a:p>
        </p:txBody>
      </p:sp>
      <p:sp>
        <p:nvSpPr>
          <p:cNvPr id="332" name="Google Shape;332;p14"/>
          <p:cNvSpPr/>
          <p:nvPr/>
        </p:nvSpPr>
        <p:spPr>
          <a:xfrm rot="10800000">
            <a:off x="7286549" y="-1325122"/>
            <a:ext cx="4261776" cy="4231596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"/>
          <p:cNvSpPr/>
          <p:nvPr/>
        </p:nvSpPr>
        <p:spPr>
          <a:xfrm>
            <a:off x="8683058" y="21887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>
            <a:off x="354840" y="425823"/>
            <a:ext cx="247107" cy="227375"/>
            <a:chOff x="1049625" y="3881225"/>
            <a:chExt cx="136275" cy="136275"/>
          </a:xfrm>
        </p:grpSpPr>
        <p:sp>
          <p:nvSpPr>
            <p:cNvPr id="335" name="Google Shape;335;p1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14"/>
          <p:cNvSpPr/>
          <p:nvPr/>
        </p:nvSpPr>
        <p:spPr>
          <a:xfrm>
            <a:off x="2075458" y="403058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4"/>
          <p:cNvSpPr txBox="1">
            <a:spLocks noGrp="1"/>
          </p:cNvSpPr>
          <p:nvPr>
            <p:ph type="subTitle" idx="1"/>
          </p:nvPr>
        </p:nvSpPr>
        <p:spPr>
          <a:xfrm>
            <a:off x="6492350" y="539875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4"/>
          <p:cNvSpPr txBox="1">
            <a:spLocks noGrp="1"/>
          </p:cNvSpPr>
          <p:nvPr>
            <p:ph type="title" idx="2" hasCustomPrompt="1"/>
          </p:nvPr>
        </p:nvSpPr>
        <p:spPr>
          <a:xfrm>
            <a:off x="4171125" y="582775"/>
            <a:ext cx="8229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14"/>
          <p:cNvSpPr txBox="1">
            <a:spLocks noGrp="1"/>
          </p:cNvSpPr>
          <p:nvPr>
            <p:ph type="subTitle" idx="3"/>
          </p:nvPr>
        </p:nvSpPr>
        <p:spPr>
          <a:xfrm>
            <a:off x="6420300" y="1429469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4"/>
          <p:cNvSpPr txBox="1">
            <a:spLocks noGrp="1"/>
          </p:cNvSpPr>
          <p:nvPr>
            <p:ph type="title" idx="4" hasCustomPrompt="1"/>
          </p:nvPr>
        </p:nvSpPr>
        <p:spPr>
          <a:xfrm>
            <a:off x="4171125" y="1445763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r>
              <a:t>xx%</a:t>
            </a:r>
          </a:p>
        </p:txBody>
      </p:sp>
      <p:sp>
        <p:nvSpPr>
          <p:cNvPr id="342" name="Google Shape;342;p14"/>
          <p:cNvSpPr txBox="1">
            <a:spLocks noGrp="1"/>
          </p:cNvSpPr>
          <p:nvPr>
            <p:ph type="subTitle" idx="5"/>
          </p:nvPr>
        </p:nvSpPr>
        <p:spPr>
          <a:xfrm>
            <a:off x="6420300" y="2312913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title" idx="6" hasCustomPrompt="1"/>
          </p:nvPr>
        </p:nvSpPr>
        <p:spPr>
          <a:xfrm>
            <a:off x="4171125" y="2341150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r>
              <a:t>xx%</a:t>
            </a:r>
          </a:p>
        </p:txBody>
      </p:sp>
      <p:sp>
        <p:nvSpPr>
          <p:cNvPr id="344" name="Google Shape;344;p14"/>
          <p:cNvSpPr txBox="1">
            <a:spLocks noGrp="1"/>
          </p:cNvSpPr>
          <p:nvPr>
            <p:ph type="subTitle" idx="7"/>
          </p:nvPr>
        </p:nvSpPr>
        <p:spPr>
          <a:xfrm>
            <a:off x="6420300" y="3196356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4"/>
          <p:cNvSpPr txBox="1">
            <a:spLocks noGrp="1"/>
          </p:cNvSpPr>
          <p:nvPr>
            <p:ph type="title" idx="8" hasCustomPrompt="1"/>
          </p:nvPr>
        </p:nvSpPr>
        <p:spPr>
          <a:xfrm>
            <a:off x="4171125" y="3236538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"/>
              <a:buNone/>
              <a:defRPr sz="30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 SemiBold"/>
              <a:buNone/>
              <a:defRPr sz="30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r>
              <a:t>xx%</a:t>
            </a:r>
          </a:p>
        </p:txBody>
      </p:sp>
      <p:sp>
        <p:nvSpPr>
          <p:cNvPr id="346" name="Google Shape;346;p14"/>
          <p:cNvSpPr txBox="1">
            <a:spLocks noGrp="1"/>
          </p:cNvSpPr>
          <p:nvPr>
            <p:ph type="subTitle" idx="9"/>
          </p:nvPr>
        </p:nvSpPr>
        <p:spPr>
          <a:xfrm>
            <a:off x="6420300" y="4079800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4"/>
          <p:cNvSpPr txBox="1">
            <a:spLocks noGrp="1"/>
          </p:cNvSpPr>
          <p:nvPr>
            <p:ph type="title" idx="13" hasCustomPrompt="1"/>
          </p:nvPr>
        </p:nvSpPr>
        <p:spPr>
          <a:xfrm>
            <a:off x="4171125" y="4131925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 Condensed"/>
              <a:buNone/>
              <a:defRPr sz="3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t>xx%</a:t>
            </a:r>
          </a:p>
        </p:txBody>
      </p:sp>
      <p:sp>
        <p:nvSpPr>
          <p:cNvPr id="348" name="Google Shape;348;p14"/>
          <p:cNvSpPr txBox="1">
            <a:spLocks noGrp="1"/>
          </p:cNvSpPr>
          <p:nvPr>
            <p:ph type="subTitle" idx="14"/>
          </p:nvPr>
        </p:nvSpPr>
        <p:spPr>
          <a:xfrm>
            <a:off x="5019675" y="543775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9" name="Google Shape;349;p14"/>
          <p:cNvSpPr txBox="1">
            <a:spLocks noGrp="1"/>
          </p:cNvSpPr>
          <p:nvPr>
            <p:ph type="subTitle" idx="15"/>
          </p:nvPr>
        </p:nvSpPr>
        <p:spPr>
          <a:xfrm>
            <a:off x="5019675" y="1424141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0" name="Google Shape;350;p14"/>
          <p:cNvSpPr txBox="1">
            <a:spLocks noGrp="1"/>
          </p:cNvSpPr>
          <p:nvPr>
            <p:ph type="subTitle" idx="16"/>
          </p:nvPr>
        </p:nvSpPr>
        <p:spPr>
          <a:xfrm>
            <a:off x="5019675" y="2318344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subTitle" idx="17"/>
          </p:nvPr>
        </p:nvSpPr>
        <p:spPr>
          <a:xfrm>
            <a:off x="5019675" y="3194106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subTitle" idx="18"/>
          </p:nvPr>
        </p:nvSpPr>
        <p:spPr>
          <a:xfrm>
            <a:off x="5019675" y="4077550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3" name="Google Shape;353;p14"/>
          <p:cNvSpPr/>
          <p:nvPr/>
        </p:nvSpPr>
        <p:spPr>
          <a:xfrm rot="10800000" flipH="1">
            <a:off x="733670" y="455737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4"/>
          <p:cNvGrpSpPr/>
          <p:nvPr/>
        </p:nvGrpSpPr>
        <p:grpSpPr>
          <a:xfrm flipH="1">
            <a:off x="3820689" y="366948"/>
            <a:ext cx="247107" cy="227375"/>
            <a:chOff x="1049625" y="3881225"/>
            <a:chExt cx="136275" cy="136275"/>
          </a:xfrm>
        </p:grpSpPr>
        <p:sp>
          <p:nvSpPr>
            <p:cNvPr id="355" name="Google Shape;355;p1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4"/>
          <p:cNvSpPr/>
          <p:nvPr/>
        </p:nvSpPr>
        <p:spPr>
          <a:xfrm flipH="1">
            <a:off x="8207286" y="2228825"/>
            <a:ext cx="792600" cy="79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4"/>
          <p:cNvSpPr/>
          <p:nvPr/>
        </p:nvSpPr>
        <p:spPr>
          <a:xfrm>
            <a:off x="1028563" y="2855552"/>
            <a:ext cx="746700" cy="74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4"/>
          <p:cNvGrpSpPr/>
          <p:nvPr/>
        </p:nvGrpSpPr>
        <p:grpSpPr>
          <a:xfrm>
            <a:off x="8207268" y="2269116"/>
            <a:ext cx="247107" cy="227375"/>
            <a:chOff x="2041975" y="1229850"/>
            <a:chExt cx="136275" cy="136275"/>
          </a:xfrm>
        </p:grpSpPr>
        <p:sp>
          <p:nvSpPr>
            <p:cNvPr id="360" name="Google Shape;360;p1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14"/>
          <p:cNvGrpSpPr/>
          <p:nvPr/>
        </p:nvGrpSpPr>
        <p:grpSpPr>
          <a:xfrm>
            <a:off x="365618" y="3370779"/>
            <a:ext cx="247107" cy="227375"/>
            <a:chOff x="2041975" y="1229850"/>
            <a:chExt cx="136275" cy="136275"/>
          </a:xfrm>
        </p:grpSpPr>
        <p:sp>
          <p:nvSpPr>
            <p:cNvPr id="363" name="Google Shape;363;p1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hree columns">
  <p:cSld name="CUSTOM_1">
    <p:bg>
      <p:bgPr>
        <a:solidFill>
          <a:schemeClr val="accen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6" name="Google Shape;366;p15"/>
          <p:cNvSpPr/>
          <p:nvPr/>
        </p:nvSpPr>
        <p:spPr>
          <a:xfrm rot="10800000" flipH="1">
            <a:off x="-758277" y="1894195"/>
            <a:ext cx="4477310" cy="4480617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 rot="10800000" flipH="1">
            <a:off x="267568" y="277261"/>
            <a:ext cx="247107" cy="227375"/>
            <a:chOff x="2041975" y="1229850"/>
            <a:chExt cx="136275" cy="136275"/>
          </a:xfrm>
        </p:grpSpPr>
        <p:sp>
          <p:nvSpPr>
            <p:cNvPr id="368" name="Google Shape;368;p1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15"/>
          <p:cNvGrpSpPr/>
          <p:nvPr/>
        </p:nvGrpSpPr>
        <p:grpSpPr>
          <a:xfrm rot="10800000" flipH="1">
            <a:off x="2676143" y="4640711"/>
            <a:ext cx="247107" cy="227375"/>
            <a:chOff x="2041975" y="1229850"/>
            <a:chExt cx="136275" cy="136275"/>
          </a:xfrm>
        </p:grpSpPr>
        <p:sp>
          <p:nvSpPr>
            <p:cNvPr id="371" name="Google Shape;371;p1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5"/>
          <p:cNvGrpSpPr/>
          <p:nvPr/>
        </p:nvGrpSpPr>
        <p:grpSpPr>
          <a:xfrm rot="10800000" flipH="1">
            <a:off x="1089410" y="107913"/>
            <a:ext cx="182881" cy="169335"/>
            <a:chOff x="1049625" y="3881225"/>
            <a:chExt cx="136275" cy="136275"/>
          </a:xfrm>
        </p:grpSpPr>
        <p:sp>
          <p:nvSpPr>
            <p:cNvPr id="374" name="Google Shape;374;p1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5"/>
          <p:cNvSpPr/>
          <p:nvPr/>
        </p:nvSpPr>
        <p:spPr>
          <a:xfrm rot="10800000" flipH="1">
            <a:off x="3112297" y="2161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 rot="10800000" flipH="1">
            <a:off x="4841471" y="-3955408"/>
            <a:ext cx="6371974" cy="6376723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15"/>
          <p:cNvGrpSpPr/>
          <p:nvPr/>
        </p:nvGrpSpPr>
        <p:grpSpPr>
          <a:xfrm rot="10800000" flipH="1">
            <a:off x="7982893" y="466411"/>
            <a:ext cx="247107" cy="227375"/>
            <a:chOff x="2041975" y="1229850"/>
            <a:chExt cx="136275" cy="136275"/>
          </a:xfrm>
        </p:grpSpPr>
        <p:sp>
          <p:nvSpPr>
            <p:cNvPr id="379" name="Google Shape;379;p1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5"/>
          <p:cNvSpPr/>
          <p:nvPr/>
        </p:nvSpPr>
        <p:spPr>
          <a:xfrm rot="10800000" flipH="1">
            <a:off x="6876870" y="10177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5"/>
          <p:cNvSpPr/>
          <p:nvPr/>
        </p:nvSpPr>
        <p:spPr>
          <a:xfrm rot="10800000" flipH="1">
            <a:off x="8475420" y="4680347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5"/>
          <p:cNvSpPr/>
          <p:nvPr/>
        </p:nvSpPr>
        <p:spPr>
          <a:xfrm rot="10800000" flipH="1">
            <a:off x="267572" y="9501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1"/>
          </p:nvPr>
        </p:nvSpPr>
        <p:spPr>
          <a:xfrm>
            <a:off x="1018025" y="3409950"/>
            <a:ext cx="17253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2"/>
          </p:nvPr>
        </p:nvSpPr>
        <p:spPr>
          <a:xfrm>
            <a:off x="3709350" y="3409950"/>
            <a:ext cx="17253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3"/>
          </p:nvPr>
        </p:nvSpPr>
        <p:spPr>
          <a:xfrm>
            <a:off x="6400675" y="3409950"/>
            <a:ext cx="17253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58900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 dirty="0"/>
          </a:p>
        </p:txBody>
      </p:sp>
      <p:grpSp>
        <p:nvGrpSpPr>
          <p:cNvPr id="388" name="Google Shape;388;p15"/>
          <p:cNvGrpSpPr/>
          <p:nvPr/>
        </p:nvGrpSpPr>
        <p:grpSpPr>
          <a:xfrm rot="10800000" flipH="1">
            <a:off x="5905156" y="4157136"/>
            <a:ext cx="247107" cy="227375"/>
            <a:chOff x="2041975" y="1229850"/>
            <a:chExt cx="136275" cy="136275"/>
          </a:xfrm>
        </p:grpSpPr>
        <p:sp>
          <p:nvSpPr>
            <p:cNvPr id="389" name="Google Shape;389;p1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15"/>
          <p:cNvSpPr/>
          <p:nvPr/>
        </p:nvSpPr>
        <p:spPr>
          <a:xfrm flipH="1">
            <a:off x="5707836" y="1000513"/>
            <a:ext cx="792600" cy="79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5"/>
          <p:cNvGrpSpPr/>
          <p:nvPr/>
        </p:nvGrpSpPr>
        <p:grpSpPr>
          <a:xfrm>
            <a:off x="5707818" y="1040804"/>
            <a:ext cx="247107" cy="227375"/>
            <a:chOff x="2041975" y="1229850"/>
            <a:chExt cx="136275" cy="136275"/>
          </a:xfrm>
        </p:grpSpPr>
        <p:sp>
          <p:nvSpPr>
            <p:cNvPr id="393" name="Google Shape;393;p1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6"/>
          <p:cNvGrpSpPr/>
          <p:nvPr/>
        </p:nvGrpSpPr>
        <p:grpSpPr>
          <a:xfrm rot="10800000" flipH="1">
            <a:off x="3624868" y="727499"/>
            <a:ext cx="247107" cy="227375"/>
            <a:chOff x="2041975" y="1229850"/>
            <a:chExt cx="136275" cy="136275"/>
          </a:xfrm>
        </p:grpSpPr>
        <p:sp>
          <p:nvSpPr>
            <p:cNvPr id="397" name="Google Shape;397;p16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6"/>
          <p:cNvGrpSpPr/>
          <p:nvPr/>
        </p:nvGrpSpPr>
        <p:grpSpPr>
          <a:xfrm rot="10800000" flipH="1">
            <a:off x="1875193" y="4218436"/>
            <a:ext cx="247107" cy="227375"/>
            <a:chOff x="2041975" y="1229850"/>
            <a:chExt cx="136275" cy="136275"/>
          </a:xfrm>
        </p:grpSpPr>
        <p:sp>
          <p:nvSpPr>
            <p:cNvPr id="400" name="Google Shape;400;p16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16"/>
          <p:cNvSpPr/>
          <p:nvPr/>
        </p:nvSpPr>
        <p:spPr>
          <a:xfrm rot="10800000" flipH="1">
            <a:off x="811783" y="4639397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16"/>
          <p:cNvGrpSpPr/>
          <p:nvPr/>
        </p:nvGrpSpPr>
        <p:grpSpPr>
          <a:xfrm rot="10800000" flipH="1">
            <a:off x="200502" y="1248630"/>
            <a:ext cx="247107" cy="227375"/>
            <a:chOff x="1049625" y="3881225"/>
            <a:chExt cx="136275" cy="136275"/>
          </a:xfrm>
        </p:grpSpPr>
        <p:sp>
          <p:nvSpPr>
            <p:cNvPr id="404" name="Google Shape;404;p1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16"/>
          <p:cNvSpPr/>
          <p:nvPr/>
        </p:nvSpPr>
        <p:spPr>
          <a:xfrm rot="10800000" flipH="1">
            <a:off x="2312658" y="1875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flipH="1">
            <a:off x="7479227" y="107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16"/>
          <p:cNvGrpSpPr/>
          <p:nvPr/>
        </p:nvGrpSpPr>
        <p:grpSpPr>
          <a:xfrm flipH="1">
            <a:off x="7436689" y="4715673"/>
            <a:ext cx="247107" cy="227375"/>
            <a:chOff x="1049625" y="3881225"/>
            <a:chExt cx="136275" cy="136275"/>
          </a:xfrm>
        </p:grpSpPr>
        <p:sp>
          <p:nvSpPr>
            <p:cNvPr id="412" name="Google Shape;412;p1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16"/>
          <p:cNvGrpSpPr/>
          <p:nvPr/>
        </p:nvGrpSpPr>
        <p:grpSpPr>
          <a:xfrm flipH="1">
            <a:off x="8430764" y="297773"/>
            <a:ext cx="247107" cy="227375"/>
            <a:chOff x="1049625" y="3881225"/>
            <a:chExt cx="136275" cy="136275"/>
          </a:xfrm>
        </p:grpSpPr>
        <p:sp>
          <p:nvSpPr>
            <p:cNvPr id="416" name="Google Shape;416;p1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6"/>
          <p:cNvGrpSpPr/>
          <p:nvPr/>
        </p:nvGrpSpPr>
        <p:grpSpPr>
          <a:xfrm flipH="1">
            <a:off x="8359301" y="1914935"/>
            <a:ext cx="247107" cy="227375"/>
            <a:chOff x="1049625" y="3881225"/>
            <a:chExt cx="136275" cy="136275"/>
          </a:xfrm>
        </p:grpSpPr>
        <p:sp>
          <p:nvSpPr>
            <p:cNvPr id="420" name="Google Shape;420;p1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16"/>
          <p:cNvGrpSpPr/>
          <p:nvPr/>
        </p:nvGrpSpPr>
        <p:grpSpPr>
          <a:xfrm flipH="1">
            <a:off x="769260" y="297779"/>
            <a:ext cx="247107" cy="227375"/>
            <a:chOff x="2041975" y="1229850"/>
            <a:chExt cx="136275" cy="136275"/>
          </a:xfrm>
        </p:grpSpPr>
        <p:sp>
          <p:nvSpPr>
            <p:cNvPr id="424" name="Google Shape;424;p16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6"/>
          <p:cNvSpPr/>
          <p:nvPr/>
        </p:nvSpPr>
        <p:spPr>
          <a:xfrm flipH="1">
            <a:off x="5740427" y="3374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 flipH="1">
            <a:off x="3902552" y="4864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/>
          </p:nvPr>
        </p:nvSpPr>
        <p:spPr>
          <a:xfrm>
            <a:off x="713225" y="1823275"/>
            <a:ext cx="3218700" cy="1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Barlow ExtraBold"/>
              <a:buNone/>
              <a:defRPr sz="4000"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">
  <p:cSld name="CUSTOM_3"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329395" y="407753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17"/>
          <p:cNvGrpSpPr/>
          <p:nvPr/>
        </p:nvGrpSpPr>
        <p:grpSpPr>
          <a:xfrm rot="10800000" flipH="1">
            <a:off x="8498202" y="4599455"/>
            <a:ext cx="247107" cy="227375"/>
            <a:chOff x="1049625" y="3881225"/>
            <a:chExt cx="136275" cy="136275"/>
          </a:xfrm>
        </p:grpSpPr>
        <p:sp>
          <p:nvSpPr>
            <p:cNvPr id="435" name="Google Shape;435;p1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713225" y="548150"/>
            <a:ext cx="38589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10800000" flipH="1">
            <a:off x="3624868" y="727499"/>
            <a:ext cx="247107" cy="227375"/>
            <a:chOff x="2041975" y="1229850"/>
            <a:chExt cx="136275" cy="136275"/>
          </a:xfrm>
        </p:grpSpPr>
        <p:sp>
          <p:nvSpPr>
            <p:cNvPr id="439" name="Google Shape;439;p1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17"/>
          <p:cNvGrpSpPr/>
          <p:nvPr/>
        </p:nvGrpSpPr>
        <p:grpSpPr>
          <a:xfrm rot="10800000" flipH="1">
            <a:off x="1853156" y="4123411"/>
            <a:ext cx="247107" cy="227375"/>
            <a:chOff x="2041975" y="1229850"/>
            <a:chExt cx="136275" cy="136275"/>
          </a:xfrm>
        </p:grpSpPr>
        <p:sp>
          <p:nvSpPr>
            <p:cNvPr id="442" name="Google Shape;442;p1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7"/>
          <p:cNvSpPr/>
          <p:nvPr/>
        </p:nvSpPr>
        <p:spPr>
          <a:xfrm rot="10800000" flipH="1">
            <a:off x="1399345" y="480047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17"/>
          <p:cNvGrpSpPr/>
          <p:nvPr/>
        </p:nvGrpSpPr>
        <p:grpSpPr>
          <a:xfrm rot="10800000" flipH="1">
            <a:off x="354840" y="4488305"/>
            <a:ext cx="247107" cy="227375"/>
            <a:chOff x="1049625" y="3881225"/>
            <a:chExt cx="136275" cy="136275"/>
          </a:xfrm>
        </p:grpSpPr>
        <p:sp>
          <p:nvSpPr>
            <p:cNvPr id="446" name="Google Shape;446;p1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17"/>
          <p:cNvGrpSpPr/>
          <p:nvPr/>
        </p:nvGrpSpPr>
        <p:grpSpPr>
          <a:xfrm rot="10800000" flipH="1">
            <a:off x="354852" y="727505"/>
            <a:ext cx="247107" cy="227375"/>
            <a:chOff x="1049625" y="3881225"/>
            <a:chExt cx="136275" cy="136275"/>
          </a:xfrm>
        </p:grpSpPr>
        <p:sp>
          <p:nvSpPr>
            <p:cNvPr id="449" name="Google Shape;449;p1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7"/>
          <p:cNvSpPr/>
          <p:nvPr/>
        </p:nvSpPr>
        <p:spPr>
          <a:xfrm rot="10800000" flipH="1">
            <a:off x="1895683" y="40007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7"/>
          <p:cNvSpPr/>
          <p:nvPr/>
        </p:nvSpPr>
        <p:spPr>
          <a:xfrm flipH="1">
            <a:off x="7479227" y="107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17"/>
          <p:cNvGrpSpPr/>
          <p:nvPr/>
        </p:nvGrpSpPr>
        <p:grpSpPr>
          <a:xfrm flipH="1">
            <a:off x="7436689" y="4715673"/>
            <a:ext cx="247107" cy="227375"/>
            <a:chOff x="1049625" y="3881225"/>
            <a:chExt cx="136275" cy="136275"/>
          </a:xfrm>
        </p:grpSpPr>
        <p:sp>
          <p:nvSpPr>
            <p:cNvPr id="457" name="Google Shape;457;p1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17"/>
          <p:cNvSpPr/>
          <p:nvPr/>
        </p:nvSpPr>
        <p:spPr>
          <a:xfrm flipH="1">
            <a:off x="7491304" y="41233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7"/>
          <p:cNvSpPr/>
          <p:nvPr/>
        </p:nvSpPr>
        <p:spPr>
          <a:xfrm flipH="1">
            <a:off x="7970461" y="3923075"/>
            <a:ext cx="792600" cy="79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17"/>
          <p:cNvGrpSpPr/>
          <p:nvPr/>
        </p:nvGrpSpPr>
        <p:grpSpPr>
          <a:xfrm flipH="1">
            <a:off x="8554989" y="587748"/>
            <a:ext cx="247107" cy="227375"/>
            <a:chOff x="1049625" y="3881225"/>
            <a:chExt cx="136275" cy="136275"/>
          </a:xfrm>
        </p:grpSpPr>
        <p:sp>
          <p:nvSpPr>
            <p:cNvPr id="462" name="Google Shape;462;p1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7"/>
          <p:cNvSpPr/>
          <p:nvPr/>
        </p:nvSpPr>
        <p:spPr>
          <a:xfrm flipH="1">
            <a:off x="1296916" y="212897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17"/>
          <p:cNvGrpSpPr/>
          <p:nvPr/>
        </p:nvGrpSpPr>
        <p:grpSpPr>
          <a:xfrm flipH="1">
            <a:off x="8359301" y="1914935"/>
            <a:ext cx="247107" cy="227375"/>
            <a:chOff x="1049625" y="3881225"/>
            <a:chExt cx="136275" cy="136275"/>
          </a:xfrm>
        </p:grpSpPr>
        <p:sp>
          <p:nvSpPr>
            <p:cNvPr id="467" name="Google Shape;467;p1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7"/>
          <p:cNvGrpSpPr/>
          <p:nvPr/>
        </p:nvGrpSpPr>
        <p:grpSpPr>
          <a:xfrm flipH="1">
            <a:off x="107735" y="1350179"/>
            <a:ext cx="247107" cy="227375"/>
            <a:chOff x="2041975" y="1229850"/>
            <a:chExt cx="136275" cy="136275"/>
          </a:xfrm>
        </p:grpSpPr>
        <p:sp>
          <p:nvSpPr>
            <p:cNvPr id="471" name="Google Shape;471;p1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7"/>
          <p:cNvSpPr/>
          <p:nvPr/>
        </p:nvSpPr>
        <p:spPr>
          <a:xfrm flipH="1">
            <a:off x="5740427" y="3374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7"/>
          <p:cNvSpPr/>
          <p:nvPr/>
        </p:nvSpPr>
        <p:spPr>
          <a:xfrm flipH="1">
            <a:off x="3902552" y="4864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8"/>
          <p:cNvSpPr txBox="1">
            <a:spLocks noGrp="1"/>
          </p:cNvSpPr>
          <p:nvPr>
            <p:ph type="title"/>
          </p:nvPr>
        </p:nvSpPr>
        <p:spPr>
          <a:xfrm flipH="1">
            <a:off x="706861" y="2348100"/>
            <a:ext cx="45447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480" name="Google Shape;480;p18"/>
          <p:cNvSpPr/>
          <p:nvPr/>
        </p:nvSpPr>
        <p:spPr>
          <a:xfrm flipH="1">
            <a:off x="5633888" y="1594350"/>
            <a:ext cx="3097848" cy="2728857"/>
          </a:xfrm>
          <a:custGeom>
            <a:avLst/>
            <a:gdLst/>
            <a:ahLst/>
            <a:cxnLst/>
            <a:rect l="l" t="t" r="r" b="b"/>
            <a:pathLst>
              <a:path w="50849" h="46045" extrusionOk="0">
                <a:moveTo>
                  <a:pt x="25398" y="1"/>
                </a:moveTo>
                <a:cubicBezTo>
                  <a:pt x="15109" y="1"/>
                  <a:pt x="5732" y="6959"/>
                  <a:pt x="3093" y="17387"/>
                </a:cubicBezTo>
                <a:cubicBezTo>
                  <a:pt x="1" y="29731"/>
                  <a:pt x="7478" y="42228"/>
                  <a:pt x="19797" y="45346"/>
                </a:cubicBezTo>
                <a:cubicBezTo>
                  <a:pt x="21681" y="45819"/>
                  <a:pt x="23569" y="46045"/>
                  <a:pt x="25428" y="46045"/>
                </a:cubicBezTo>
                <a:cubicBezTo>
                  <a:pt x="35725" y="46045"/>
                  <a:pt x="45111" y="39098"/>
                  <a:pt x="47730" y="28641"/>
                </a:cubicBezTo>
                <a:cubicBezTo>
                  <a:pt x="50848" y="16322"/>
                  <a:pt x="43371" y="3801"/>
                  <a:pt x="31052" y="708"/>
                </a:cubicBezTo>
                <a:cubicBezTo>
                  <a:pt x="29160" y="230"/>
                  <a:pt x="27264" y="1"/>
                  <a:pt x="25398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8"/>
          <p:cNvSpPr/>
          <p:nvPr/>
        </p:nvSpPr>
        <p:spPr>
          <a:xfrm flipH="1">
            <a:off x="7631627" y="4120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18"/>
          <p:cNvGrpSpPr/>
          <p:nvPr/>
        </p:nvGrpSpPr>
        <p:grpSpPr>
          <a:xfrm flipH="1">
            <a:off x="8450214" y="4721598"/>
            <a:ext cx="247107" cy="227375"/>
            <a:chOff x="1049625" y="3881225"/>
            <a:chExt cx="136275" cy="136275"/>
          </a:xfrm>
        </p:grpSpPr>
        <p:sp>
          <p:nvSpPr>
            <p:cNvPr id="483" name="Google Shape;483;p18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8"/>
          <p:cNvGrpSpPr/>
          <p:nvPr/>
        </p:nvGrpSpPr>
        <p:grpSpPr>
          <a:xfrm flipH="1">
            <a:off x="6391075" y="3965600"/>
            <a:ext cx="166688" cy="153377"/>
            <a:chOff x="2229550" y="3428125"/>
            <a:chExt cx="91925" cy="91925"/>
          </a:xfrm>
        </p:grpSpPr>
        <p:sp>
          <p:nvSpPr>
            <p:cNvPr id="486" name="Google Shape;486;p18"/>
            <p:cNvSpPr/>
            <p:nvPr/>
          </p:nvSpPr>
          <p:spPr>
            <a:xfrm>
              <a:off x="2275175" y="3428125"/>
              <a:ext cx="25" cy="91925"/>
            </a:xfrm>
            <a:custGeom>
              <a:avLst/>
              <a:gdLst/>
              <a:ahLst/>
              <a:cxnLst/>
              <a:rect l="l" t="t" r="r" b="b"/>
              <a:pathLst>
                <a:path w="1" h="3677" fill="none" extrusionOk="0">
                  <a:moveTo>
                    <a:pt x="1" y="3676"/>
                  </a:moveTo>
                  <a:lnTo>
                    <a:pt x="1" y="1"/>
                  </a:lnTo>
                </a:path>
              </a:pathLst>
            </a:custGeom>
            <a:noFill/>
            <a:ln w="316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2229550" y="3473750"/>
              <a:ext cx="91925" cy="25"/>
            </a:xfrm>
            <a:custGeom>
              <a:avLst/>
              <a:gdLst/>
              <a:ahLst/>
              <a:cxnLst/>
              <a:rect l="l" t="t" r="r" b="b"/>
              <a:pathLst>
                <a:path w="3677" h="1" fill="none" extrusionOk="0">
                  <a:moveTo>
                    <a:pt x="1" y="1"/>
                  </a:moveTo>
                  <a:lnTo>
                    <a:pt x="3676" y="1"/>
                  </a:lnTo>
                </a:path>
              </a:pathLst>
            </a:custGeom>
            <a:noFill/>
            <a:ln w="316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8"/>
          <p:cNvSpPr/>
          <p:nvPr/>
        </p:nvSpPr>
        <p:spPr>
          <a:xfrm flipH="1">
            <a:off x="8731741" y="36295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8"/>
          <p:cNvSpPr/>
          <p:nvPr/>
        </p:nvSpPr>
        <p:spPr>
          <a:xfrm flipH="1">
            <a:off x="7900536" y="3631725"/>
            <a:ext cx="792600" cy="79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18"/>
          <p:cNvGrpSpPr/>
          <p:nvPr/>
        </p:nvGrpSpPr>
        <p:grpSpPr>
          <a:xfrm flipH="1">
            <a:off x="8554989" y="968748"/>
            <a:ext cx="247107" cy="227375"/>
            <a:chOff x="1049625" y="3881225"/>
            <a:chExt cx="136275" cy="136275"/>
          </a:xfrm>
        </p:grpSpPr>
        <p:sp>
          <p:nvSpPr>
            <p:cNvPr id="491" name="Google Shape;491;p18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8"/>
          <p:cNvSpPr/>
          <p:nvPr/>
        </p:nvSpPr>
        <p:spPr>
          <a:xfrm flipH="1">
            <a:off x="2579891" y="1339884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"/>
          <p:cNvSpPr/>
          <p:nvPr/>
        </p:nvSpPr>
        <p:spPr>
          <a:xfrm flipH="1">
            <a:off x="1296916" y="212897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solidFill>
            <a:srgbClr val="7FADC5"/>
          </a:solidFill>
          <a:ln w="570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18"/>
          <p:cNvGrpSpPr/>
          <p:nvPr/>
        </p:nvGrpSpPr>
        <p:grpSpPr>
          <a:xfrm flipH="1">
            <a:off x="1574039" y="4323210"/>
            <a:ext cx="247107" cy="227375"/>
            <a:chOff x="1049625" y="3881225"/>
            <a:chExt cx="136275" cy="136275"/>
          </a:xfrm>
        </p:grpSpPr>
        <p:sp>
          <p:nvSpPr>
            <p:cNvPr id="497" name="Google Shape;497;p18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18"/>
          <p:cNvGrpSpPr/>
          <p:nvPr/>
        </p:nvGrpSpPr>
        <p:grpSpPr>
          <a:xfrm flipH="1">
            <a:off x="769260" y="297779"/>
            <a:ext cx="247107" cy="227375"/>
            <a:chOff x="2041975" y="1229850"/>
            <a:chExt cx="136275" cy="136275"/>
          </a:xfrm>
          <a:solidFill>
            <a:srgbClr val="7FADC5"/>
          </a:solidFill>
        </p:grpSpPr>
        <p:sp>
          <p:nvSpPr>
            <p:cNvPr id="501" name="Google Shape;501;p18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grp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grp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/>
          <p:nvPr/>
        </p:nvSpPr>
        <p:spPr>
          <a:xfrm flipH="1">
            <a:off x="7707827" y="138357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"/>
          <p:cNvSpPr/>
          <p:nvPr/>
        </p:nvSpPr>
        <p:spPr>
          <a:xfrm flipH="1">
            <a:off x="3902552" y="4864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18"/>
          <p:cNvGrpSpPr/>
          <p:nvPr/>
        </p:nvGrpSpPr>
        <p:grpSpPr>
          <a:xfrm flipH="1">
            <a:off x="5769201" y="1330585"/>
            <a:ext cx="247107" cy="227375"/>
            <a:chOff x="1049625" y="3881225"/>
            <a:chExt cx="136275" cy="136275"/>
          </a:xfrm>
        </p:grpSpPr>
        <p:sp>
          <p:nvSpPr>
            <p:cNvPr id="506" name="Google Shape;506;p18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/>
          <p:nvPr/>
        </p:nvSpPr>
        <p:spPr>
          <a:xfrm flipH="1">
            <a:off x="7659779" y="397937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title" idx="2" hasCustomPrompt="1"/>
          </p:nvPr>
        </p:nvSpPr>
        <p:spPr>
          <a:xfrm>
            <a:off x="5991063" y="1939600"/>
            <a:ext cx="26883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2">
  <p:cSld name="CUSTOM_5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977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513" name="Google Shape;513;p19"/>
          <p:cNvSpPr/>
          <p:nvPr/>
        </p:nvSpPr>
        <p:spPr>
          <a:xfrm rot="10800000" flipH="1">
            <a:off x="756509" y="4124246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19"/>
          <p:cNvGrpSpPr/>
          <p:nvPr/>
        </p:nvGrpSpPr>
        <p:grpSpPr>
          <a:xfrm rot="10800000" flipH="1">
            <a:off x="328565" y="229210"/>
            <a:ext cx="247107" cy="227375"/>
            <a:chOff x="1049625" y="4291923"/>
            <a:chExt cx="136275" cy="136275"/>
          </a:xfrm>
        </p:grpSpPr>
        <p:sp>
          <p:nvSpPr>
            <p:cNvPr id="516" name="Google Shape;516;p19"/>
            <p:cNvSpPr/>
            <p:nvPr/>
          </p:nvSpPr>
          <p:spPr>
            <a:xfrm>
              <a:off x="1118057" y="4291923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1049625" y="4360053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19"/>
          <p:cNvSpPr/>
          <p:nvPr/>
        </p:nvSpPr>
        <p:spPr>
          <a:xfrm rot="10800000" flipH="1">
            <a:off x="215668" y="4414630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19"/>
          <p:cNvGrpSpPr/>
          <p:nvPr/>
        </p:nvGrpSpPr>
        <p:grpSpPr>
          <a:xfrm rot="10800000" flipH="1">
            <a:off x="8500006" y="4622742"/>
            <a:ext cx="247107" cy="227375"/>
            <a:chOff x="2378158" y="1229850"/>
            <a:chExt cx="136275" cy="136275"/>
          </a:xfrm>
        </p:grpSpPr>
        <p:sp>
          <p:nvSpPr>
            <p:cNvPr id="522" name="Google Shape;522;p19"/>
            <p:cNvSpPr/>
            <p:nvPr/>
          </p:nvSpPr>
          <p:spPr>
            <a:xfrm>
              <a:off x="2446608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2378158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19"/>
          <p:cNvGrpSpPr/>
          <p:nvPr/>
        </p:nvGrpSpPr>
        <p:grpSpPr>
          <a:xfrm rot="10800000" flipH="1">
            <a:off x="890427" y="4343623"/>
            <a:ext cx="247107" cy="227375"/>
            <a:chOff x="1049625" y="3881225"/>
            <a:chExt cx="136275" cy="136275"/>
          </a:xfrm>
        </p:grpSpPr>
        <p:sp>
          <p:nvSpPr>
            <p:cNvPr id="525" name="Google Shape;525;p19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9"/>
          <p:cNvGrpSpPr/>
          <p:nvPr/>
        </p:nvGrpSpPr>
        <p:grpSpPr>
          <a:xfrm rot="10800000" flipH="1">
            <a:off x="8254074" y="676936"/>
            <a:ext cx="198430" cy="182581"/>
            <a:chOff x="1049625" y="3881225"/>
            <a:chExt cx="136275" cy="136275"/>
          </a:xfrm>
        </p:grpSpPr>
        <p:sp>
          <p:nvSpPr>
            <p:cNvPr id="528" name="Google Shape;528;p19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9"/>
          <p:cNvSpPr/>
          <p:nvPr/>
        </p:nvSpPr>
        <p:spPr>
          <a:xfrm rot="10800000" flipH="1">
            <a:off x="6806243" y="4799588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9"/>
          <p:cNvSpPr/>
          <p:nvPr/>
        </p:nvSpPr>
        <p:spPr>
          <a:xfrm rot="10800000" flipH="1">
            <a:off x="7307141" y="110297"/>
            <a:ext cx="130139" cy="118907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19"/>
          <p:cNvGrpSpPr/>
          <p:nvPr/>
        </p:nvGrpSpPr>
        <p:grpSpPr>
          <a:xfrm rot="10800000" flipH="1">
            <a:off x="7904415" y="4749885"/>
            <a:ext cx="247107" cy="227375"/>
            <a:chOff x="1553899" y="3652876"/>
            <a:chExt cx="136275" cy="136275"/>
          </a:xfrm>
        </p:grpSpPr>
        <p:sp>
          <p:nvSpPr>
            <p:cNvPr id="534" name="Google Shape;534;p19"/>
            <p:cNvSpPr/>
            <p:nvPr/>
          </p:nvSpPr>
          <p:spPr>
            <a:xfrm>
              <a:off x="1622324" y="3652876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1553899" y="3720676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19"/>
          <p:cNvSpPr/>
          <p:nvPr/>
        </p:nvSpPr>
        <p:spPr>
          <a:xfrm rot="10800000" flipH="1">
            <a:off x="27958" y="1658816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9"/>
          <p:cNvSpPr/>
          <p:nvPr/>
        </p:nvSpPr>
        <p:spPr>
          <a:xfrm rot="10800000" flipH="1">
            <a:off x="9074166" y="415338"/>
            <a:ext cx="73434" cy="68531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9"/>
          <p:cNvSpPr/>
          <p:nvPr/>
        </p:nvSpPr>
        <p:spPr>
          <a:xfrm rot="10800000" flipH="1">
            <a:off x="8568195" y="1456676"/>
            <a:ext cx="110736" cy="102763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itle">
  <p:cSld name="CUSTOM_7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0"/>
          <p:cNvGrpSpPr/>
          <p:nvPr/>
        </p:nvGrpSpPr>
        <p:grpSpPr>
          <a:xfrm rot="10800000">
            <a:off x="309094" y="280836"/>
            <a:ext cx="247107" cy="227375"/>
            <a:chOff x="2041975" y="1229850"/>
            <a:chExt cx="136275" cy="136275"/>
          </a:xfrm>
        </p:grpSpPr>
        <p:sp>
          <p:nvSpPr>
            <p:cNvPr id="542" name="Google Shape;542;p2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0"/>
          <p:cNvSpPr/>
          <p:nvPr/>
        </p:nvSpPr>
        <p:spPr>
          <a:xfrm rot="10800000">
            <a:off x="1595773" y="15642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0"/>
          <p:cNvSpPr/>
          <p:nvPr/>
        </p:nvSpPr>
        <p:spPr>
          <a:xfrm rot="10800000">
            <a:off x="2408098" y="48662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20"/>
          <p:cNvGrpSpPr/>
          <p:nvPr/>
        </p:nvGrpSpPr>
        <p:grpSpPr>
          <a:xfrm rot="10800000">
            <a:off x="8551506" y="4599436"/>
            <a:ext cx="247107" cy="227375"/>
            <a:chOff x="2041975" y="1229850"/>
            <a:chExt cx="136275" cy="136275"/>
          </a:xfrm>
        </p:grpSpPr>
        <p:sp>
          <p:nvSpPr>
            <p:cNvPr id="547" name="Google Shape;547;p2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20"/>
          <p:cNvGrpSpPr/>
          <p:nvPr/>
        </p:nvGrpSpPr>
        <p:grpSpPr>
          <a:xfrm rot="10800000">
            <a:off x="5405115" y="110263"/>
            <a:ext cx="182881" cy="169335"/>
            <a:chOff x="1049625" y="3881225"/>
            <a:chExt cx="136275" cy="136275"/>
          </a:xfrm>
        </p:grpSpPr>
        <p:sp>
          <p:nvSpPr>
            <p:cNvPr id="550" name="Google Shape;550;p2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0"/>
          <p:cNvSpPr txBox="1">
            <a:spLocks noGrp="1"/>
          </p:cNvSpPr>
          <p:nvPr>
            <p:ph type="title"/>
          </p:nvPr>
        </p:nvSpPr>
        <p:spPr>
          <a:xfrm>
            <a:off x="4745625" y="539500"/>
            <a:ext cx="3684900" cy="13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arlow ExtraBold"/>
              <a:buNone/>
              <a:defRPr sz="350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/>
          <p:nvPr/>
        </p:nvSpPr>
        <p:spPr>
          <a:xfrm rot="10800000">
            <a:off x="8331448" y="24977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20"/>
          <p:cNvGrpSpPr/>
          <p:nvPr/>
        </p:nvGrpSpPr>
        <p:grpSpPr>
          <a:xfrm rot="10800000" flipH="1">
            <a:off x="4455549" y="279611"/>
            <a:ext cx="198430" cy="182581"/>
            <a:chOff x="1049625" y="3881225"/>
            <a:chExt cx="136275" cy="136275"/>
          </a:xfrm>
        </p:grpSpPr>
        <p:sp>
          <p:nvSpPr>
            <p:cNvPr id="556" name="Google Shape;556;p2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0"/>
          <p:cNvSpPr/>
          <p:nvPr/>
        </p:nvSpPr>
        <p:spPr>
          <a:xfrm rot="10800000" flipH="1">
            <a:off x="5015616" y="106972"/>
            <a:ext cx="130139" cy="118907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0"/>
          <p:cNvSpPr/>
          <p:nvPr/>
        </p:nvSpPr>
        <p:spPr>
          <a:xfrm rot="10800000" flipH="1">
            <a:off x="8796795" y="1380476"/>
            <a:ext cx="110736" cy="102763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0"/>
          <p:cNvSpPr txBox="1">
            <a:spLocks noGrp="1"/>
          </p:cNvSpPr>
          <p:nvPr>
            <p:ph type="subTitle" idx="1"/>
          </p:nvPr>
        </p:nvSpPr>
        <p:spPr>
          <a:xfrm>
            <a:off x="1024128" y="1975104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0"/>
          <p:cNvSpPr txBox="1">
            <a:spLocks noGrp="1"/>
          </p:cNvSpPr>
          <p:nvPr>
            <p:ph type="subTitle" idx="2"/>
          </p:nvPr>
        </p:nvSpPr>
        <p:spPr>
          <a:xfrm>
            <a:off x="1024128" y="2697480"/>
            <a:ext cx="2541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Barlow Semi Condensed SemiBold"/>
              <a:buNone/>
              <a:defRPr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0"/>
          <p:cNvSpPr txBox="1">
            <a:spLocks noGrp="1"/>
          </p:cNvSpPr>
          <p:nvPr>
            <p:ph type="subTitle" idx="3"/>
          </p:nvPr>
        </p:nvSpPr>
        <p:spPr>
          <a:xfrm>
            <a:off x="1024128" y="3447288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0"/>
          <p:cNvSpPr txBox="1">
            <a:spLocks noGrp="1"/>
          </p:cNvSpPr>
          <p:nvPr>
            <p:ph type="subTitle" idx="4"/>
          </p:nvPr>
        </p:nvSpPr>
        <p:spPr>
          <a:xfrm>
            <a:off x="1024128" y="4169664"/>
            <a:ext cx="2541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Semi Condensed SemiBold"/>
              <a:buNone/>
              <a:defRPr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0"/>
          <p:cNvSpPr txBox="1">
            <a:spLocks noGrp="1"/>
          </p:cNvSpPr>
          <p:nvPr>
            <p:ph type="subTitle" idx="5"/>
          </p:nvPr>
        </p:nvSpPr>
        <p:spPr>
          <a:xfrm>
            <a:off x="4279392" y="3447288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6"/>
          </p:nvPr>
        </p:nvSpPr>
        <p:spPr>
          <a:xfrm>
            <a:off x="4279392" y="4169664"/>
            <a:ext cx="2541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Semi Condensed SemiBold"/>
              <a:buNone/>
              <a:defRPr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20"/>
          <p:cNvGrpSpPr/>
          <p:nvPr/>
        </p:nvGrpSpPr>
        <p:grpSpPr>
          <a:xfrm rot="10800000">
            <a:off x="641256" y="3018174"/>
            <a:ext cx="247107" cy="227375"/>
            <a:chOff x="2041975" y="1229850"/>
            <a:chExt cx="136275" cy="136275"/>
          </a:xfrm>
        </p:grpSpPr>
        <p:sp>
          <p:nvSpPr>
            <p:cNvPr id="568" name="Google Shape;568;p2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>
            <a:off x="405900" y="1594350"/>
            <a:ext cx="3097848" cy="2728857"/>
          </a:xfrm>
          <a:custGeom>
            <a:avLst/>
            <a:gdLst/>
            <a:ahLst/>
            <a:cxnLst/>
            <a:rect l="l" t="t" r="r" b="b"/>
            <a:pathLst>
              <a:path w="50849" h="46045" extrusionOk="0">
                <a:moveTo>
                  <a:pt x="25398" y="1"/>
                </a:moveTo>
                <a:cubicBezTo>
                  <a:pt x="15109" y="1"/>
                  <a:pt x="5732" y="6959"/>
                  <a:pt x="3093" y="17387"/>
                </a:cubicBezTo>
                <a:cubicBezTo>
                  <a:pt x="1" y="29731"/>
                  <a:pt x="7478" y="42228"/>
                  <a:pt x="19797" y="45346"/>
                </a:cubicBezTo>
                <a:cubicBezTo>
                  <a:pt x="21681" y="45819"/>
                  <a:pt x="23569" y="46045"/>
                  <a:pt x="25428" y="46045"/>
                </a:cubicBezTo>
                <a:cubicBezTo>
                  <a:pt x="35725" y="46045"/>
                  <a:pt x="45111" y="39098"/>
                  <a:pt x="47730" y="28641"/>
                </a:cubicBezTo>
                <a:cubicBezTo>
                  <a:pt x="50848" y="16322"/>
                  <a:pt x="43371" y="3801"/>
                  <a:pt x="31052" y="708"/>
                </a:cubicBezTo>
                <a:cubicBezTo>
                  <a:pt x="29160" y="230"/>
                  <a:pt x="27264" y="1"/>
                  <a:pt x="25398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1343945" y="4120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>
            <a:off x="440315" y="4721598"/>
            <a:ext cx="247107" cy="227375"/>
            <a:chOff x="1049625" y="3881225"/>
            <a:chExt cx="136275" cy="136275"/>
          </a:xfrm>
        </p:grpSpPr>
        <p:sp>
          <p:nvSpPr>
            <p:cNvPr id="52" name="Google Shape;52;p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>
            <a:off x="2579873" y="3965600"/>
            <a:ext cx="166688" cy="153377"/>
            <a:chOff x="2229550" y="3428125"/>
            <a:chExt cx="91925" cy="91925"/>
          </a:xfrm>
        </p:grpSpPr>
        <p:sp>
          <p:nvSpPr>
            <p:cNvPr id="55" name="Google Shape;55;p3"/>
            <p:cNvSpPr/>
            <p:nvPr/>
          </p:nvSpPr>
          <p:spPr>
            <a:xfrm>
              <a:off x="2275175" y="3428125"/>
              <a:ext cx="25" cy="91925"/>
            </a:xfrm>
            <a:custGeom>
              <a:avLst/>
              <a:gdLst/>
              <a:ahLst/>
              <a:cxnLst/>
              <a:rect l="l" t="t" r="r" b="b"/>
              <a:pathLst>
                <a:path w="1" h="3677" fill="none" extrusionOk="0">
                  <a:moveTo>
                    <a:pt x="1" y="3676"/>
                  </a:moveTo>
                  <a:lnTo>
                    <a:pt x="1" y="1"/>
                  </a:lnTo>
                </a:path>
              </a:pathLst>
            </a:custGeom>
            <a:noFill/>
            <a:ln w="316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229550" y="3473750"/>
              <a:ext cx="91925" cy="25"/>
            </a:xfrm>
            <a:custGeom>
              <a:avLst/>
              <a:gdLst/>
              <a:ahLst/>
              <a:cxnLst/>
              <a:rect l="l" t="t" r="r" b="b"/>
              <a:pathLst>
                <a:path w="3677" h="1" fill="none" extrusionOk="0">
                  <a:moveTo>
                    <a:pt x="1" y="1"/>
                  </a:moveTo>
                  <a:lnTo>
                    <a:pt x="3676" y="1"/>
                  </a:lnTo>
                </a:path>
              </a:pathLst>
            </a:custGeom>
            <a:noFill/>
            <a:ln w="316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3"/>
          <p:cNvSpPr/>
          <p:nvPr/>
        </p:nvSpPr>
        <p:spPr>
          <a:xfrm>
            <a:off x="267993" y="36295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44500" y="3631725"/>
            <a:ext cx="792600" cy="79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335540" y="968748"/>
            <a:ext cx="247107" cy="227375"/>
            <a:chOff x="1049625" y="3881225"/>
            <a:chExt cx="136275" cy="136275"/>
          </a:xfrm>
        </p:grpSpPr>
        <p:sp>
          <p:nvSpPr>
            <p:cNvPr id="60" name="Google Shape;60;p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6419843" y="1339884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7734959" y="212897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7316490" y="4323210"/>
            <a:ext cx="247107" cy="227375"/>
            <a:chOff x="1049625" y="3881225"/>
            <a:chExt cx="136275" cy="136275"/>
          </a:xfrm>
        </p:grpSpPr>
        <p:sp>
          <p:nvSpPr>
            <p:cNvPr id="66" name="Google Shape;66;p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8121268" y="297779"/>
            <a:ext cx="247107" cy="227375"/>
            <a:chOff x="2041975" y="1229850"/>
            <a:chExt cx="136275" cy="136275"/>
          </a:xfrm>
        </p:grpSpPr>
        <p:sp>
          <p:nvSpPr>
            <p:cNvPr id="70" name="Google Shape;70;p3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3"/>
          <p:cNvSpPr/>
          <p:nvPr/>
        </p:nvSpPr>
        <p:spPr>
          <a:xfrm>
            <a:off x="1267745" y="138357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5073020" y="4864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3"/>
          <p:cNvGrpSpPr/>
          <p:nvPr/>
        </p:nvGrpSpPr>
        <p:grpSpPr>
          <a:xfrm>
            <a:off x="3025602" y="1090173"/>
            <a:ext cx="247107" cy="227375"/>
            <a:chOff x="1049625" y="3881225"/>
            <a:chExt cx="136275" cy="136275"/>
          </a:xfrm>
        </p:grpSpPr>
        <p:sp>
          <p:nvSpPr>
            <p:cNvPr id="75" name="Google Shape;75;p3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3"/>
          <p:cNvSpPr/>
          <p:nvPr/>
        </p:nvSpPr>
        <p:spPr>
          <a:xfrm>
            <a:off x="1372097" y="397937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3886000" y="2379450"/>
            <a:ext cx="454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722376" y="1956825"/>
            <a:ext cx="26895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Barlow Semi Condensed"/>
              <a:buNone/>
              <a:defRPr sz="120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itle 2">
  <p:cSld name="CUSTOM_8">
    <p:bg>
      <p:bgPr>
        <a:solidFill>
          <a:schemeClr val="lt1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1" name="Google Shape;571;p21"/>
          <p:cNvSpPr txBox="1">
            <a:spLocks noGrp="1"/>
          </p:cNvSpPr>
          <p:nvPr>
            <p:ph type="title"/>
          </p:nvPr>
        </p:nvSpPr>
        <p:spPr>
          <a:xfrm>
            <a:off x="3602975" y="539500"/>
            <a:ext cx="4827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>
            <a:endParaRPr/>
          </a:p>
        </p:txBody>
      </p:sp>
      <p:sp>
        <p:nvSpPr>
          <p:cNvPr id="573" name="Google Shape;573;p21"/>
          <p:cNvSpPr/>
          <p:nvPr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21"/>
          <p:cNvGrpSpPr/>
          <p:nvPr/>
        </p:nvGrpSpPr>
        <p:grpSpPr>
          <a:xfrm>
            <a:off x="440315" y="4721598"/>
            <a:ext cx="247107" cy="227375"/>
            <a:chOff x="1049625" y="3881225"/>
            <a:chExt cx="136275" cy="136275"/>
          </a:xfrm>
        </p:grpSpPr>
        <p:sp>
          <p:nvSpPr>
            <p:cNvPr id="575" name="Google Shape;575;p2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1"/>
          <p:cNvSpPr/>
          <p:nvPr/>
        </p:nvSpPr>
        <p:spPr>
          <a:xfrm>
            <a:off x="288843" y="1467846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" name="Google Shape;580;p21"/>
          <p:cNvGrpSpPr/>
          <p:nvPr/>
        </p:nvGrpSpPr>
        <p:grpSpPr>
          <a:xfrm>
            <a:off x="8580290" y="4644910"/>
            <a:ext cx="247107" cy="227375"/>
            <a:chOff x="1049625" y="3881225"/>
            <a:chExt cx="136275" cy="136275"/>
          </a:xfrm>
        </p:grpSpPr>
        <p:sp>
          <p:nvSpPr>
            <p:cNvPr id="581" name="Google Shape;581;p2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1"/>
          <p:cNvGrpSpPr/>
          <p:nvPr/>
        </p:nvGrpSpPr>
        <p:grpSpPr>
          <a:xfrm>
            <a:off x="7986143" y="-8159"/>
            <a:ext cx="247107" cy="227375"/>
            <a:chOff x="2041975" y="1229850"/>
            <a:chExt cx="136275" cy="136275"/>
          </a:xfrm>
        </p:grpSpPr>
        <p:sp>
          <p:nvSpPr>
            <p:cNvPr id="584" name="Google Shape;584;p21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21"/>
          <p:cNvGrpSpPr/>
          <p:nvPr/>
        </p:nvGrpSpPr>
        <p:grpSpPr>
          <a:xfrm>
            <a:off x="179652" y="159848"/>
            <a:ext cx="247107" cy="227375"/>
            <a:chOff x="1049625" y="3881225"/>
            <a:chExt cx="136275" cy="136275"/>
          </a:xfrm>
        </p:grpSpPr>
        <p:sp>
          <p:nvSpPr>
            <p:cNvPr id="587" name="Google Shape;587;p2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x columns">
  <p:cSld name="CUSTOM_9">
    <p:bg>
      <p:bgPr>
        <a:solidFill>
          <a:schemeClr val="lt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2"/>
          <p:cNvGrpSpPr/>
          <p:nvPr/>
        </p:nvGrpSpPr>
        <p:grpSpPr>
          <a:xfrm>
            <a:off x="2142743" y="109597"/>
            <a:ext cx="247107" cy="227375"/>
            <a:chOff x="2041975" y="1229850"/>
            <a:chExt cx="136275" cy="136275"/>
          </a:xfrm>
        </p:grpSpPr>
        <p:sp>
          <p:nvSpPr>
            <p:cNvPr id="591" name="Google Shape;591;p22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2"/>
          <p:cNvSpPr/>
          <p:nvPr/>
        </p:nvSpPr>
        <p:spPr>
          <a:xfrm>
            <a:off x="397370" y="124863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2"/>
          <p:cNvSpPr/>
          <p:nvPr/>
        </p:nvSpPr>
        <p:spPr>
          <a:xfrm>
            <a:off x="1561408" y="4007957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22"/>
          <p:cNvGrpSpPr/>
          <p:nvPr/>
        </p:nvGrpSpPr>
        <p:grpSpPr>
          <a:xfrm>
            <a:off x="354840" y="109604"/>
            <a:ext cx="247107" cy="227375"/>
            <a:chOff x="1049625" y="3881225"/>
            <a:chExt cx="136275" cy="136275"/>
          </a:xfrm>
        </p:grpSpPr>
        <p:sp>
          <p:nvSpPr>
            <p:cNvPr id="597" name="Google Shape;597;p22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2"/>
          <p:cNvGrpSpPr/>
          <p:nvPr/>
        </p:nvGrpSpPr>
        <p:grpSpPr>
          <a:xfrm flipH="1">
            <a:off x="8663164" y="324778"/>
            <a:ext cx="247107" cy="227375"/>
            <a:chOff x="1049625" y="3881225"/>
            <a:chExt cx="136275" cy="136275"/>
          </a:xfrm>
        </p:grpSpPr>
        <p:sp>
          <p:nvSpPr>
            <p:cNvPr id="601" name="Google Shape;601;p22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2"/>
          <p:cNvGrpSpPr/>
          <p:nvPr/>
        </p:nvGrpSpPr>
        <p:grpSpPr>
          <a:xfrm rot="10800000">
            <a:off x="769260" y="4300130"/>
            <a:ext cx="247107" cy="227375"/>
            <a:chOff x="2041975" y="1229850"/>
            <a:chExt cx="136275" cy="136275"/>
          </a:xfrm>
        </p:grpSpPr>
        <p:sp>
          <p:nvSpPr>
            <p:cNvPr id="605" name="Google Shape;605;p22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22"/>
          <p:cNvSpPr/>
          <p:nvPr/>
        </p:nvSpPr>
        <p:spPr>
          <a:xfrm rot="10800000">
            <a:off x="4826027" y="4720779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2"/>
          <p:cNvSpPr txBox="1">
            <a:spLocks noGrp="1"/>
          </p:cNvSpPr>
          <p:nvPr>
            <p:ph type="subTitle" idx="1"/>
          </p:nvPr>
        </p:nvSpPr>
        <p:spPr>
          <a:xfrm>
            <a:off x="4572000" y="522647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2"/>
          <p:cNvSpPr txBox="1">
            <a:spLocks noGrp="1"/>
          </p:cNvSpPr>
          <p:nvPr>
            <p:ph type="subTitle" idx="2"/>
          </p:nvPr>
        </p:nvSpPr>
        <p:spPr>
          <a:xfrm>
            <a:off x="4572000" y="814207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2"/>
          <p:cNvSpPr txBox="1">
            <a:spLocks noGrp="1"/>
          </p:cNvSpPr>
          <p:nvPr>
            <p:ph type="subTitle" idx="3"/>
          </p:nvPr>
        </p:nvSpPr>
        <p:spPr>
          <a:xfrm>
            <a:off x="6592824" y="522643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2"/>
          <p:cNvSpPr txBox="1">
            <a:spLocks noGrp="1"/>
          </p:cNvSpPr>
          <p:nvPr>
            <p:ph type="subTitle" idx="4"/>
          </p:nvPr>
        </p:nvSpPr>
        <p:spPr>
          <a:xfrm>
            <a:off x="6592824" y="814203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2"/>
          <p:cNvSpPr txBox="1">
            <a:spLocks noGrp="1"/>
          </p:cNvSpPr>
          <p:nvPr>
            <p:ph type="subTitle" idx="5"/>
          </p:nvPr>
        </p:nvSpPr>
        <p:spPr>
          <a:xfrm>
            <a:off x="4572000" y="2043172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2"/>
          <p:cNvSpPr txBox="1">
            <a:spLocks noGrp="1"/>
          </p:cNvSpPr>
          <p:nvPr>
            <p:ph type="subTitle" idx="6"/>
          </p:nvPr>
        </p:nvSpPr>
        <p:spPr>
          <a:xfrm>
            <a:off x="4572000" y="2334732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2"/>
          <p:cNvSpPr txBox="1">
            <a:spLocks noGrp="1"/>
          </p:cNvSpPr>
          <p:nvPr>
            <p:ph type="subTitle" idx="7"/>
          </p:nvPr>
        </p:nvSpPr>
        <p:spPr>
          <a:xfrm>
            <a:off x="6592824" y="2043168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2"/>
          <p:cNvSpPr txBox="1">
            <a:spLocks noGrp="1"/>
          </p:cNvSpPr>
          <p:nvPr>
            <p:ph type="subTitle" idx="8"/>
          </p:nvPr>
        </p:nvSpPr>
        <p:spPr>
          <a:xfrm>
            <a:off x="6592824" y="2334728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subTitle" idx="9"/>
          </p:nvPr>
        </p:nvSpPr>
        <p:spPr>
          <a:xfrm>
            <a:off x="4572000" y="3563697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2"/>
          <p:cNvSpPr txBox="1">
            <a:spLocks noGrp="1"/>
          </p:cNvSpPr>
          <p:nvPr>
            <p:ph type="subTitle" idx="13"/>
          </p:nvPr>
        </p:nvSpPr>
        <p:spPr>
          <a:xfrm>
            <a:off x="4572000" y="3855257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2"/>
          <p:cNvSpPr txBox="1">
            <a:spLocks noGrp="1"/>
          </p:cNvSpPr>
          <p:nvPr>
            <p:ph type="subTitle" idx="14"/>
          </p:nvPr>
        </p:nvSpPr>
        <p:spPr>
          <a:xfrm>
            <a:off x="6592824" y="3563693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1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2"/>
          <p:cNvSpPr txBox="1">
            <a:spLocks noGrp="1"/>
          </p:cNvSpPr>
          <p:nvPr>
            <p:ph type="subTitle" idx="15"/>
          </p:nvPr>
        </p:nvSpPr>
        <p:spPr>
          <a:xfrm>
            <a:off x="6592824" y="3855253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2"/>
          <p:cNvSpPr txBox="1">
            <a:spLocks noGrp="1"/>
          </p:cNvSpPr>
          <p:nvPr>
            <p:ph type="title"/>
          </p:nvPr>
        </p:nvSpPr>
        <p:spPr>
          <a:xfrm>
            <a:off x="713250" y="2332650"/>
            <a:ext cx="3480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">
  <p:cSld name="CUSTOM_10">
    <p:bg>
      <p:bgPr>
        <a:solidFill>
          <a:schemeClr val="accent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2" name="Google Shape;622;p23"/>
          <p:cNvSpPr txBox="1">
            <a:spLocks noGrp="1"/>
          </p:cNvSpPr>
          <p:nvPr>
            <p:ph type="title"/>
          </p:nvPr>
        </p:nvSpPr>
        <p:spPr>
          <a:xfrm>
            <a:off x="3986784" y="539500"/>
            <a:ext cx="44256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3" name="Google Shape;623;p23"/>
          <p:cNvSpPr/>
          <p:nvPr/>
        </p:nvSpPr>
        <p:spPr>
          <a:xfrm>
            <a:off x="5452913" y="4204602"/>
            <a:ext cx="5955732" cy="4824599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"/>
          <p:cNvSpPr/>
          <p:nvPr/>
        </p:nvSpPr>
        <p:spPr>
          <a:xfrm rot="10800000" flipH="1">
            <a:off x="5376646" y="2343144"/>
            <a:ext cx="182879" cy="161782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" name="Google Shape;625;p23"/>
          <p:cNvGrpSpPr/>
          <p:nvPr/>
        </p:nvGrpSpPr>
        <p:grpSpPr>
          <a:xfrm>
            <a:off x="8041393" y="4695904"/>
            <a:ext cx="247107" cy="227375"/>
            <a:chOff x="2041975" y="1229850"/>
            <a:chExt cx="136275" cy="136275"/>
          </a:xfrm>
        </p:grpSpPr>
        <p:sp>
          <p:nvSpPr>
            <p:cNvPr id="626" name="Google Shape;626;p23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3"/>
          <p:cNvGrpSpPr/>
          <p:nvPr/>
        </p:nvGrpSpPr>
        <p:grpSpPr>
          <a:xfrm>
            <a:off x="5011668" y="4295879"/>
            <a:ext cx="247107" cy="227375"/>
            <a:chOff x="2041975" y="1229850"/>
            <a:chExt cx="136275" cy="136275"/>
          </a:xfrm>
        </p:grpSpPr>
        <p:sp>
          <p:nvSpPr>
            <p:cNvPr id="629" name="Google Shape;629;p23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 txBox="1">
            <a:spLocks noGrp="1"/>
          </p:cNvSpPr>
          <p:nvPr>
            <p:ph type="subTitle" idx="1"/>
          </p:nvPr>
        </p:nvSpPr>
        <p:spPr>
          <a:xfrm>
            <a:off x="5696484" y="2587752"/>
            <a:ext cx="2715900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four columns">
  <p:cSld name="CUSTOM_1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24"/>
          <p:cNvGrpSpPr/>
          <p:nvPr/>
        </p:nvGrpSpPr>
        <p:grpSpPr>
          <a:xfrm rot="10800000">
            <a:off x="309094" y="280836"/>
            <a:ext cx="247107" cy="227375"/>
            <a:chOff x="2041975" y="1229850"/>
            <a:chExt cx="136275" cy="136275"/>
          </a:xfrm>
        </p:grpSpPr>
        <p:sp>
          <p:nvSpPr>
            <p:cNvPr id="634" name="Google Shape;634;p2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4"/>
          <p:cNvSpPr/>
          <p:nvPr/>
        </p:nvSpPr>
        <p:spPr>
          <a:xfrm rot="10800000">
            <a:off x="1595773" y="15642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4"/>
          <p:cNvSpPr/>
          <p:nvPr/>
        </p:nvSpPr>
        <p:spPr>
          <a:xfrm rot="10800000">
            <a:off x="2408098" y="48662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" name="Google Shape;638;p24"/>
          <p:cNvGrpSpPr/>
          <p:nvPr/>
        </p:nvGrpSpPr>
        <p:grpSpPr>
          <a:xfrm rot="10800000">
            <a:off x="8551506" y="4599436"/>
            <a:ext cx="247107" cy="227375"/>
            <a:chOff x="2041975" y="1229850"/>
            <a:chExt cx="136275" cy="136275"/>
          </a:xfrm>
        </p:grpSpPr>
        <p:sp>
          <p:nvSpPr>
            <p:cNvPr id="639" name="Google Shape;639;p2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24"/>
          <p:cNvGrpSpPr/>
          <p:nvPr/>
        </p:nvGrpSpPr>
        <p:grpSpPr>
          <a:xfrm rot="10800000">
            <a:off x="5405115" y="110263"/>
            <a:ext cx="182881" cy="169335"/>
            <a:chOff x="1049625" y="3881225"/>
            <a:chExt cx="136275" cy="136275"/>
          </a:xfrm>
        </p:grpSpPr>
        <p:sp>
          <p:nvSpPr>
            <p:cNvPr id="642" name="Google Shape;642;p2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24"/>
          <p:cNvSpPr/>
          <p:nvPr/>
        </p:nvSpPr>
        <p:spPr>
          <a:xfrm rot="10800000">
            <a:off x="8331448" y="24977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4"/>
          <p:cNvGrpSpPr/>
          <p:nvPr/>
        </p:nvGrpSpPr>
        <p:grpSpPr>
          <a:xfrm rot="10800000" flipH="1">
            <a:off x="4455549" y="279611"/>
            <a:ext cx="198430" cy="182581"/>
            <a:chOff x="1049625" y="3881225"/>
            <a:chExt cx="136275" cy="136275"/>
          </a:xfrm>
        </p:grpSpPr>
        <p:sp>
          <p:nvSpPr>
            <p:cNvPr id="647" name="Google Shape;647;p2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24"/>
          <p:cNvSpPr/>
          <p:nvPr/>
        </p:nvSpPr>
        <p:spPr>
          <a:xfrm rot="10800000" flipH="1">
            <a:off x="5015616" y="106972"/>
            <a:ext cx="130139" cy="118907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"/>
          <p:cNvSpPr/>
          <p:nvPr/>
        </p:nvSpPr>
        <p:spPr>
          <a:xfrm rot="10800000" flipH="1">
            <a:off x="8796795" y="1380476"/>
            <a:ext cx="110736" cy="102763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/>
          </p:nvPr>
        </p:nvSpPr>
        <p:spPr>
          <a:xfrm>
            <a:off x="4653975" y="539500"/>
            <a:ext cx="3776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53" name="Google Shape;653;p24"/>
          <p:cNvSpPr txBox="1">
            <a:spLocks noGrp="1"/>
          </p:cNvSpPr>
          <p:nvPr>
            <p:ph type="subTitle" idx="1"/>
          </p:nvPr>
        </p:nvSpPr>
        <p:spPr>
          <a:xfrm>
            <a:off x="4297680" y="2596896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4"/>
          <p:cNvSpPr txBox="1">
            <a:spLocks noGrp="1"/>
          </p:cNvSpPr>
          <p:nvPr>
            <p:ph type="subTitle" idx="2"/>
          </p:nvPr>
        </p:nvSpPr>
        <p:spPr>
          <a:xfrm>
            <a:off x="4297680" y="3730752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4"/>
          <p:cNvSpPr txBox="1">
            <a:spLocks noGrp="1"/>
          </p:cNvSpPr>
          <p:nvPr>
            <p:ph type="subTitle" idx="3"/>
          </p:nvPr>
        </p:nvSpPr>
        <p:spPr>
          <a:xfrm>
            <a:off x="7187184" y="2596896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4"/>
          <p:cNvSpPr txBox="1">
            <a:spLocks noGrp="1"/>
          </p:cNvSpPr>
          <p:nvPr>
            <p:ph type="subTitle" idx="4"/>
          </p:nvPr>
        </p:nvSpPr>
        <p:spPr>
          <a:xfrm>
            <a:off x="7187184" y="3730752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">
  <p:cSld name="CUSTOM_12">
    <p:bg>
      <p:bgPr>
        <a:solidFill>
          <a:schemeClr val="accent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9" name="Google Shape;659;p25"/>
          <p:cNvSpPr/>
          <p:nvPr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25"/>
          <p:cNvGrpSpPr/>
          <p:nvPr/>
        </p:nvGrpSpPr>
        <p:grpSpPr>
          <a:xfrm>
            <a:off x="440315" y="4721598"/>
            <a:ext cx="247107" cy="227375"/>
            <a:chOff x="1049625" y="3881225"/>
            <a:chExt cx="136275" cy="136275"/>
          </a:xfrm>
        </p:grpSpPr>
        <p:sp>
          <p:nvSpPr>
            <p:cNvPr id="661" name="Google Shape;661;p2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25"/>
          <p:cNvSpPr/>
          <p:nvPr/>
        </p:nvSpPr>
        <p:spPr>
          <a:xfrm>
            <a:off x="288843" y="1467846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25"/>
          <p:cNvGrpSpPr/>
          <p:nvPr/>
        </p:nvGrpSpPr>
        <p:grpSpPr>
          <a:xfrm>
            <a:off x="8580290" y="4644910"/>
            <a:ext cx="247107" cy="227375"/>
            <a:chOff x="1049625" y="3881225"/>
            <a:chExt cx="136275" cy="136275"/>
          </a:xfrm>
        </p:grpSpPr>
        <p:sp>
          <p:nvSpPr>
            <p:cNvPr id="665" name="Google Shape;665;p2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5"/>
          <p:cNvGrpSpPr/>
          <p:nvPr/>
        </p:nvGrpSpPr>
        <p:grpSpPr>
          <a:xfrm>
            <a:off x="7986143" y="-8159"/>
            <a:ext cx="247107" cy="227375"/>
            <a:chOff x="2041975" y="1229850"/>
            <a:chExt cx="136275" cy="136275"/>
          </a:xfrm>
        </p:grpSpPr>
        <p:sp>
          <p:nvSpPr>
            <p:cNvPr id="668" name="Google Shape;668;p2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25"/>
          <p:cNvGrpSpPr/>
          <p:nvPr/>
        </p:nvGrpSpPr>
        <p:grpSpPr>
          <a:xfrm>
            <a:off x="179652" y="159848"/>
            <a:ext cx="247107" cy="227375"/>
            <a:chOff x="1049625" y="3881225"/>
            <a:chExt cx="136275" cy="136275"/>
          </a:xfrm>
        </p:grpSpPr>
        <p:sp>
          <p:nvSpPr>
            <p:cNvPr id="671" name="Google Shape;671;p2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25"/>
          <p:cNvSpPr txBox="1">
            <a:spLocks noGrp="1"/>
          </p:cNvSpPr>
          <p:nvPr>
            <p:ph type="title"/>
          </p:nvPr>
        </p:nvSpPr>
        <p:spPr>
          <a:xfrm>
            <a:off x="3602736" y="539496"/>
            <a:ext cx="482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4" name="Google Shape;674;p25"/>
          <p:cNvSpPr txBox="1">
            <a:spLocks noGrp="1"/>
          </p:cNvSpPr>
          <p:nvPr>
            <p:ph type="subTitle" idx="1"/>
          </p:nvPr>
        </p:nvSpPr>
        <p:spPr>
          <a:xfrm>
            <a:off x="1069848" y="2919984"/>
            <a:ext cx="1188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5"/>
          <p:cNvSpPr txBox="1">
            <a:spLocks noGrp="1"/>
          </p:cNvSpPr>
          <p:nvPr>
            <p:ph type="subTitle" idx="2"/>
          </p:nvPr>
        </p:nvSpPr>
        <p:spPr>
          <a:xfrm>
            <a:off x="2276856" y="2688336"/>
            <a:ext cx="1508700" cy="8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subTitle" idx="3"/>
          </p:nvPr>
        </p:nvSpPr>
        <p:spPr>
          <a:xfrm>
            <a:off x="4669524" y="3355850"/>
            <a:ext cx="1188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25"/>
          <p:cNvSpPr txBox="1">
            <a:spLocks noGrp="1"/>
          </p:cNvSpPr>
          <p:nvPr>
            <p:ph type="subTitle" idx="4"/>
          </p:nvPr>
        </p:nvSpPr>
        <p:spPr>
          <a:xfrm>
            <a:off x="5998464" y="3200400"/>
            <a:ext cx="1508700" cy="8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3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6"/>
          <p:cNvSpPr/>
          <p:nvPr/>
        </p:nvSpPr>
        <p:spPr>
          <a:xfrm>
            <a:off x="908009" y="135522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6"/>
          <p:cNvSpPr/>
          <p:nvPr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26"/>
          <p:cNvGrpSpPr/>
          <p:nvPr/>
        </p:nvGrpSpPr>
        <p:grpSpPr>
          <a:xfrm>
            <a:off x="837327" y="2731023"/>
            <a:ext cx="247107" cy="227375"/>
            <a:chOff x="1049625" y="3881225"/>
            <a:chExt cx="136275" cy="136275"/>
          </a:xfrm>
        </p:grpSpPr>
        <p:sp>
          <p:nvSpPr>
            <p:cNvPr id="684" name="Google Shape;684;p2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26"/>
          <p:cNvSpPr/>
          <p:nvPr/>
        </p:nvSpPr>
        <p:spPr>
          <a:xfrm>
            <a:off x="-910828" y="2957175"/>
            <a:ext cx="1790400" cy="179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26"/>
          <p:cNvGrpSpPr/>
          <p:nvPr/>
        </p:nvGrpSpPr>
        <p:grpSpPr>
          <a:xfrm>
            <a:off x="7238040" y="4346810"/>
            <a:ext cx="247107" cy="227375"/>
            <a:chOff x="1049625" y="3881225"/>
            <a:chExt cx="136275" cy="136275"/>
          </a:xfrm>
        </p:grpSpPr>
        <p:sp>
          <p:nvSpPr>
            <p:cNvPr id="689" name="Google Shape;689;p2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26"/>
          <p:cNvSpPr/>
          <p:nvPr/>
        </p:nvSpPr>
        <p:spPr>
          <a:xfrm>
            <a:off x="1380343" y="42937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7986143" y="220441"/>
            <a:ext cx="247107" cy="227375"/>
            <a:chOff x="2041975" y="1229850"/>
            <a:chExt cx="136275" cy="136275"/>
          </a:xfrm>
        </p:grpSpPr>
        <p:sp>
          <p:nvSpPr>
            <p:cNvPr id="694" name="Google Shape;694;p26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FFAB2F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FFAB2F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6"/>
          <p:cNvSpPr/>
          <p:nvPr/>
        </p:nvSpPr>
        <p:spPr>
          <a:xfrm>
            <a:off x="5906420" y="49793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FFAB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26"/>
          <p:cNvGrpSpPr/>
          <p:nvPr/>
        </p:nvGrpSpPr>
        <p:grpSpPr>
          <a:xfrm>
            <a:off x="7037940" y="650460"/>
            <a:ext cx="247107" cy="227375"/>
            <a:chOff x="1049625" y="3881225"/>
            <a:chExt cx="136275" cy="136275"/>
          </a:xfrm>
        </p:grpSpPr>
        <p:sp>
          <p:nvSpPr>
            <p:cNvPr id="698" name="Google Shape;698;p2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26"/>
          <p:cNvSpPr/>
          <p:nvPr/>
        </p:nvSpPr>
        <p:spPr>
          <a:xfrm>
            <a:off x="7985268" y="278072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6"/>
          <p:cNvSpPr/>
          <p:nvPr/>
        </p:nvSpPr>
        <p:spPr>
          <a:xfrm>
            <a:off x="331858" y="331268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FFAB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6"/>
          <p:cNvSpPr txBox="1">
            <a:spLocks noGrp="1"/>
          </p:cNvSpPr>
          <p:nvPr>
            <p:ph type="title"/>
          </p:nvPr>
        </p:nvSpPr>
        <p:spPr>
          <a:xfrm>
            <a:off x="3926738" y="3102063"/>
            <a:ext cx="3686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Barlow"/>
              <a:buNone/>
              <a:defRPr sz="16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Font typeface="Barlow"/>
              <a:buNone/>
              <a:defRPr sz="18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03" name="Google Shape;703;p26"/>
          <p:cNvSpPr txBox="1">
            <a:spLocks noGrp="1"/>
          </p:cNvSpPr>
          <p:nvPr>
            <p:ph type="subTitle" idx="1"/>
          </p:nvPr>
        </p:nvSpPr>
        <p:spPr>
          <a:xfrm>
            <a:off x="1530562" y="1754275"/>
            <a:ext cx="6082800" cy="13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9" name="Google Shape;681;p26"/>
          <p:cNvSpPr/>
          <p:nvPr userDrawn="1"/>
        </p:nvSpPr>
        <p:spPr>
          <a:xfrm>
            <a:off x="908009" y="135522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682;p26"/>
          <p:cNvSpPr/>
          <p:nvPr userDrawn="1"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683;p26"/>
          <p:cNvGrpSpPr/>
          <p:nvPr userDrawn="1"/>
        </p:nvGrpSpPr>
        <p:grpSpPr>
          <a:xfrm>
            <a:off x="837327" y="2731023"/>
            <a:ext cx="247107" cy="227375"/>
            <a:chOff x="1049625" y="3881225"/>
            <a:chExt cx="136275" cy="136275"/>
          </a:xfrm>
        </p:grpSpPr>
        <p:sp>
          <p:nvSpPr>
            <p:cNvPr id="32" name="Google Shape;684;p2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5;p2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88;p26"/>
          <p:cNvGrpSpPr/>
          <p:nvPr userDrawn="1"/>
        </p:nvGrpSpPr>
        <p:grpSpPr>
          <a:xfrm>
            <a:off x="7238040" y="4346810"/>
            <a:ext cx="247107" cy="227375"/>
            <a:chOff x="1049625" y="3881225"/>
            <a:chExt cx="136275" cy="136275"/>
          </a:xfrm>
        </p:grpSpPr>
        <p:sp>
          <p:nvSpPr>
            <p:cNvPr id="35" name="Google Shape;689;p2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0;p2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691;p26"/>
          <p:cNvSpPr/>
          <p:nvPr userDrawn="1"/>
        </p:nvSpPr>
        <p:spPr>
          <a:xfrm>
            <a:off x="1380343" y="42937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693;p26"/>
          <p:cNvGrpSpPr/>
          <p:nvPr userDrawn="1"/>
        </p:nvGrpSpPr>
        <p:grpSpPr>
          <a:xfrm>
            <a:off x="7986143" y="220441"/>
            <a:ext cx="247107" cy="227375"/>
            <a:chOff x="2041975" y="1229850"/>
            <a:chExt cx="136275" cy="136275"/>
          </a:xfrm>
        </p:grpSpPr>
        <p:sp>
          <p:nvSpPr>
            <p:cNvPr id="39" name="Google Shape;694;p26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FFAB2F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95;p26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FFAB2F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696;p26"/>
          <p:cNvSpPr/>
          <p:nvPr userDrawn="1"/>
        </p:nvSpPr>
        <p:spPr>
          <a:xfrm>
            <a:off x="5906420" y="49793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FFAB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697;p26"/>
          <p:cNvGrpSpPr/>
          <p:nvPr userDrawn="1"/>
        </p:nvGrpSpPr>
        <p:grpSpPr>
          <a:xfrm>
            <a:off x="7037940" y="650460"/>
            <a:ext cx="247107" cy="227375"/>
            <a:chOff x="1049625" y="3881225"/>
            <a:chExt cx="136275" cy="136275"/>
          </a:xfrm>
        </p:grpSpPr>
        <p:sp>
          <p:nvSpPr>
            <p:cNvPr id="43" name="Google Shape;698;p26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99;p26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700;p26"/>
          <p:cNvSpPr/>
          <p:nvPr userDrawn="1"/>
        </p:nvSpPr>
        <p:spPr>
          <a:xfrm>
            <a:off x="7985268" y="278072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701;p26"/>
          <p:cNvSpPr/>
          <p:nvPr userDrawn="1"/>
        </p:nvSpPr>
        <p:spPr>
          <a:xfrm>
            <a:off x="331858" y="331268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FFAB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13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1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1"/>
          </p:nvPr>
        </p:nvSpPr>
        <p:spPr>
          <a:xfrm>
            <a:off x="4627459" y="1833325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2"/>
          </p:nvPr>
        </p:nvSpPr>
        <p:spPr>
          <a:xfrm>
            <a:off x="4928861" y="2173325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3"/>
          </p:nvPr>
        </p:nvSpPr>
        <p:spPr>
          <a:xfrm>
            <a:off x="1929634" y="1833325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4"/>
          </p:nvPr>
        </p:nvSpPr>
        <p:spPr>
          <a:xfrm>
            <a:off x="1929688" y="2173325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5"/>
          </p:nvPr>
        </p:nvSpPr>
        <p:spPr>
          <a:xfrm>
            <a:off x="4627375" y="3269350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6"/>
          </p:nvPr>
        </p:nvSpPr>
        <p:spPr>
          <a:xfrm>
            <a:off x="4928813" y="3609350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7"/>
          </p:nvPr>
        </p:nvSpPr>
        <p:spPr>
          <a:xfrm>
            <a:off x="1929550" y="3269350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8"/>
          </p:nvPr>
        </p:nvSpPr>
        <p:spPr>
          <a:xfrm>
            <a:off x="1929613" y="3609350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3704963" y="-531401"/>
            <a:ext cx="6434025" cy="1577100"/>
          </a:xfrm>
          <a:custGeom>
            <a:avLst/>
            <a:gdLst/>
            <a:ahLst/>
            <a:cxnLst/>
            <a:rect l="l" t="t" r="r" b="b"/>
            <a:pathLst>
              <a:path w="257361" h="63084" extrusionOk="0">
                <a:moveTo>
                  <a:pt x="6328" y="5088"/>
                </a:moveTo>
                <a:cubicBezTo>
                  <a:pt x="-21104" y="12341"/>
                  <a:pt x="48167" y="47420"/>
                  <a:pt x="74415" y="51268"/>
                </a:cubicBezTo>
                <a:cubicBezTo>
                  <a:pt x="100663" y="55116"/>
                  <a:pt x="137271" y="26254"/>
                  <a:pt x="163815" y="28178"/>
                </a:cubicBezTo>
                <a:cubicBezTo>
                  <a:pt x="190359" y="30102"/>
                  <a:pt x="221146" y="66217"/>
                  <a:pt x="233678" y="62813"/>
                </a:cubicBezTo>
                <a:cubicBezTo>
                  <a:pt x="246210" y="59409"/>
                  <a:pt x="276899" y="17373"/>
                  <a:pt x="239007" y="7752"/>
                </a:cubicBezTo>
                <a:cubicBezTo>
                  <a:pt x="201115" y="-1869"/>
                  <a:pt x="33760" y="-2165"/>
                  <a:pt x="6328" y="5088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2851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5500" y="299106"/>
            <a:ext cx="77130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4572000" y="2129262"/>
            <a:ext cx="35052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 idx="2"/>
          </p:nvPr>
        </p:nvSpPr>
        <p:spPr>
          <a:xfrm>
            <a:off x="4572000" y="1376768"/>
            <a:ext cx="2474700" cy="6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2900" i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title" idx="3"/>
          </p:nvPr>
        </p:nvSpPr>
        <p:spPr>
          <a:xfrm>
            <a:off x="715550" y="1352888"/>
            <a:ext cx="2534400" cy="3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2900" i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  <p:sp>
        <p:nvSpPr>
          <p:cNvPr id="8" name="Rectángulo 7"/>
          <p:cNvSpPr/>
          <p:nvPr userDrawn="1"/>
        </p:nvSpPr>
        <p:spPr>
          <a:xfrm flipV="1">
            <a:off x="0" y="802911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93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633300" cy="9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8" name="Google Shape;1528;p5"/>
          <p:cNvSpPr txBox="1">
            <a:spLocks noGrp="1"/>
          </p:cNvSpPr>
          <p:nvPr>
            <p:ph type="subTitle" idx="1"/>
          </p:nvPr>
        </p:nvSpPr>
        <p:spPr>
          <a:xfrm>
            <a:off x="1436207" y="2101875"/>
            <a:ext cx="19839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00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5"/>
          <p:cNvSpPr txBox="1">
            <a:spLocks noGrp="1"/>
          </p:cNvSpPr>
          <p:nvPr>
            <p:ph type="subTitle" idx="2"/>
          </p:nvPr>
        </p:nvSpPr>
        <p:spPr>
          <a:xfrm>
            <a:off x="5645294" y="2101875"/>
            <a:ext cx="19839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00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0" name="Google Shape;1530;p5"/>
          <p:cNvSpPr txBox="1">
            <a:spLocks noGrp="1"/>
          </p:cNvSpPr>
          <p:nvPr>
            <p:ph type="subTitle" idx="3"/>
          </p:nvPr>
        </p:nvSpPr>
        <p:spPr>
          <a:xfrm>
            <a:off x="5645294" y="2711000"/>
            <a:ext cx="24009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1" name="Google Shape;1531;p5"/>
          <p:cNvSpPr txBox="1">
            <a:spLocks noGrp="1"/>
          </p:cNvSpPr>
          <p:nvPr>
            <p:ph type="subTitle" idx="4"/>
          </p:nvPr>
        </p:nvSpPr>
        <p:spPr>
          <a:xfrm>
            <a:off x="1436200" y="2711000"/>
            <a:ext cx="24009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2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subTitle" idx="1"/>
          </p:nvPr>
        </p:nvSpPr>
        <p:spPr>
          <a:xfrm>
            <a:off x="713225" y="1238275"/>
            <a:ext cx="7699200" cy="3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908009" y="135522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4"/>
          <p:cNvGrpSpPr/>
          <p:nvPr/>
        </p:nvGrpSpPr>
        <p:grpSpPr>
          <a:xfrm>
            <a:off x="440315" y="4721598"/>
            <a:ext cx="247107" cy="227375"/>
            <a:chOff x="1049625" y="3881225"/>
            <a:chExt cx="136275" cy="136275"/>
          </a:xfrm>
        </p:grpSpPr>
        <p:sp>
          <p:nvSpPr>
            <p:cNvPr id="86" name="Google Shape;86;p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288843" y="1467846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4"/>
          <p:cNvGrpSpPr/>
          <p:nvPr/>
        </p:nvGrpSpPr>
        <p:grpSpPr>
          <a:xfrm>
            <a:off x="8327015" y="4638135"/>
            <a:ext cx="247107" cy="227375"/>
            <a:chOff x="1049625" y="3881225"/>
            <a:chExt cx="136275" cy="136275"/>
          </a:xfrm>
        </p:grpSpPr>
        <p:sp>
          <p:nvSpPr>
            <p:cNvPr id="92" name="Google Shape;92;p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7986143" y="220441"/>
            <a:ext cx="247107" cy="227375"/>
            <a:chOff x="2041975" y="1229850"/>
            <a:chExt cx="136275" cy="136275"/>
          </a:xfrm>
        </p:grpSpPr>
        <p:sp>
          <p:nvSpPr>
            <p:cNvPr id="96" name="Google Shape;96;p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7FADC5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4"/>
          <p:cNvSpPr/>
          <p:nvPr/>
        </p:nvSpPr>
        <p:spPr>
          <a:xfrm>
            <a:off x="7582820" y="49793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4"/>
          <p:cNvGrpSpPr/>
          <p:nvPr/>
        </p:nvGrpSpPr>
        <p:grpSpPr>
          <a:xfrm>
            <a:off x="179652" y="159848"/>
            <a:ext cx="247107" cy="227375"/>
            <a:chOff x="1049625" y="3881225"/>
            <a:chExt cx="136275" cy="136275"/>
          </a:xfrm>
        </p:grpSpPr>
        <p:sp>
          <p:nvSpPr>
            <p:cNvPr id="100" name="Google Shape;100;p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726075" y="539450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low ExtraBold"/>
              <a:buNone/>
              <a:defRPr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43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" name="Google Shape;104;p5"/>
          <p:cNvSpPr/>
          <p:nvPr/>
        </p:nvSpPr>
        <p:spPr>
          <a:xfrm>
            <a:off x="5983924" y="1639413"/>
            <a:ext cx="3475275" cy="3061187"/>
          </a:xfrm>
          <a:custGeom>
            <a:avLst/>
            <a:gdLst/>
            <a:ahLst/>
            <a:cxnLst/>
            <a:rect l="l" t="t" r="r" b="b"/>
            <a:pathLst>
              <a:path w="50849" h="46045" extrusionOk="0">
                <a:moveTo>
                  <a:pt x="25398" y="1"/>
                </a:moveTo>
                <a:cubicBezTo>
                  <a:pt x="15109" y="1"/>
                  <a:pt x="5732" y="6959"/>
                  <a:pt x="3093" y="17387"/>
                </a:cubicBezTo>
                <a:cubicBezTo>
                  <a:pt x="1" y="29731"/>
                  <a:pt x="7478" y="42228"/>
                  <a:pt x="19797" y="45346"/>
                </a:cubicBezTo>
                <a:cubicBezTo>
                  <a:pt x="21681" y="45819"/>
                  <a:pt x="23569" y="46045"/>
                  <a:pt x="25428" y="46045"/>
                </a:cubicBezTo>
                <a:cubicBezTo>
                  <a:pt x="35725" y="46045"/>
                  <a:pt x="45111" y="39098"/>
                  <a:pt x="47730" y="28641"/>
                </a:cubicBezTo>
                <a:cubicBezTo>
                  <a:pt x="50848" y="16322"/>
                  <a:pt x="43371" y="3801"/>
                  <a:pt x="31052" y="708"/>
                </a:cubicBezTo>
                <a:cubicBezTo>
                  <a:pt x="29160" y="230"/>
                  <a:pt x="27264" y="1"/>
                  <a:pt x="25398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5"/>
          <p:cNvGrpSpPr/>
          <p:nvPr/>
        </p:nvGrpSpPr>
        <p:grpSpPr>
          <a:xfrm>
            <a:off x="7637093" y="954816"/>
            <a:ext cx="247107" cy="227375"/>
            <a:chOff x="2041975" y="1229850"/>
            <a:chExt cx="136275" cy="136275"/>
          </a:xfrm>
        </p:grpSpPr>
        <p:sp>
          <p:nvSpPr>
            <p:cNvPr id="106" name="Google Shape;106;p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322740" y="4350235"/>
            <a:ext cx="247107" cy="227375"/>
            <a:chOff x="1049625" y="3881225"/>
            <a:chExt cx="136275" cy="136275"/>
          </a:xfrm>
        </p:grpSpPr>
        <p:sp>
          <p:nvSpPr>
            <p:cNvPr id="109" name="Google Shape;109;p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5"/>
          <p:cNvSpPr/>
          <p:nvPr/>
        </p:nvSpPr>
        <p:spPr>
          <a:xfrm rot="10800000" flipH="1">
            <a:off x="-571925" y="1461219"/>
            <a:ext cx="6733557" cy="6738856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 rot="10800000" flipH="1">
            <a:off x="1440143" y="1903361"/>
            <a:ext cx="247107" cy="227375"/>
            <a:chOff x="2041975" y="1229850"/>
            <a:chExt cx="136275" cy="136275"/>
          </a:xfrm>
        </p:grpSpPr>
        <p:sp>
          <p:nvSpPr>
            <p:cNvPr id="113" name="Google Shape;113;p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 rot="10800000" flipH="1">
            <a:off x="5050443" y="3681811"/>
            <a:ext cx="247107" cy="227375"/>
            <a:chOff x="2041975" y="1229850"/>
            <a:chExt cx="136275" cy="136275"/>
          </a:xfrm>
        </p:grpSpPr>
        <p:sp>
          <p:nvSpPr>
            <p:cNvPr id="116" name="Google Shape;116;p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5"/>
          <p:cNvGrpSpPr/>
          <p:nvPr/>
        </p:nvGrpSpPr>
        <p:grpSpPr>
          <a:xfrm rot="10800000" flipH="1">
            <a:off x="354860" y="785488"/>
            <a:ext cx="182881" cy="169335"/>
            <a:chOff x="1049625" y="3881225"/>
            <a:chExt cx="136275" cy="136275"/>
          </a:xfrm>
        </p:grpSpPr>
        <p:sp>
          <p:nvSpPr>
            <p:cNvPr id="119" name="Google Shape;119;p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5"/>
          <p:cNvSpPr/>
          <p:nvPr/>
        </p:nvSpPr>
        <p:spPr>
          <a:xfrm rot="10800000" flipH="1">
            <a:off x="1525183" y="27767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10800000" flipH="1">
            <a:off x="3112297" y="2161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10800000" flipH="1">
            <a:off x="5863108" y="-5103483"/>
            <a:ext cx="6371974" cy="6376723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 rot="10800000" flipH="1">
            <a:off x="8556893" y="613561"/>
            <a:ext cx="247107" cy="227375"/>
            <a:chOff x="2041975" y="1229850"/>
            <a:chExt cx="136275" cy="136275"/>
          </a:xfrm>
        </p:grpSpPr>
        <p:sp>
          <p:nvSpPr>
            <p:cNvPr id="125" name="Google Shape;125;p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5"/>
          <p:cNvSpPr/>
          <p:nvPr/>
        </p:nvSpPr>
        <p:spPr>
          <a:xfrm rot="10800000" flipH="1">
            <a:off x="5300745" y="39142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5"/>
          <p:cNvGrpSpPr/>
          <p:nvPr/>
        </p:nvGrpSpPr>
        <p:grpSpPr>
          <a:xfrm rot="10800000" flipH="1">
            <a:off x="8498202" y="4599455"/>
            <a:ext cx="247107" cy="227375"/>
            <a:chOff x="1049625" y="3881225"/>
            <a:chExt cx="136275" cy="136275"/>
          </a:xfrm>
        </p:grpSpPr>
        <p:sp>
          <p:nvSpPr>
            <p:cNvPr id="129" name="Google Shape;129;p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rot="10800000" flipH="1">
            <a:off x="5736818" y="1342661"/>
            <a:ext cx="247107" cy="227375"/>
            <a:chOff x="2041975" y="1229850"/>
            <a:chExt cx="136275" cy="136275"/>
          </a:xfrm>
        </p:grpSpPr>
        <p:sp>
          <p:nvSpPr>
            <p:cNvPr id="132" name="Google Shape;132;p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5"/>
          <p:cNvSpPr/>
          <p:nvPr/>
        </p:nvSpPr>
        <p:spPr>
          <a:xfrm rot="10800000" flipH="1">
            <a:off x="292897" y="14377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6292850" y="1273250"/>
            <a:ext cx="3094985" cy="3943035"/>
          </a:xfrm>
          <a:custGeom>
            <a:avLst/>
            <a:gdLst/>
            <a:ahLst/>
            <a:cxnLst/>
            <a:rect l="l" t="t" r="r" b="b"/>
            <a:pathLst>
              <a:path w="164868" h="207966" extrusionOk="0">
                <a:moveTo>
                  <a:pt x="42782" y="0"/>
                </a:moveTo>
                <a:cubicBezTo>
                  <a:pt x="29947" y="0"/>
                  <a:pt x="13310" y="7764"/>
                  <a:pt x="7130" y="24718"/>
                </a:cubicBezTo>
                <a:cubicBezTo>
                  <a:pt x="0" y="44366"/>
                  <a:pt x="2932" y="59102"/>
                  <a:pt x="6576" y="68054"/>
                </a:cubicBezTo>
                <a:cubicBezTo>
                  <a:pt x="9745" y="75739"/>
                  <a:pt x="21787" y="78512"/>
                  <a:pt x="23134" y="78829"/>
                </a:cubicBezTo>
                <a:lnTo>
                  <a:pt x="23530" y="78908"/>
                </a:lnTo>
                <a:cubicBezTo>
                  <a:pt x="23688" y="78908"/>
                  <a:pt x="24243" y="78987"/>
                  <a:pt x="25194" y="78987"/>
                </a:cubicBezTo>
                <a:cubicBezTo>
                  <a:pt x="33037" y="78987"/>
                  <a:pt x="41831" y="75184"/>
                  <a:pt x="43019" y="64489"/>
                </a:cubicBezTo>
                <a:cubicBezTo>
                  <a:pt x="43336" y="62033"/>
                  <a:pt x="43495" y="59736"/>
                  <a:pt x="43574" y="57597"/>
                </a:cubicBezTo>
                <a:cubicBezTo>
                  <a:pt x="44049" y="49199"/>
                  <a:pt x="44366" y="43732"/>
                  <a:pt x="53477" y="34859"/>
                </a:cubicBezTo>
                <a:cubicBezTo>
                  <a:pt x="61083" y="27412"/>
                  <a:pt x="66074" y="21153"/>
                  <a:pt x="65282" y="14736"/>
                </a:cubicBezTo>
                <a:cubicBezTo>
                  <a:pt x="64569" y="9032"/>
                  <a:pt x="59657" y="5387"/>
                  <a:pt x="55933" y="3248"/>
                </a:cubicBezTo>
                <a:cubicBezTo>
                  <a:pt x="52368" y="1109"/>
                  <a:pt x="47852" y="0"/>
                  <a:pt x="42782" y="0"/>
                </a:cubicBezTo>
                <a:close/>
                <a:moveTo>
                  <a:pt x="122086" y="0"/>
                </a:moveTo>
                <a:cubicBezTo>
                  <a:pt x="117095" y="0"/>
                  <a:pt x="112500" y="1109"/>
                  <a:pt x="109014" y="3248"/>
                </a:cubicBezTo>
                <a:cubicBezTo>
                  <a:pt x="105290" y="5387"/>
                  <a:pt x="100299" y="9032"/>
                  <a:pt x="99665" y="14736"/>
                </a:cubicBezTo>
                <a:cubicBezTo>
                  <a:pt x="98873" y="21153"/>
                  <a:pt x="103785" y="27412"/>
                  <a:pt x="111390" y="34859"/>
                </a:cubicBezTo>
                <a:cubicBezTo>
                  <a:pt x="120501" y="43732"/>
                  <a:pt x="120818" y="49199"/>
                  <a:pt x="121294" y="57597"/>
                </a:cubicBezTo>
                <a:cubicBezTo>
                  <a:pt x="121452" y="59736"/>
                  <a:pt x="121610" y="61954"/>
                  <a:pt x="121848" y="64489"/>
                </a:cubicBezTo>
                <a:cubicBezTo>
                  <a:pt x="123116" y="75184"/>
                  <a:pt x="131910" y="78987"/>
                  <a:pt x="139674" y="78987"/>
                </a:cubicBezTo>
                <a:cubicBezTo>
                  <a:pt x="140624" y="78987"/>
                  <a:pt x="141258" y="78908"/>
                  <a:pt x="141338" y="78908"/>
                </a:cubicBezTo>
                <a:lnTo>
                  <a:pt x="141813" y="78829"/>
                </a:lnTo>
                <a:cubicBezTo>
                  <a:pt x="143160" y="78512"/>
                  <a:pt x="155202" y="75739"/>
                  <a:pt x="158371" y="68054"/>
                </a:cubicBezTo>
                <a:cubicBezTo>
                  <a:pt x="162015" y="59102"/>
                  <a:pt x="164867" y="44366"/>
                  <a:pt x="157737" y="24718"/>
                </a:cubicBezTo>
                <a:cubicBezTo>
                  <a:pt x="151637" y="7764"/>
                  <a:pt x="135000" y="0"/>
                  <a:pt x="122086" y="0"/>
                </a:cubicBezTo>
                <a:close/>
                <a:moveTo>
                  <a:pt x="52132" y="46735"/>
                </a:moveTo>
                <a:cubicBezTo>
                  <a:pt x="50583" y="46735"/>
                  <a:pt x="49137" y="47640"/>
                  <a:pt x="48486" y="49119"/>
                </a:cubicBezTo>
                <a:cubicBezTo>
                  <a:pt x="47694" y="51179"/>
                  <a:pt x="48565" y="53477"/>
                  <a:pt x="50625" y="54348"/>
                </a:cubicBezTo>
                <a:cubicBezTo>
                  <a:pt x="50704" y="54348"/>
                  <a:pt x="62033" y="59419"/>
                  <a:pt x="62033" y="78829"/>
                </a:cubicBezTo>
                <a:cubicBezTo>
                  <a:pt x="62033" y="87227"/>
                  <a:pt x="56250" y="91109"/>
                  <a:pt x="46743" y="96338"/>
                </a:cubicBezTo>
                <a:cubicBezTo>
                  <a:pt x="38028" y="101170"/>
                  <a:pt x="28125" y="106637"/>
                  <a:pt x="28125" y="119234"/>
                </a:cubicBezTo>
                <a:cubicBezTo>
                  <a:pt x="28125" y="132623"/>
                  <a:pt x="36285" y="141179"/>
                  <a:pt x="43415" y="146091"/>
                </a:cubicBezTo>
                <a:cubicBezTo>
                  <a:pt x="43178" y="147755"/>
                  <a:pt x="43019" y="149418"/>
                  <a:pt x="43019" y="151240"/>
                </a:cubicBezTo>
                <a:cubicBezTo>
                  <a:pt x="43019" y="176276"/>
                  <a:pt x="63618" y="188635"/>
                  <a:pt x="70986" y="192279"/>
                </a:cubicBezTo>
                <a:lnTo>
                  <a:pt x="70986" y="204004"/>
                </a:lnTo>
                <a:cubicBezTo>
                  <a:pt x="70986" y="206223"/>
                  <a:pt x="72729" y="207966"/>
                  <a:pt x="74947" y="207966"/>
                </a:cubicBezTo>
                <a:lnTo>
                  <a:pt x="90000" y="207966"/>
                </a:lnTo>
                <a:cubicBezTo>
                  <a:pt x="92139" y="207966"/>
                  <a:pt x="93961" y="206223"/>
                  <a:pt x="93961" y="204004"/>
                </a:cubicBezTo>
                <a:lnTo>
                  <a:pt x="93961" y="192279"/>
                </a:lnTo>
                <a:cubicBezTo>
                  <a:pt x="101250" y="188635"/>
                  <a:pt x="121848" y="176276"/>
                  <a:pt x="121848" y="151240"/>
                </a:cubicBezTo>
                <a:cubicBezTo>
                  <a:pt x="121848" y="149418"/>
                  <a:pt x="121769" y="147755"/>
                  <a:pt x="121452" y="146091"/>
                </a:cubicBezTo>
                <a:cubicBezTo>
                  <a:pt x="128662" y="141179"/>
                  <a:pt x="136822" y="132623"/>
                  <a:pt x="136822" y="119234"/>
                </a:cubicBezTo>
                <a:cubicBezTo>
                  <a:pt x="136742" y="106637"/>
                  <a:pt x="126919" y="101170"/>
                  <a:pt x="118204" y="96338"/>
                </a:cubicBezTo>
                <a:cubicBezTo>
                  <a:pt x="108618" y="91109"/>
                  <a:pt x="102834" y="87227"/>
                  <a:pt x="102834" y="78829"/>
                </a:cubicBezTo>
                <a:cubicBezTo>
                  <a:pt x="102834" y="59815"/>
                  <a:pt x="113767" y="54586"/>
                  <a:pt x="114322" y="54348"/>
                </a:cubicBezTo>
                <a:cubicBezTo>
                  <a:pt x="116302" y="53477"/>
                  <a:pt x="117253" y="51100"/>
                  <a:pt x="116382" y="49119"/>
                </a:cubicBezTo>
                <a:cubicBezTo>
                  <a:pt x="115731" y="47640"/>
                  <a:pt x="114284" y="46735"/>
                  <a:pt x="112768" y="46735"/>
                </a:cubicBezTo>
                <a:cubicBezTo>
                  <a:pt x="112255" y="46735"/>
                  <a:pt x="111733" y="46839"/>
                  <a:pt x="111232" y="47060"/>
                </a:cubicBezTo>
                <a:cubicBezTo>
                  <a:pt x="110519" y="47297"/>
                  <a:pt x="94912" y="54190"/>
                  <a:pt x="94912" y="78829"/>
                </a:cubicBezTo>
                <a:cubicBezTo>
                  <a:pt x="94912" y="92535"/>
                  <a:pt x="105686" y="98477"/>
                  <a:pt x="114322" y="103309"/>
                </a:cubicBezTo>
                <a:cubicBezTo>
                  <a:pt x="123353" y="108301"/>
                  <a:pt x="128820" y="111707"/>
                  <a:pt x="128820" y="119234"/>
                </a:cubicBezTo>
                <a:cubicBezTo>
                  <a:pt x="128820" y="128107"/>
                  <a:pt x="123987" y="134207"/>
                  <a:pt x="118917" y="138168"/>
                </a:cubicBezTo>
                <a:cubicBezTo>
                  <a:pt x="112817" y="126364"/>
                  <a:pt x="98160" y="121848"/>
                  <a:pt x="84137" y="121848"/>
                </a:cubicBezTo>
                <a:lnTo>
                  <a:pt x="80730" y="121848"/>
                </a:lnTo>
                <a:cubicBezTo>
                  <a:pt x="66787" y="121848"/>
                  <a:pt x="52130" y="126364"/>
                  <a:pt x="46030" y="138168"/>
                </a:cubicBezTo>
                <a:cubicBezTo>
                  <a:pt x="40959" y="134128"/>
                  <a:pt x="36048" y="128028"/>
                  <a:pt x="36048" y="119234"/>
                </a:cubicBezTo>
                <a:cubicBezTo>
                  <a:pt x="36048" y="111707"/>
                  <a:pt x="41593" y="108301"/>
                  <a:pt x="50546" y="103309"/>
                </a:cubicBezTo>
                <a:cubicBezTo>
                  <a:pt x="59181" y="98477"/>
                  <a:pt x="69956" y="92535"/>
                  <a:pt x="69956" y="78829"/>
                </a:cubicBezTo>
                <a:cubicBezTo>
                  <a:pt x="69956" y="54190"/>
                  <a:pt x="54349" y="47297"/>
                  <a:pt x="53715" y="47060"/>
                </a:cubicBezTo>
                <a:cubicBezTo>
                  <a:pt x="53193" y="46839"/>
                  <a:pt x="52657" y="46735"/>
                  <a:pt x="52132" y="46735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1"/>
          </p:nvPr>
        </p:nvSpPr>
        <p:spPr>
          <a:xfrm>
            <a:off x="1757980" y="2686819"/>
            <a:ext cx="2606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2"/>
          </p:nvPr>
        </p:nvSpPr>
        <p:spPr>
          <a:xfrm>
            <a:off x="1757980" y="3840480"/>
            <a:ext cx="2606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6158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264745" y="1804897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3983625" y="539500"/>
            <a:ext cx="4428600" cy="12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rlow ExtraBold"/>
              <a:buNone/>
              <a:defRPr sz="3500">
                <a:solidFill>
                  <a:schemeClr val="accent2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7"/>
          <p:cNvGrpSpPr/>
          <p:nvPr/>
        </p:nvGrpSpPr>
        <p:grpSpPr>
          <a:xfrm rot="10800000" flipH="1">
            <a:off x="2142743" y="4488311"/>
            <a:ext cx="247107" cy="227375"/>
            <a:chOff x="2041975" y="1229850"/>
            <a:chExt cx="136275" cy="136275"/>
          </a:xfrm>
        </p:grpSpPr>
        <p:sp>
          <p:nvSpPr>
            <p:cNvPr id="147" name="Google Shape;147;p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 rot="10800000" flipH="1">
            <a:off x="1016370" y="475532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subTitle" idx="1"/>
          </p:nvPr>
        </p:nvSpPr>
        <p:spPr>
          <a:xfrm>
            <a:off x="4184075" y="1443000"/>
            <a:ext cx="2998800" cy="22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just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just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just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just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just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just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just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713100" y="1814550"/>
            <a:ext cx="3220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57" name="Google Shape;157;p7"/>
          <p:cNvGrpSpPr/>
          <p:nvPr/>
        </p:nvGrpSpPr>
        <p:grpSpPr>
          <a:xfrm flipH="1">
            <a:off x="7436689" y="4715673"/>
            <a:ext cx="247107" cy="227375"/>
            <a:chOff x="1049625" y="3881225"/>
            <a:chExt cx="136275" cy="136275"/>
          </a:xfrm>
        </p:grpSpPr>
        <p:sp>
          <p:nvSpPr>
            <p:cNvPr id="158" name="Google Shape;158;p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7"/>
          <p:cNvSpPr/>
          <p:nvPr/>
        </p:nvSpPr>
        <p:spPr>
          <a:xfrm flipH="1">
            <a:off x="7491304" y="41233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flipH="1">
            <a:off x="7970461" y="3923075"/>
            <a:ext cx="792600" cy="79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59301" y="1914935"/>
            <a:ext cx="247107" cy="227375"/>
            <a:chOff x="1049625" y="3881225"/>
            <a:chExt cx="136275" cy="136275"/>
          </a:xfrm>
        </p:grpSpPr>
        <p:sp>
          <p:nvSpPr>
            <p:cNvPr id="167" name="Google Shape;167;p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7"/>
          <p:cNvSpPr/>
          <p:nvPr/>
        </p:nvSpPr>
        <p:spPr>
          <a:xfrm flipH="1">
            <a:off x="3902552" y="4864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/>
          <p:cNvGrpSpPr/>
          <p:nvPr/>
        </p:nvGrpSpPr>
        <p:grpSpPr>
          <a:xfrm>
            <a:off x="858540" y="1151060"/>
            <a:ext cx="247107" cy="227375"/>
            <a:chOff x="1049625" y="3881225"/>
            <a:chExt cx="136275" cy="136275"/>
          </a:xfrm>
        </p:grpSpPr>
        <p:sp>
          <p:nvSpPr>
            <p:cNvPr id="178" name="Google Shape;178;p8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8"/>
          <p:cNvGrpSpPr/>
          <p:nvPr/>
        </p:nvGrpSpPr>
        <p:grpSpPr>
          <a:xfrm>
            <a:off x="240418" y="1997716"/>
            <a:ext cx="247107" cy="227375"/>
            <a:chOff x="2041975" y="1229850"/>
            <a:chExt cx="136275" cy="136275"/>
          </a:xfrm>
        </p:grpSpPr>
        <p:sp>
          <p:nvSpPr>
            <p:cNvPr id="181" name="Google Shape;181;p8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8"/>
          <p:cNvSpPr/>
          <p:nvPr/>
        </p:nvSpPr>
        <p:spPr>
          <a:xfrm rot="10800000" flipH="1">
            <a:off x="2813045" y="173242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8"/>
          <p:cNvGrpSpPr/>
          <p:nvPr/>
        </p:nvGrpSpPr>
        <p:grpSpPr>
          <a:xfrm rot="10800000" flipH="1">
            <a:off x="6194543" y="4683586"/>
            <a:ext cx="247107" cy="227375"/>
            <a:chOff x="2041975" y="1229850"/>
            <a:chExt cx="136275" cy="136275"/>
          </a:xfrm>
        </p:grpSpPr>
        <p:sp>
          <p:nvSpPr>
            <p:cNvPr id="185" name="Google Shape;185;p8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8"/>
          <p:cNvSpPr/>
          <p:nvPr/>
        </p:nvSpPr>
        <p:spPr>
          <a:xfrm rot="10800000" flipH="1">
            <a:off x="7080245" y="348502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8260468" y="4274741"/>
            <a:ext cx="247107" cy="227375"/>
            <a:chOff x="2041975" y="1229850"/>
            <a:chExt cx="136275" cy="136275"/>
          </a:xfrm>
        </p:grpSpPr>
        <p:sp>
          <p:nvSpPr>
            <p:cNvPr id="189" name="Google Shape;189;p8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3145525" y="539500"/>
            <a:ext cx="52851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 rot="10800000" flipH="1">
            <a:off x="5364020" y="1465400"/>
            <a:ext cx="128886" cy="109791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5037555" y="1170540"/>
            <a:ext cx="3297438" cy="4335669"/>
          </a:xfrm>
          <a:custGeom>
            <a:avLst/>
            <a:gdLst/>
            <a:ahLst/>
            <a:cxnLst/>
            <a:rect l="l" t="t" r="r" b="b"/>
            <a:pathLst>
              <a:path w="101674" h="143404" extrusionOk="0">
                <a:moveTo>
                  <a:pt x="3603" y="1"/>
                </a:moveTo>
                <a:cubicBezTo>
                  <a:pt x="1635" y="1"/>
                  <a:pt x="1" y="1602"/>
                  <a:pt x="1" y="3570"/>
                </a:cubicBezTo>
                <a:lnTo>
                  <a:pt x="1" y="139834"/>
                </a:lnTo>
                <a:cubicBezTo>
                  <a:pt x="1" y="140835"/>
                  <a:pt x="435" y="141769"/>
                  <a:pt x="1135" y="142403"/>
                </a:cubicBezTo>
                <a:cubicBezTo>
                  <a:pt x="1769" y="143036"/>
                  <a:pt x="2636" y="143403"/>
                  <a:pt x="3603" y="143403"/>
                </a:cubicBezTo>
                <a:lnTo>
                  <a:pt x="98071" y="143403"/>
                </a:lnTo>
                <a:cubicBezTo>
                  <a:pt x="100039" y="143403"/>
                  <a:pt x="101673" y="141802"/>
                  <a:pt x="101673" y="139834"/>
                </a:cubicBezTo>
                <a:lnTo>
                  <a:pt x="101673" y="3570"/>
                </a:lnTo>
                <a:cubicBezTo>
                  <a:pt x="101673" y="2436"/>
                  <a:pt x="101140" y="1468"/>
                  <a:pt x="100339" y="801"/>
                </a:cubicBezTo>
                <a:cubicBezTo>
                  <a:pt x="99739" y="301"/>
                  <a:pt x="98938" y="1"/>
                  <a:pt x="9807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313408" y="1471085"/>
            <a:ext cx="2883094" cy="3837444"/>
          </a:xfrm>
          <a:custGeom>
            <a:avLst/>
            <a:gdLst/>
            <a:ahLst/>
            <a:cxnLst/>
            <a:rect l="l" t="t" r="r" b="b"/>
            <a:pathLst>
              <a:path w="88898" h="126925" extrusionOk="0">
                <a:moveTo>
                  <a:pt x="1" y="0"/>
                </a:moveTo>
                <a:lnTo>
                  <a:pt x="1" y="126924"/>
                </a:lnTo>
                <a:lnTo>
                  <a:pt x="88898" y="126924"/>
                </a:lnTo>
                <a:lnTo>
                  <a:pt x="888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793733" y="1303655"/>
            <a:ext cx="1785029" cy="384273"/>
          </a:xfrm>
          <a:custGeom>
            <a:avLst/>
            <a:gdLst/>
            <a:ahLst/>
            <a:cxnLst/>
            <a:rect l="l" t="t" r="r" b="b"/>
            <a:pathLst>
              <a:path w="55040" h="12710" extrusionOk="0">
                <a:moveTo>
                  <a:pt x="1" y="1"/>
                </a:moveTo>
                <a:lnTo>
                  <a:pt x="1" y="12710"/>
                </a:lnTo>
                <a:lnTo>
                  <a:pt x="55040" y="12710"/>
                </a:lnTo>
                <a:lnTo>
                  <a:pt x="5504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5793733" y="1303655"/>
            <a:ext cx="1785029" cy="91820"/>
          </a:xfrm>
          <a:custGeom>
            <a:avLst/>
            <a:gdLst/>
            <a:ahLst/>
            <a:cxnLst/>
            <a:rect l="l" t="t" r="r" b="b"/>
            <a:pathLst>
              <a:path w="55040" h="3037" extrusionOk="0">
                <a:moveTo>
                  <a:pt x="1" y="1"/>
                </a:moveTo>
                <a:lnTo>
                  <a:pt x="1" y="1635"/>
                </a:lnTo>
                <a:lnTo>
                  <a:pt x="55040" y="3036"/>
                </a:lnTo>
                <a:lnTo>
                  <a:pt x="5504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5244201" y="1414610"/>
            <a:ext cx="2884164" cy="3837444"/>
          </a:xfrm>
          <a:custGeom>
            <a:avLst/>
            <a:gdLst/>
            <a:ahLst/>
            <a:cxnLst/>
            <a:rect l="l" t="t" r="r" b="b"/>
            <a:pathLst>
              <a:path w="88931" h="126925" extrusionOk="0">
                <a:moveTo>
                  <a:pt x="0" y="0"/>
                </a:moveTo>
                <a:lnTo>
                  <a:pt x="0" y="126924"/>
                </a:lnTo>
                <a:lnTo>
                  <a:pt x="88930" y="126924"/>
                </a:lnTo>
                <a:lnTo>
                  <a:pt x="889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5692032" y="1414610"/>
            <a:ext cx="2028459" cy="316701"/>
          </a:xfrm>
          <a:custGeom>
            <a:avLst/>
            <a:gdLst/>
            <a:ahLst/>
            <a:cxnLst/>
            <a:rect l="l" t="t" r="r" b="b"/>
            <a:pathLst>
              <a:path w="62546" h="10475" extrusionOk="0">
                <a:moveTo>
                  <a:pt x="1" y="0"/>
                </a:moveTo>
                <a:lnTo>
                  <a:pt x="1" y="6405"/>
                </a:lnTo>
                <a:cubicBezTo>
                  <a:pt x="1" y="7939"/>
                  <a:pt x="1302" y="9240"/>
                  <a:pt x="2836" y="9240"/>
                </a:cubicBezTo>
                <a:lnTo>
                  <a:pt x="16446" y="9240"/>
                </a:lnTo>
                <a:cubicBezTo>
                  <a:pt x="16513" y="9941"/>
                  <a:pt x="17113" y="10474"/>
                  <a:pt x="17847" y="10474"/>
                </a:cubicBezTo>
                <a:lnTo>
                  <a:pt x="44733" y="10474"/>
                </a:lnTo>
                <a:cubicBezTo>
                  <a:pt x="45433" y="10474"/>
                  <a:pt x="46034" y="9941"/>
                  <a:pt x="46134" y="9240"/>
                </a:cubicBezTo>
                <a:lnTo>
                  <a:pt x="59710" y="9240"/>
                </a:lnTo>
                <a:cubicBezTo>
                  <a:pt x="61278" y="9240"/>
                  <a:pt x="62546" y="7939"/>
                  <a:pt x="62546" y="6405"/>
                </a:cubicBezTo>
                <a:lnTo>
                  <a:pt x="62546" y="0"/>
                </a:lnTo>
                <a:lnTo>
                  <a:pt x="61011" y="0"/>
                </a:lnTo>
                <a:lnTo>
                  <a:pt x="61011" y="6405"/>
                </a:lnTo>
                <a:cubicBezTo>
                  <a:pt x="61011" y="7105"/>
                  <a:pt x="60444" y="7672"/>
                  <a:pt x="59710" y="7672"/>
                </a:cubicBezTo>
                <a:lnTo>
                  <a:pt x="46101" y="7672"/>
                </a:lnTo>
                <a:cubicBezTo>
                  <a:pt x="45934" y="7072"/>
                  <a:pt x="45367" y="6638"/>
                  <a:pt x="44733" y="6638"/>
                </a:cubicBezTo>
                <a:lnTo>
                  <a:pt x="17847" y="6638"/>
                </a:lnTo>
                <a:cubicBezTo>
                  <a:pt x="17180" y="6638"/>
                  <a:pt x="16646" y="7072"/>
                  <a:pt x="16479" y="7672"/>
                </a:cubicBezTo>
                <a:lnTo>
                  <a:pt x="2836" y="7672"/>
                </a:lnTo>
                <a:cubicBezTo>
                  <a:pt x="2136" y="7672"/>
                  <a:pt x="1569" y="7105"/>
                  <a:pt x="1569" y="6405"/>
                </a:cubicBezTo>
                <a:lnTo>
                  <a:pt x="1569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6157212" y="1110044"/>
            <a:ext cx="1058045" cy="139197"/>
          </a:xfrm>
          <a:custGeom>
            <a:avLst/>
            <a:gdLst/>
            <a:ahLst/>
            <a:cxnLst/>
            <a:rect l="l" t="t" r="r" b="b"/>
            <a:pathLst>
              <a:path w="32624" h="4604" extrusionOk="0">
                <a:moveTo>
                  <a:pt x="4037" y="0"/>
                </a:moveTo>
                <a:cubicBezTo>
                  <a:pt x="2169" y="0"/>
                  <a:pt x="601" y="1068"/>
                  <a:pt x="134" y="2569"/>
                </a:cubicBezTo>
                <a:cubicBezTo>
                  <a:pt x="34" y="2836"/>
                  <a:pt x="1" y="3136"/>
                  <a:pt x="1" y="3436"/>
                </a:cubicBezTo>
                <a:cubicBezTo>
                  <a:pt x="1" y="3870"/>
                  <a:pt x="67" y="4237"/>
                  <a:pt x="234" y="4604"/>
                </a:cubicBezTo>
                <a:lnTo>
                  <a:pt x="32390" y="4604"/>
                </a:lnTo>
                <a:cubicBezTo>
                  <a:pt x="32557" y="4237"/>
                  <a:pt x="32624" y="3870"/>
                  <a:pt x="32624" y="3436"/>
                </a:cubicBezTo>
                <a:cubicBezTo>
                  <a:pt x="32624" y="3136"/>
                  <a:pt x="32590" y="2836"/>
                  <a:pt x="32490" y="2569"/>
                </a:cubicBezTo>
                <a:cubicBezTo>
                  <a:pt x="32023" y="1068"/>
                  <a:pt x="30422" y="0"/>
                  <a:pt x="28554" y="0"/>
                </a:cubicBezTo>
                <a:close/>
              </a:path>
            </a:pathLst>
          </a:custGeom>
          <a:solidFill>
            <a:srgbClr val="B3B3B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5672574" y="1262327"/>
            <a:ext cx="2027357" cy="406465"/>
          </a:xfrm>
          <a:custGeom>
            <a:avLst/>
            <a:gdLst/>
            <a:ahLst/>
            <a:cxnLst/>
            <a:rect l="l" t="t" r="r" b="b"/>
            <a:pathLst>
              <a:path w="62512" h="13444" extrusionOk="0">
                <a:moveTo>
                  <a:pt x="59676" y="1535"/>
                </a:moveTo>
                <a:cubicBezTo>
                  <a:pt x="60410" y="1535"/>
                  <a:pt x="60977" y="2102"/>
                  <a:pt x="60977" y="2836"/>
                </a:cubicBezTo>
                <a:lnTo>
                  <a:pt x="60977" y="10574"/>
                </a:lnTo>
                <a:cubicBezTo>
                  <a:pt x="60977" y="11308"/>
                  <a:pt x="60410" y="11875"/>
                  <a:pt x="59676" y="11875"/>
                </a:cubicBezTo>
                <a:lnTo>
                  <a:pt x="2836" y="11875"/>
                </a:lnTo>
                <a:cubicBezTo>
                  <a:pt x="2102" y="11875"/>
                  <a:pt x="1535" y="11308"/>
                  <a:pt x="1535" y="10574"/>
                </a:cubicBezTo>
                <a:lnTo>
                  <a:pt x="1535" y="2836"/>
                </a:lnTo>
                <a:cubicBezTo>
                  <a:pt x="1535" y="2135"/>
                  <a:pt x="2102" y="1535"/>
                  <a:pt x="2836" y="1535"/>
                </a:cubicBezTo>
                <a:close/>
                <a:moveTo>
                  <a:pt x="2836" y="0"/>
                </a:moveTo>
                <a:cubicBezTo>
                  <a:pt x="1268" y="0"/>
                  <a:pt x="1" y="1268"/>
                  <a:pt x="1" y="2836"/>
                </a:cubicBezTo>
                <a:lnTo>
                  <a:pt x="1" y="10608"/>
                </a:lnTo>
                <a:cubicBezTo>
                  <a:pt x="1" y="12142"/>
                  <a:pt x="1268" y="13443"/>
                  <a:pt x="2836" y="13443"/>
                </a:cubicBezTo>
                <a:lnTo>
                  <a:pt x="59676" y="13443"/>
                </a:lnTo>
                <a:cubicBezTo>
                  <a:pt x="61244" y="13443"/>
                  <a:pt x="62512" y="12142"/>
                  <a:pt x="62512" y="10608"/>
                </a:cubicBezTo>
                <a:lnTo>
                  <a:pt x="62512" y="2836"/>
                </a:lnTo>
                <a:cubicBezTo>
                  <a:pt x="62512" y="1268"/>
                  <a:pt x="61244" y="0"/>
                  <a:pt x="59676" y="0"/>
                </a:cubicBezTo>
                <a:close/>
              </a:path>
            </a:pathLst>
          </a:custGeom>
          <a:solidFill>
            <a:srgbClr val="6666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5750471" y="1221966"/>
            <a:ext cx="1872659" cy="124080"/>
          </a:xfrm>
          <a:custGeom>
            <a:avLst/>
            <a:gdLst/>
            <a:ahLst/>
            <a:cxnLst/>
            <a:rect l="l" t="t" r="r" b="b"/>
            <a:pathLst>
              <a:path w="57742" h="4104" extrusionOk="0">
                <a:moveTo>
                  <a:pt x="1768" y="1"/>
                </a:moveTo>
                <a:cubicBezTo>
                  <a:pt x="767" y="1"/>
                  <a:pt x="0" y="802"/>
                  <a:pt x="0" y="1769"/>
                </a:cubicBezTo>
                <a:lnTo>
                  <a:pt x="0" y="2569"/>
                </a:lnTo>
                <a:cubicBezTo>
                  <a:pt x="0" y="3403"/>
                  <a:pt x="667" y="4104"/>
                  <a:pt x="1535" y="4104"/>
                </a:cubicBezTo>
                <a:lnTo>
                  <a:pt x="56174" y="4104"/>
                </a:lnTo>
                <a:cubicBezTo>
                  <a:pt x="57041" y="4104"/>
                  <a:pt x="57741" y="3403"/>
                  <a:pt x="57741" y="2569"/>
                </a:cubicBezTo>
                <a:lnTo>
                  <a:pt x="57741" y="1769"/>
                </a:lnTo>
                <a:cubicBezTo>
                  <a:pt x="57741" y="802"/>
                  <a:pt x="56941" y="1"/>
                  <a:pt x="55974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6528280" y="1258275"/>
            <a:ext cx="315915" cy="51488"/>
          </a:xfrm>
          <a:custGeom>
            <a:avLst/>
            <a:gdLst/>
            <a:ahLst/>
            <a:cxnLst/>
            <a:rect l="l" t="t" r="r" b="b"/>
            <a:pathLst>
              <a:path w="9741" h="1703" extrusionOk="0">
                <a:moveTo>
                  <a:pt x="834" y="1"/>
                </a:moveTo>
                <a:cubicBezTo>
                  <a:pt x="367" y="1"/>
                  <a:pt x="0" y="401"/>
                  <a:pt x="0" y="868"/>
                </a:cubicBezTo>
                <a:cubicBezTo>
                  <a:pt x="0" y="1335"/>
                  <a:pt x="367" y="1702"/>
                  <a:pt x="834" y="1702"/>
                </a:cubicBezTo>
                <a:lnTo>
                  <a:pt x="8906" y="1702"/>
                </a:lnTo>
                <a:cubicBezTo>
                  <a:pt x="9373" y="1702"/>
                  <a:pt x="9740" y="1335"/>
                  <a:pt x="9740" y="868"/>
                </a:cubicBezTo>
                <a:cubicBezTo>
                  <a:pt x="9740" y="401"/>
                  <a:pt x="9373" y="1"/>
                  <a:pt x="8906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6204820" y="1590081"/>
            <a:ext cx="962858" cy="116008"/>
          </a:xfrm>
          <a:custGeom>
            <a:avLst/>
            <a:gdLst/>
            <a:ahLst/>
            <a:cxnLst/>
            <a:rect l="l" t="t" r="r" b="b"/>
            <a:pathLst>
              <a:path w="29689" h="3837" extrusionOk="0">
                <a:moveTo>
                  <a:pt x="1401" y="0"/>
                </a:moveTo>
                <a:cubicBezTo>
                  <a:pt x="634" y="0"/>
                  <a:pt x="0" y="634"/>
                  <a:pt x="0" y="1401"/>
                </a:cubicBezTo>
                <a:lnTo>
                  <a:pt x="0" y="2435"/>
                </a:lnTo>
                <a:cubicBezTo>
                  <a:pt x="0" y="3203"/>
                  <a:pt x="634" y="3836"/>
                  <a:pt x="1401" y="3836"/>
                </a:cubicBezTo>
                <a:lnTo>
                  <a:pt x="28287" y="3836"/>
                </a:lnTo>
                <a:cubicBezTo>
                  <a:pt x="29054" y="3836"/>
                  <a:pt x="29688" y="3203"/>
                  <a:pt x="29688" y="2435"/>
                </a:cubicBezTo>
                <a:lnTo>
                  <a:pt x="29688" y="1401"/>
                </a:lnTo>
                <a:cubicBezTo>
                  <a:pt x="29688" y="634"/>
                  <a:pt x="29054" y="0"/>
                  <a:pt x="28287" y="0"/>
                </a:cubicBezTo>
                <a:close/>
              </a:path>
            </a:pathLst>
          </a:custGeom>
          <a:solidFill>
            <a:srgbClr val="99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9"/>
          <p:cNvGrpSpPr/>
          <p:nvPr/>
        </p:nvGrpSpPr>
        <p:grpSpPr>
          <a:xfrm rot="10800000" flipH="1">
            <a:off x="4087593" y="110263"/>
            <a:ext cx="182881" cy="169335"/>
            <a:chOff x="1049625" y="3881225"/>
            <a:chExt cx="136275" cy="136275"/>
          </a:xfrm>
        </p:grpSpPr>
        <p:sp>
          <p:nvSpPr>
            <p:cNvPr id="207" name="Google Shape;207;p9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9"/>
          <p:cNvGrpSpPr/>
          <p:nvPr/>
        </p:nvGrpSpPr>
        <p:grpSpPr>
          <a:xfrm rot="10800000" flipH="1">
            <a:off x="8087900" y="195761"/>
            <a:ext cx="247107" cy="227375"/>
            <a:chOff x="2041975" y="1229850"/>
            <a:chExt cx="136275" cy="136275"/>
          </a:xfrm>
        </p:grpSpPr>
        <p:sp>
          <p:nvSpPr>
            <p:cNvPr id="210" name="Google Shape;210;p9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9"/>
          <p:cNvSpPr/>
          <p:nvPr/>
        </p:nvSpPr>
        <p:spPr>
          <a:xfrm rot="10800000" flipH="1">
            <a:off x="5746240" y="70456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10800000" flipH="1">
            <a:off x="8613402" y="356063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9"/>
          <p:cNvGrpSpPr/>
          <p:nvPr/>
        </p:nvGrpSpPr>
        <p:grpSpPr>
          <a:xfrm rot="10800000" flipH="1">
            <a:off x="3646550" y="1819299"/>
            <a:ext cx="247107" cy="227375"/>
            <a:chOff x="2041975" y="1229850"/>
            <a:chExt cx="136275" cy="136275"/>
          </a:xfrm>
        </p:grpSpPr>
        <p:sp>
          <p:nvSpPr>
            <p:cNvPr id="215" name="Google Shape;215;p9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9"/>
          <p:cNvSpPr/>
          <p:nvPr/>
        </p:nvSpPr>
        <p:spPr>
          <a:xfrm rot="10800000" flipH="1">
            <a:off x="3484477" y="204668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10800000" flipH="1">
            <a:off x="7222750" y="4697124"/>
            <a:ext cx="247107" cy="227375"/>
            <a:chOff x="2041975" y="1229850"/>
            <a:chExt cx="136275" cy="136275"/>
          </a:xfrm>
        </p:grpSpPr>
        <p:sp>
          <p:nvSpPr>
            <p:cNvPr id="219" name="Google Shape;219;p9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9"/>
          <p:cNvSpPr txBox="1">
            <a:spLocks noGrp="1"/>
          </p:cNvSpPr>
          <p:nvPr>
            <p:ph type="subTitle" idx="1"/>
          </p:nvPr>
        </p:nvSpPr>
        <p:spPr>
          <a:xfrm>
            <a:off x="713225" y="2588700"/>
            <a:ext cx="3046500" cy="22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2"/>
          </p:nvPr>
        </p:nvSpPr>
        <p:spPr>
          <a:xfrm>
            <a:off x="5321800" y="1837949"/>
            <a:ext cx="2761500" cy="27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36666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 rot="10800000" flipH="1">
            <a:off x="1266752" y="413436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9"/>
          <p:cNvGrpSpPr/>
          <p:nvPr/>
        </p:nvGrpSpPr>
        <p:grpSpPr>
          <a:xfrm flipH="1">
            <a:off x="1787889" y="4601060"/>
            <a:ext cx="247107" cy="227375"/>
            <a:chOff x="1049625" y="3881225"/>
            <a:chExt cx="136275" cy="136275"/>
          </a:xfrm>
        </p:grpSpPr>
        <p:sp>
          <p:nvSpPr>
            <p:cNvPr id="227" name="Google Shape;227;p9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9"/>
          <p:cNvSpPr/>
          <p:nvPr/>
        </p:nvSpPr>
        <p:spPr>
          <a:xfrm flipH="1">
            <a:off x="2710291" y="4234296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flipH="1">
            <a:off x="2981777" y="494225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908009" y="1355222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"/>
          <p:cNvSpPr/>
          <p:nvPr/>
        </p:nvSpPr>
        <p:spPr>
          <a:xfrm>
            <a:off x="879858" y="15983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10"/>
          <p:cNvGrpSpPr/>
          <p:nvPr/>
        </p:nvGrpSpPr>
        <p:grpSpPr>
          <a:xfrm>
            <a:off x="367165" y="2629548"/>
            <a:ext cx="247107" cy="227375"/>
            <a:chOff x="1049625" y="3881225"/>
            <a:chExt cx="136275" cy="136275"/>
          </a:xfrm>
        </p:grpSpPr>
        <p:sp>
          <p:nvSpPr>
            <p:cNvPr id="238" name="Google Shape;238;p1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10"/>
          <p:cNvSpPr/>
          <p:nvPr/>
        </p:nvSpPr>
        <p:spPr>
          <a:xfrm>
            <a:off x="367168" y="1076809"/>
            <a:ext cx="91443" cy="8534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10"/>
          <p:cNvGrpSpPr/>
          <p:nvPr/>
        </p:nvGrpSpPr>
        <p:grpSpPr>
          <a:xfrm>
            <a:off x="7085640" y="4194410"/>
            <a:ext cx="247107" cy="227375"/>
            <a:chOff x="1049625" y="3881225"/>
            <a:chExt cx="136275" cy="136275"/>
          </a:xfrm>
        </p:grpSpPr>
        <p:sp>
          <p:nvSpPr>
            <p:cNvPr id="244" name="Google Shape;244;p1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10"/>
          <p:cNvSpPr/>
          <p:nvPr/>
        </p:nvSpPr>
        <p:spPr>
          <a:xfrm>
            <a:off x="2121393" y="350097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10"/>
          <p:cNvGrpSpPr/>
          <p:nvPr/>
        </p:nvGrpSpPr>
        <p:grpSpPr>
          <a:xfrm>
            <a:off x="7986143" y="220441"/>
            <a:ext cx="247107" cy="227375"/>
            <a:chOff x="2041975" y="1229850"/>
            <a:chExt cx="136275" cy="136275"/>
          </a:xfrm>
        </p:grpSpPr>
        <p:sp>
          <p:nvSpPr>
            <p:cNvPr id="249" name="Google Shape;249;p1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rgbClr val="FFC000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rgbClr val="FFC000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10"/>
          <p:cNvSpPr/>
          <p:nvPr/>
        </p:nvSpPr>
        <p:spPr>
          <a:xfrm>
            <a:off x="5906420" y="49793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10"/>
          <p:cNvGrpSpPr/>
          <p:nvPr/>
        </p:nvGrpSpPr>
        <p:grpSpPr>
          <a:xfrm>
            <a:off x="1380352" y="1005798"/>
            <a:ext cx="247107" cy="227375"/>
            <a:chOff x="1049625" y="3881225"/>
            <a:chExt cx="136275" cy="136275"/>
          </a:xfrm>
        </p:grpSpPr>
        <p:sp>
          <p:nvSpPr>
            <p:cNvPr id="253" name="Google Shape;253;p1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0"/>
          <p:cNvGrpSpPr/>
          <p:nvPr/>
        </p:nvGrpSpPr>
        <p:grpSpPr>
          <a:xfrm>
            <a:off x="7037940" y="650460"/>
            <a:ext cx="247107" cy="227375"/>
            <a:chOff x="1049625" y="3881225"/>
            <a:chExt cx="136275" cy="136275"/>
          </a:xfrm>
        </p:grpSpPr>
        <p:sp>
          <p:nvSpPr>
            <p:cNvPr id="256" name="Google Shape;256;p1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0"/>
          <p:cNvSpPr/>
          <p:nvPr/>
        </p:nvSpPr>
        <p:spPr>
          <a:xfrm>
            <a:off x="7909068" y="2856921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331858" y="3312688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rgbClr val="7FAD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body" idx="1"/>
          </p:nvPr>
        </p:nvSpPr>
        <p:spPr>
          <a:xfrm>
            <a:off x="713225" y="4058125"/>
            <a:ext cx="5597400" cy="5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ExtraBold"/>
              <a:buNone/>
              <a:defRPr sz="280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6" r:id="rId26"/>
    <p:sldLayoutId id="2147483677" r:id="rId27"/>
    <p:sldLayoutId id="2147483678" r:id="rId28"/>
    <p:sldLayoutId id="214748367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NVLwgjrDUvOaDT2v8cS8ieolBRFUnd7CUlyzxDb3ew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3.emf"/><Relationship Id="rId4" Type="http://schemas.openxmlformats.org/officeDocument/2006/relationships/image" Target="../media/image1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9"/>
          <p:cNvSpPr txBox="1">
            <a:spLocks noGrp="1"/>
          </p:cNvSpPr>
          <p:nvPr>
            <p:ph type="ctrTitle"/>
          </p:nvPr>
        </p:nvSpPr>
        <p:spPr>
          <a:xfrm>
            <a:off x="4114800" y="2604599"/>
            <a:ext cx="4543500" cy="10825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dirty="0"/>
              <a:t>UROGOLY</a:t>
            </a:r>
            <a:endParaRPr dirty="0"/>
          </a:p>
        </p:txBody>
      </p:sp>
      <p:sp>
        <p:nvSpPr>
          <p:cNvPr id="713" name="Google Shape;713;p29"/>
          <p:cNvSpPr txBox="1">
            <a:spLocks noGrp="1"/>
          </p:cNvSpPr>
          <p:nvPr>
            <p:ph type="subTitle" idx="1"/>
          </p:nvPr>
        </p:nvSpPr>
        <p:spPr>
          <a:xfrm>
            <a:off x="4114800" y="3451571"/>
            <a:ext cx="4819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C000"/>
                </a:solidFill>
              </a:rPr>
              <a:t>Free Template</a:t>
            </a:r>
            <a:endParaRPr sz="3200" b="1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330" y="827782"/>
            <a:ext cx="1672740" cy="16366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4965700"/>
            <a:ext cx="9144000" cy="1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>
            <a:off x="930707" y="1521392"/>
            <a:ext cx="3184093" cy="3083543"/>
            <a:chOff x="9351963" y="296863"/>
            <a:chExt cx="1960562" cy="189865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526588" y="538163"/>
              <a:ext cx="1611312" cy="1497013"/>
            </a:xfrm>
            <a:custGeom>
              <a:avLst/>
              <a:gdLst>
                <a:gd name="T0" fmla="*/ 12 w 480"/>
                <a:gd name="T1" fmla="*/ 446 h 446"/>
                <a:gd name="T2" fmla="*/ 0 w 480"/>
                <a:gd name="T3" fmla="*/ 439 h 446"/>
                <a:gd name="T4" fmla="*/ 12 w 480"/>
                <a:gd name="T5" fmla="*/ 432 h 446"/>
                <a:gd name="T6" fmla="*/ 191 w 480"/>
                <a:gd name="T7" fmla="*/ 427 h 446"/>
                <a:gd name="T8" fmla="*/ 186 w 480"/>
                <a:gd name="T9" fmla="*/ 389 h 446"/>
                <a:gd name="T10" fmla="*/ 180 w 480"/>
                <a:gd name="T11" fmla="*/ 356 h 446"/>
                <a:gd name="T12" fmla="*/ 36 w 480"/>
                <a:gd name="T13" fmla="*/ 264 h 446"/>
                <a:gd name="T14" fmla="*/ 58 w 480"/>
                <a:gd name="T15" fmla="*/ 105 h 446"/>
                <a:gd name="T16" fmla="*/ 43 w 480"/>
                <a:gd name="T17" fmla="*/ 10 h 446"/>
                <a:gd name="T18" fmla="*/ 52 w 480"/>
                <a:gd name="T19" fmla="*/ 1 h 446"/>
                <a:gd name="T20" fmla="*/ 69 w 480"/>
                <a:gd name="T21" fmla="*/ 90 h 446"/>
                <a:gd name="T22" fmla="*/ 71 w 480"/>
                <a:gd name="T23" fmla="*/ 111 h 446"/>
                <a:gd name="T24" fmla="*/ 53 w 480"/>
                <a:gd name="T25" fmla="*/ 265 h 446"/>
                <a:gd name="T26" fmla="*/ 195 w 480"/>
                <a:gd name="T27" fmla="*/ 345 h 446"/>
                <a:gd name="T28" fmla="*/ 202 w 480"/>
                <a:gd name="T29" fmla="*/ 389 h 446"/>
                <a:gd name="T30" fmla="*/ 205 w 480"/>
                <a:gd name="T31" fmla="*/ 428 h 446"/>
                <a:gd name="T32" fmla="*/ 219 w 480"/>
                <a:gd name="T33" fmla="*/ 421 h 446"/>
                <a:gd name="T34" fmla="*/ 214 w 480"/>
                <a:gd name="T35" fmla="*/ 389 h 446"/>
                <a:gd name="T36" fmla="*/ 218 w 480"/>
                <a:gd name="T37" fmla="*/ 342 h 446"/>
                <a:gd name="T38" fmla="*/ 146 w 480"/>
                <a:gd name="T39" fmla="*/ 266 h 446"/>
                <a:gd name="T40" fmla="*/ 149 w 480"/>
                <a:gd name="T41" fmla="*/ 252 h 446"/>
                <a:gd name="T42" fmla="*/ 232 w 480"/>
                <a:gd name="T43" fmla="*/ 350 h 446"/>
                <a:gd name="T44" fmla="*/ 229 w 480"/>
                <a:gd name="T45" fmla="*/ 388 h 446"/>
                <a:gd name="T46" fmla="*/ 233 w 480"/>
                <a:gd name="T47" fmla="*/ 429 h 446"/>
                <a:gd name="T48" fmla="*/ 247 w 480"/>
                <a:gd name="T49" fmla="*/ 421 h 446"/>
                <a:gd name="T50" fmla="*/ 249 w 480"/>
                <a:gd name="T51" fmla="*/ 391 h 446"/>
                <a:gd name="T52" fmla="*/ 251 w 480"/>
                <a:gd name="T53" fmla="*/ 356 h 446"/>
                <a:gd name="T54" fmla="*/ 294 w 480"/>
                <a:gd name="T55" fmla="*/ 266 h 446"/>
                <a:gd name="T56" fmla="*/ 341 w 480"/>
                <a:gd name="T57" fmla="*/ 258 h 446"/>
                <a:gd name="T58" fmla="*/ 279 w 480"/>
                <a:gd name="T59" fmla="*/ 294 h 446"/>
                <a:gd name="T60" fmla="*/ 262 w 480"/>
                <a:gd name="T61" fmla="*/ 348 h 446"/>
                <a:gd name="T62" fmla="*/ 261 w 480"/>
                <a:gd name="T63" fmla="*/ 407 h 446"/>
                <a:gd name="T64" fmla="*/ 264 w 480"/>
                <a:gd name="T65" fmla="*/ 432 h 446"/>
                <a:gd name="T66" fmla="*/ 275 w 480"/>
                <a:gd name="T67" fmla="*/ 410 h 446"/>
                <a:gd name="T68" fmla="*/ 279 w 480"/>
                <a:gd name="T69" fmla="*/ 356 h 446"/>
                <a:gd name="T70" fmla="*/ 383 w 480"/>
                <a:gd name="T71" fmla="*/ 307 h 446"/>
                <a:gd name="T72" fmla="*/ 426 w 480"/>
                <a:gd name="T73" fmla="*/ 132 h 446"/>
                <a:gd name="T74" fmla="*/ 404 w 480"/>
                <a:gd name="T75" fmla="*/ 96 h 446"/>
                <a:gd name="T76" fmla="*/ 419 w 480"/>
                <a:gd name="T77" fmla="*/ 9 h 446"/>
                <a:gd name="T78" fmla="*/ 433 w 480"/>
                <a:gd name="T79" fmla="*/ 7 h 446"/>
                <a:gd name="T80" fmla="*/ 419 w 480"/>
                <a:gd name="T81" fmla="*/ 98 h 446"/>
                <a:gd name="T82" fmla="*/ 454 w 480"/>
                <a:gd name="T83" fmla="*/ 155 h 446"/>
                <a:gd name="T84" fmla="*/ 344 w 480"/>
                <a:gd name="T85" fmla="*/ 343 h 446"/>
                <a:gd name="T86" fmla="*/ 296 w 480"/>
                <a:gd name="T87" fmla="*/ 361 h 446"/>
                <a:gd name="T88" fmla="*/ 289 w 480"/>
                <a:gd name="T89" fmla="*/ 402 h 446"/>
                <a:gd name="T90" fmla="*/ 293 w 480"/>
                <a:gd name="T91" fmla="*/ 432 h 446"/>
                <a:gd name="T92" fmla="*/ 473 w 480"/>
                <a:gd name="T93" fmla="*/ 432 h 446"/>
                <a:gd name="T94" fmla="*/ 473 w 480"/>
                <a:gd name="T95" fmla="*/ 446 h 446"/>
                <a:gd name="T96" fmla="*/ 240 w 480"/>
                <a:gd name="T9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0" h="446">
                  <a:moveTo>
                    <a:pt x="240" y="446"/>
                  </a:moveTo>
                  <a:cubicBezTo>
                    <a:pt x="164" y="446"/>
                    <a:pt x="88" y="446"/>
                    <a:pt x="12" y="446"/>
                  </a:cubicBezTo>
                  <a:cubicBezTo>
                    <a:pt x="10" y="446"/>
                    <a:pt x="8" y="446"/>
                    <a:pt x="6" y="445"/>
                  </a:cubicBezTo>
                  <a:cubicBezTo>
                    <a:pt x="2" y="445"/>
                    <a:pt x="0" y="442"/>
                    <a:pt x="0" y="439"/>
                  </a:cubicBezTo>
                  <a:cubicBezTo>
                    <a:pt x="0" y="435"/>
                    <a:pt x="3" y="433"/>
                    <a:pt x="6" y="432"/>
                  </a:cubicBezTo>
                  <a:cubicBezTo>
                    <a:pt x="8" y="431"/>
                    <a:pt x="10" y="432"/>
                    <a:pt x="12" y="432"/>
                  </a:cubicBezTo>
                  <a:cubicBezTo>
                    <a:pt x="70" y="432"/>
                    <a:pt x="128" y="432"/>
                    <a:pt x="187" y="432"/>
                  </a:cubicBezTo>
                  <a:cubicBezTo>
                    <a:pt x="190" y="432"/>
                    <a:pt x="192" y="431"/>
                    <a:pt x="191" y="427"/>
                  </a:cubicBezTo>
                  <a:cubicBezTo>
                    <a:pt x="191" y="424"/>
                    <a:pt x="191" y="420"/>
                    <a:pt x="191" y="417"/>
                  </a:cubicBezTo>
                  <a:cubicBezTo>
                    <a:pt x="191" y="407"/>
                    <a:pt x="191" y="398"/>
                    <a:pt x="186" y="389"/>
                  </a:cubicBezTo>
                  <a:cubicBezTo>
                    <a:pt x="181" y="380"/>
                    <a:pt x="181" y="371"/>
                    <a:pt x="183" y="362"/>
                  </a:cubicBezTo>
                  <a:cubicBezTo>
                    <a:pt x="185" y="358"/>
                    <a:pt x="184" y="357"/>
                    <a:pt x="180" y="356"/>
                  </a:cubicBezTo>
                  <a:cubicBezTo>
                    <a:pt x="156" y="352"/>
                    <a:pt x="134" y="344"/>
                    <a:pt x="112" y="333"/>
                  </a:cubicBezTo>
                  <a:cubicBezTo>
                    <a:pt x="81" y="316"/>
                    <a:pt x="55" y="295"/>
                    <a:pt x="36" y="264"/>
                  </a:cubicBezTo>
                  <a:cubicBezTo>
                    <a:pt x="8" y="217"/>
                    <a:pt x="12" y="162"/>
                    <a:pt x="46" y="118"/>
                  </a:cubicBezTo>
                  <a:cubicBezTo>
                    <a:pt x="50" y="114"/>
                    <a:pt x="53" y="109"/>
                    <a:pt x="58" y="105"/>
                  </a:cubicBezTo>
                  <a:cubicBezTo>
                    <a:pt x="59" y="103"/>
                    <a:pt x="60" y="102"/>
                    <a:pt x="58" y="100"/>
                  </a:cubicBezTo>
                  <a:cubicBezTo>
                    <a:pt x="43" y="72"/>
                    <a:pt x="39" y="41"/>
                    <a:pt x="43" y="10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4" y="2"/>
                    <a:pt x="47" y="0"/>
                    <a:pt x="52" y="1"/>
                  </a:cubicBezTo>
                  <a:cubicBezTo>
                    <a:pt x="55" y="1"/>
                    <a:pt x="57" y="5"/>
                    <a:pt x="57" y="10"/>
                  </a:cubicBezTo>
                  <a:cubicBezTo>
                    <a:pt x="54" y="38"/>
                    <a:pt x="57" y="64"/>
                    <a:pt x="69" y="90"/>
                  </a:cubicBezTo>
                  <a:cubicBezTo>
                    <a:pt x="70" y="93"/>
                    <a:pt x="72" y="95"/>
                    <a:pt x="73" y="98"/>
                  </a:cubicBezTo>
                  <a:cubicBezTo>
                    <a:pt x="77" y="104"/>
                    <a:pt x="77" y="106"/>
                    <a:pt x="71" y="111"/>
                  </a:cubicBezTo>
                  <a:cubicBezTo>
                    <a:pt x="60" y="122"/>
                    <a:pt x="50" y="135"/>
                    <a:pt x="43" y="150"/>
                  </a:cubicBezTo>
                  <a:cubicBezTo>
                    <a:pt x="24" y="190"/>
                    <a:pt x="28" y="229"/>
                    <a:pt x="53" y="265"/>
                  </a:cubicBezTo>
                  <a:cubicBezTo>
                    <a:pt x="74" y="295"/>
                    <a:pt x="103" y="314"/>
                    <a:pt x="136" y="328"/>
                  </a:cubicBezTo>
                  <a:cubicBezTo>
                    <a:pt x="155" y="336"/>
                    <a:pt x="175" y="342"/>
                    <a:pt x="195" y="345"/>
                  </a:cubicBezTo>
                  <a:cubicBezTo>
                    <a:pt x="202" y="346"/>
                    <a:pt x="204" y="351"/>
                    <a:pt x="201" y="356"/>
                  </a:cubicBezTo>
                  <a:cubicBezTo>
                    <a:pt x="194" y="367"/>
                    <a:pt x="195" y="378"/>
                    <a:pt x="202" y="389"/>
                  </a:cubicBezTo>
                  <a:cubicBezTo>
                    <a:pt x="204" y="393"/>
                    <a:pt x="205" y="398"/>
                    <a:pt x="205" y="403"/>
                  </a:cubicBezTo>
                  <a:cubicBezTo>
                    <a:pt x="205" y="411"/>
                    <a:pt x="205" y="420"/>
                    <a:pt x="205" y="428"/>
                  </a:cubicBezTo>
                  <a:cubicBezTo>
                    <a:pt x="205" y="431"/>
                    <a:pt x="206" y="432"/>
                    <a:pt x="208" y="432"/>
                  </a:cubicBezTo>
                  <a:cubicBezTo>
                    <a:pt x="219" y="432"/>
                    <a:pt x="219" y="432"/>
                    <a:pt x="219" y="421"/>
                  </a:cubicBezTo>
                  <a:cubicBezTo>
                    <a:pt x="219" y="419"/>
                    <a:pt x="219" y="417"/>
                    <a:pt x="219" y="414"/>
                  </a:cubicBezTo>
                  <a:cubicBezTo>
                    <a:pt x="219" y="406"/>
                    <a:pt x="218" y="398"/>
                    <a:pt x="214" y="389"/>
                  </a:cubicBezTo>
                  <a:cubicBezTo>
                    <a:pt x="208" y="376"/>
                    <a:pt x="208" y="361"/>
                    <a:pt x="217" y="348"/>
                  </a:cubicBezTo>
                  <a:cubicBezTo>
                    <a:pt x="218" y="346"/>
                    <a:pt x="218" y="344"/>
                    <a:pt x="218" y="342"/>
                  </a:cubicBezTo>
                  <a:cubicBezTo>
                    <a:pt x="219" y="312"/>
                    <a:pt x="204" y="291"/>
                    <a:pt x="177" y="277"/>
                  </a:cubicBezTo>
                  <a:cubicBezTo>
                    <a:pt x="167" y="272"/>
                    <a:pt x="157" y="268"/>
                    <a:pt x="146" y="266"/>
                  </a:cubicBezTo>
                  <a:cubicBezTo>
                    <a:pt x="141" y="265"/>
                    <a:pt x="138" y="262"/>
                    <a:pt x="139" y="257"/>
                  </a:cubicBezTo>
                  <a:cubicBezTo>
                    <a:pt x="140" y="253"/>
                    <a:pt x="144" y="251"/>
                    <a:pt x="149" y="252"/>
                  </a:cubicBezTo>
                  <a:cubicBezTo>
                    <a:pt x="174" y="258"/>
                    <a:pt x="197" y="268"/>
                    <a:pt x="214" y="289"/>
                  </a:cubicBezTo>
                  <a:cubicBezTo>
                    <a:pt x="229" y="306"/>
                    <a:pt x="234" y="327"/>
                    <a:pt x="232" y="350"/>
                  </a:cubicBezTo>
                  <a:cubicBezTo>
                    <a:pt x="232" y="351"/>
                    <a:pt x="232" y="352"/>
                    <a:pt x="231" y="353"/>
                  </a:cubicBezTo>
                  <a:cubicBezTo>
                    <a:pt x="221" y="364"/>
                    <a:pt x="222" y="376"/>
                    <a:pt x="229" y="388"/>
                  </a:cubicBezTo>
                  <a:cubicBezTo>
                    <a:pt x="232" y="393"/>
                    <a:pt x="233" y="398"/>
                    <a:pt x="233" y="404"/>
                  </a:cubicBezTo>
                  <a:cubicBezTo>
                    <a:pt x="233" y="412"/>
                    <a:pt x="233" y="420"/>
                    <a:pt x="233" y="429"/>
                  </a:cubicBezTo>
                  <a:cubicBezTo>
                    <a:pt x="233" y="431"/>
                    <a:pt x="233" y="432"/>
                    <a:pt x="236" y="432"/>
                  </a:cubicBezTo>
                  <a:cubicBezTo>
                    <a:pt x="247" y="432"/>
                    <a:pt x="247" y="432"/>
                    <a:pt x="247" y="421"/>
                  </a:cubicBezTo>
                  <a:cubicBezTo>
                    <a:pt x="247" y="414"/>
                    <a:pt x="247" y="407"/>
                    <a:pt x="247" y="399"/>
                  </a:cubicBezTo>
                  <a:cubicBezTo>
                    <a:pt x="247" y="396"/>
                    <a:pt x="247" y="394"/>
                    <a:pt x="249" y="391"/>
                  </a:cubicBezTo>
                  <a:cubicBezTo>
                    <a:pt x="254" y="383"/>
                    <a:pt x="258" y="373"/>
                    <a:pt x="255" y="363"/>
                  </a:cubicBezTo>
                  <a:cubicBezTo>
                    <a:pt x="254" y="361"/>
                    <a:pt x="253" y="358"/>
                    <a:pt x="251" y="356"/>
                  </a:cubicBezTo>
                  <a:cubicBezTo>
                    <a:pt x="248" y="353"/>
                    <a:pt x="247" y="349"/>
                    <a:pt x="247" y="345"/>
                  </a:cubicBezTo>
                  <a:cubicBezTo>
                    <a:pt x="246" y="309"/>
                    <a:pt x="263" y="283"/>
                    <a:pt x="294" y="266"/>
                  </a:cubicBezTo>
                  <a:cubicBezTo>
                    <a:pt x="306" y="259"/>
                    <a:pt x="318" y="255"/>
                    <a:pt x="331" y="252"/>
                  </a:cubicBezTo>
                  <a:cubicBezTo>
                    <a:pt x="336" y="251"/>
                    <a:pt x="340" y="254"/>
                    <a:pt x="341" y="258"/>
                  </a:cubicBezTo>
                  <a:cubicBezTo>
                    <a:pt x="341" y="262"/>
                    <a:pt x="339" y="265"/>
                    <a:pt x="334" y="266"/>
                  </a:cubicBezTo>
                  <a:cubicBezTo>
                    <a:pt x="313" y="270"/>
                    <a:pt x="294" y="278"/>
                    <a:pt x="279" y="294"/>
                  </a:cubicBezTo>
                  <a:cubicBezTo>
                    <a:pt x="266" y="308"/>
                    <a:pt x="261" y="325"/>
                    <a:pt x="261" y="344"/>
                  </a:cubicBezTo>
                  <a:cubicBezTo>
                    <a:pt x="261" y="346"/>
                    <a:pt x="262" y="347"/>
                    <a:pt x="262" y="348"/>
                  </a:cubicBezTo>
                  <a:cubicBezTo>
                    <a:pt x="272" y="363"/>
                    <a:pt x="272" y="378"/>
                    <a:pt x="264" y="393"/>
                  </a:cubicBezTo>
                  <a:cubicBezTo>
                    <a:pt x="262" y="398"/>
                    <a:pt x="260" y="402"/>
                    <a:pt x="261" y="407"/>
                  </a:cubicBezTo>
                  <a:cubicBezTo>
                    <a:pt x="261" y="414"/>
                    <a:pt x="261" y="421"/>
                    <a:pt x="261" y="428"/>
                  </a:cubicBezTo>
                  <a:cubicBezTo>
                    <a:pt x="261" y="431"/>
                    <a:pt x="261" y="432"/>
                    <a:pt x="264" y="432"/>
                  </a:cubicBezTo>
                  <a:cubicBezTo>
                    <a:pt x="275" y="432"/>
                    <a:pt x="275" y="432"/>
                    <a:pt x="275" y="421"/>
                  </a:cubicBezTo>
                  <a:cubicBezTo>
                    <a:pt x="275" y="418"/>
                    <a:pt x="275" y="414"/>
                    <a:pt x="275" y="410"/>
                  </a:cubicBezTo>
                  <a:cubicBezTo>
                    <a:pt x="274" y="402"/>
                    <a:pt x="275" y="394"/>
                    <a:pt x="280" y="386"/>
                  </a:cubicBezTo>
                  <a:cubicBezTo>
                    <a:pt x="285" y="376"/>
                    <a:pt x="285" y="366"/>
                    <a:pt x="279" y="356"/>
                  </a:cubicBezTo>
                  <a:cubicBezTo>
                    <a:pt x="275" y="351"/>
                    <a:pt x="278" y="346"/>
                    <a:pt x="285" y="345"/>
                  </a:cubicBezTo>
                  <a:cubicBezTo>
                    <a:pt x="320" y="339"/>
                    <a:pt x="354" y="327"/>
                    <a:pt x="383" y="307"/>
                  </a:cubicBezTo>
                  <a:cubicBezTo>
                    <a:pt x="408" y="290"/>
                    <a:pt x="428" y="269"/>
                    <a:pt x="440" y="241"/>
                  </a:cubicBezTo>
                  <a:cubicBezTo>
                    <a:pt x="456" y="202"/>
                    <a:pt x="450" y="166"/>
                    <a:pt x="426" y="132"/>
                  </a:cubicBezTo>
                  <a:cubicBezTo>
                    <a:pt x="420" y="123"/>
                    <a:pt x="413" y="115"/>
                    <a:pt x="406" y="108"/>
                  </a:cubicBezTo>
                  <a:cubicBezTo>
                    <a:pt x="401" y="104"/>
                    <a:pt x="401" y="102"/>
                    <a:pt x="404" y="96"/>
                  </a:cubicBezTo>
                  <a:cubicBezTo>
                    <a:pt x="418" y="72"/>
                    <a:pt x="422" y="45"/>
                    <a:pt x="420" y="18"/>
                  </a:cubicBezTo>
                  <a:cubicBezTo>
                    <a:pt x="420" y="15"/>
                    <a:pt x="420" y="12"/>
                    <a:pt x="419" y="9"/>
                  </a:cubicBezTo>
                  <a:cubicBezTo>
                    <a:pt x="419" y="5"/>
                    <a:pt x="421" y="1"/>
                    <a:pt x="425" y="1"/>
                  </a:cubicBezTo>
                  <a:cubicBezTo>
                    <a:pt x="429" y="0"/>
                    <a:pt x="432" y="2"/>
                    <a:pt x="433" y="7"/>
                  </a:cubicBezTo>
                  <a:cubicBezTo>
                    <a:pt x="435" y="18"/>
                    <a:pt x="435" y="29"/>
                    <a:pt x="434" y="40"/>
                  </a:cubicBezTo>
                  <a:cubicBezTo>
                    <a:pt x="433" y="60"/>
                    <a:pt x="428" y="80"/>
                    <a:pt x="419" y="98"/>
                  </a:cubicBezTo>
                  <a:cubicBezTo>
                    <a:pt x="417" y="100"/>
                    <a:pt x="419" y="102"/>
                    <a:pt x="420" y="103"/>
                  </a:cubicBezTo>
                  <a:cubicBezTo>
                    <a:pt x="435" y="118"/>
                    <a:pt x="447" y="135"/>
                    <a:pt x="454" y="155"/>
                  </a:cubicBezTo>
                  <a:cubicBezTo>
                    <a:pt x="470" y="198"/>
                    <a:pt x="463" y="238"/>
                    <a:pt x="437" y="274"/>
                  </a:cubicBezTo>
                  <a:cubicBezTo>
                    <a:pt x="414" y="307"/>
                    <a:pt x="381" y="328"/>
                    <a:pt x="344" y="343"/>
                  </a:cubicBezTo>
                  <a:cubicBezTo>
                    <a:pt x="330" y="349"/>
                    <a:pt x="314" y="353"/>
                    <a:pt x="299" y="356"/>
                  </a:cubicBezTo>
                  <a:cubicBezTo>
                    <a:pt x="296" y="357"/>
                    <a:pt x="295" y="358"/>
                    <a:pt x="296" y="361"/>
                  </a:cubicBezTo>
                  <a:cubicBezTo>
                    <a:pt x="300" y="374"/>
                    <a:pt x="297" y="385"/>
                    <a:pt x="290" y="397"/>
                  </a:cubicBezTo>
                  <a:cubicBezTo>
                    <a:pt x="289" y="398"/>
                    <a:pt x="289" y="400"/>
                    <a:pt x="289" y="402"/>
                  </a:cubicBezTo>
                  <a:cubicBezTo>
                    <a:pt x="289" y="410"/>
                    <a:pt x="289" y="419"/>
                    <a:pt x="288" y="427"/>
                  </a:cubicBezTo>
                  <a:cubicBezTo>
                    <a:pt x="288" y="431"/>
                    <a:pt x="289" y="432"/>
                    <a:pt x="293" y="432"/>
                  </a:cubicBezTo>
                  <a:cubicBezTo>
                    <a:pt x="351" y="432"/>
                    <a:pt x="410" y="432"/>
                    <a:pt x="468" y="432"/>
                  </a:cubicBezTo>
                  <a:cubicBezTo>
                    <a:pt x="470" y="432"/>
                    <a:pt x="471" y="432"/>
                    <a:pt x="473" y="432"/>
                  </a:cubicBezTo>
                  <a:cubicBezTo>
                    <a:pt x="477" y="432"/>
                    <a:pt x="480" y="435"/>
                    <a:pt x="480" y="439"/>
                  </a:cubicBezTo>
                  <a:cubicBezTo>
                    <a:pt x="480" y="442"/>
                    <a:pt x="477" y="445"/>
                    <a:pt x="473" y="446"/>
                  </a:cubicBezTo>
                  <a:cubicBezTo>
                    <a:pt x="472" y="446"/>
                    <a:pt x="470" y="446"/>
                    <a:pt x="468" y="446"/>
                  </a:cubicBezTo>
                  <a:cubicBezTo>
                    <a:pt x="392" y="446"/>
                    <a:pt x="316" y="446"/>
                    <a:pt x="240" y="446"/>
                  </a:cubicBezTo>
                  <a:close/>
                </a:path>
              </a:pathLst>
            </a:custGeom>
            <a:solidFill>
              <a:srgbClr val="2F4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9713913" y="763588"/>
              <a:ext cx="1239837" cy="868363"/>
            </a:xfrm>
            <a:custGeom>
              <a:avLst/>
              <a:gdLst>
                <a:gd name="T0" fmla="*/ 269 w 369"/>
                <a:gd name="T1" fmla="*/ 244 h 259"/>
                <a:gd name="T2" fmla="*/ 241 w 369"/>
                <a:gd name="T3" fmla="*/ 252 h 259"/>
                <a:gd name="T4" fmla="*/ 223 w 369"/>
                <a:gd name="T5" fmla="*/ 253 h 259"/>
                <a:gd name="T6" fmla="*/ 255 w 369"/>
                <a:gd name="T7" fmla="*/ 234 h 259"/>
                <a:gd name="T8" fmla="*/ 283 w 369"/>
                <a:gd name="T9" fmla="*/ 223 h 259"/>
                <a:gd name="T10" fmla="*/ 309 w 369"/>
                <a:gd name="T11" fmla="*/ 207 h 259"/>
                <a:gd name="T12" fmla="*/ 317 w 369"/>
                <a:gd name="T13" fmla="*/ 194 h 259"/>
                <a:gd name="T14" fmla="*/ 333 w 369"/>
                <a:gd name="T15" fmla="*/ 182 h 259"/>
                <a:gd name="T16" fmla="*/ 346 w 369"/>
                <a:gd name="T17" fmla="*/ 157 h 259"/>
                <a:gd name="T18" fmla="*/ 350 w 369"/>
                <a:gd name="T19" fmla="*/ 129 h 259"/>
                <a:gd name="T20" fmla="*/ 344 w 369"/>
                <a:gd name="T21" fmla="*/ 101 h 259"/>
                <a:gd name="T22" fmla="*/ 329 w 369"/>
                <a:gd name="T23" fmla="*/ 76 h 259"/>
                <a:gd name="T24" fmla="*/ 308 w 369"/>
                <a:gd name="T25" fmla="*/ 56 h 259"/>
                <a:gd name="T26" fmla="*/ 283 w 369"/>
                <a:gd name="T27" fmla="*/ 40 h 259"/>
                <a:gd name="T28" fmla="*/ 254 w 369"/>
                <a:gd name="T29" fmla="*/ 29 h 259"/>
                <a:gd name="T30" fmla="*/ 226 w 369"/>
                <a:gd name="T31" fmla="*/ 22 h 259"/>
                <a:gd name="T32" fmla="*/ 195 w 369"/>
                <a:gd name="T33" fmla="*/ 19 h 259"/>
                <a:gd name="T34" fmla="*/ 165 w 369"/>
                <a:gd name="T35" fmla="*/ 19 h 259"/>
                <a:gd name="T36" fmla="*/ 136 w 369"/>
                <a:gd name="T37" fmla="*/ 23 h 259"/>
                <a:gd name="T38" fmla="*/ 107 w 369"/>
                <a:gd name="T39" fmla="*/ 31 h 259"/>
                <a:gd name="T40" fmla="*/ 80 w 369"/>
                <a:gd name="T41" fmla="*/ 43 h 259"/>
                <a:gd name="T42" fmla="*/ 55 w 369"/>
                <a:gd name="T43" fmla="*/ 61 h 259"/>
                <a:gd name="T44" fmla="*/ 35 w 369"/>
                <a:gd name="T45" fmla="*/ 81 h 259"/>
                <a:gd name="T46" fmla="*/ 22 w 369"/>
                <a:gd name="T47" fmla="*/ 107 h 259"/>
                <a:gd name="T48" fmla="*/ 17 w 369"/>
                <a:gd name="T49" fmla="*/ 135 h 259"/>
                <a:gd name="T50" fmla="*/ 23 w 369"/>
                <a:gd name="T51" fmla="*/ 162 h 259"/>
                <a:gd name="T52" fmla="*/ 39 w 369"/>
                <a:gd name="T53" fmla="*/ 187 h 259"/>
                <a:gd name="T54" fmla="*/ 60 w 369"/>
                <a:gd name="T55" fmla="*/ 207 h 259"/>
                <a:gd name="T56" fmla="*/ 85 w 369"/>
                <a:gd name="T57" fmla="*/ 223 h 259"/>
                <a:gd name="T58" fmla="*/ 113 w 369"/>
                <a:gd name="T59" fmla="*/ 234 h 259"/>
                <a:gd name="T60" fmla="*/ 145 w 369"/>
                <a:gd name="T61" fmla="*/ 252 h 259"/>
                <a:gd name="T62" fmla="*/ 128 w 369"/>
                <a:gd name="T63" fmla="*/ 253 h 259"/>
                <a:gd name="T64" fmla="*/ 96 w 369"/>
                <a:gd name="T65" fmla="*/ 241 h 259"/>
                <a:gd name="T66" fmla="*/ 67 w 369"/>
                <a:gd name="T67" fmla="*/ 228 h 259"/>
                <a:gd name="T68" fmla="*/ 41 w 369"/>
                <a:gd name="T69" fmla="*/ 207 h 259"/>
                <a:gd name="T70" fmla="*/ 21 w 369"/>
                <a:gd name="T71" fmla="*/ 182 h 259"/>
                <a:gd name="T72" fmla="*/ 8 w 369"/>
                <a:gd name="T73" fmla="*/ 152 h 259"/>
                <a:gd name="T74" fmla="*/ 1 w 369"/>
                <a:gd name="T75" fmla="*/ 133 h 259"/>
                <a:gd name="T76" fmla="*/ 8 w 369"/>
                <a:gd name="T77" fmla="*/ 112 h 259"/>
                <a:gd name="T78" fmla="*/ 16 w 369"/>
                <a:gd name="T79" fmla="*/ 89 h 259"/>
                <a:gd name="T80" fmla="*/ 35 w 369"/>
                <a:gd name="T81" fmla="*/ 62 h 259"/>
                <a:gd name="T82" fmla="*/ 60 w 369"/>
                <a:gd name="T83" fmla="*/ 42 h 259"/>
                <a:gd name="T84" fmla="*/ 88 w 369"/>
                <a:gd name="T85" fmla="*/ 26 h 259"/>
                <a:gd name="T86" fmla="*/ 117 w 369"/>
                <a:gd name="T87" fmla="*/ 15 h 259"/>
                <a:gd name="T88" fmla="*/ 148 w 369"/>
                <a:gd name="T89" fmla="*/ 9 h 259"/>
                <a:gd name="T90" fmla="*/ 180 w 369"/>
                <a:gd name="T91" fmla="*/ 7 h 259"/>
                <a:gd name="T92" fmla="*/ 212 w 369"/>
                <a:gd name="T93" fmla="*/ 8 h 259"/>
                <a:gd name="T94" fmla="*/ 242 w 369"/>
                <a:gd name="T95" fmla="*/ 13 h 259"/>
                <a:gd name="T96" fmla="*/ 273 w 369"/>
                <a:gd name="T97" fmla="*/ 23 h 259"/>
                <a:gd name="T98" fmla="*/ 301 w 369"/>
                <a:gd name="T99" fmla="*/ 37 h 259"/>
                <a:gd name="T100" fmla="*/ 326 w 369"/>
                <a:gd name="T101" fmla="*/ 55 h 259"/>
                <a:gd name="T102" fmla="*/ 347 w 369"/>
                <a:gd name="T103" fmla="*/ 80 h 259"/>
                <a:gd name="T104" fmla="*/ 360 w 369"/>
                <a:gd name="T105" fmla="*/ 110 h 259"/>
                <a:gd name="T106" fmla="*/ 361 w 369"/>
                <a:gd name="T107" fmla="*/ 143 h 259"/>
                <a:gd name="T108" fmla="*/ 352 w 369"/>
                <a:gd name="T109" fmla="*/ 175 h 259"/>
                <a:gd name="T110" fmla="*/ 333 w 369"/>
                <a:gd name="T111" fmla="*/ 201 h 259"/>
                <a:gd name="T112" fmla="*/ 308 w 369"/>
                <a:gd name="T113" fmla="*/ 222 h 259"/>
                <a:gd name="T114" fmla="*/ 283 w 369"/>
                <a:gd name="T115" fmla="*/ 23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259">
                  <a:moveTo>
                    <a:pt x="283" y="238"/>
                  </a:moveTo>
                  <a:cubicBezTo>
                    <a:pt x="277" y="235"/>
                    <a:pt x="273" y="239"/>
                    <a:pt x="269" y="244"/>
                  </a:cubicBezTo>
                  <a:cubicBezTo>
                    <a:pt x="265" y="250"/>
                    <a:pt x="259" y="251"/>
                    <a:pt x="252" y="249"/>
                  </a:cubicBezTo>
                  <a:cubicBezTo>
                    <a:pt x="247" y="247"/>
                    <a:pt x="244" y="248"/>
                    <a:pt x="241" y="252"/>
                  </a:cubicBezTo>
                  <a:cubicBezTo>
                    <a:pt x="237" y="257"/>
                    <a:pt x="231" y="259"/>
                    <a:pt x="225" y="257"/>
                  </a:cubicBezTo>
                  <a:cubicBezTo>
                    <a:pt x="223" y="256"/>
                    <a:pt x="222" y="255"/>
                    <a:pt x="223" y="253"/>
                  </a:cubicBezTo>
                  <a:cubicBezTo>
                    <a:pt x="226" y="244"/>
                    <a:pt x="233" y="239"/>
                    <a:pt x="240" y="234"/>
                  </a:cubicBezTo>
                  <a:cubicBezTo>
                    <a:pt x="245" y="231"/>
                    <a:pt x="250" y="233"/>
                    <a:pt x="255" y="234"/>
                  </a:cubicBezTo>
                  <a:cubicBezTo>
                    <a:pt x="258" y="235"/>
                    <a:pt x="259" y="235"/>
                    <a:pt x="261" y="232"/>
                  </a:cubicBezTo>
                  <a:cubicBezTo>
                    <a:pt x="266" y="224"/>
                    <a:pt x="274" y="221"/>
                    <a:pt x="283" y="223"/>
                  </a:cubicBezTo>
                  <a:cubicBezTo>
                    <a:pt x="285" y="224"/>
                    <a:pt x="287" y="223"/>
                    <a:pt x="288" y="221"/>
                  </a:cubicBezTo>
                  <a:cubicBezTo>
                    <a:pt x="291" y="211"/>
                    <a:pt x="298" y="207"/>
                    <a:pt x="309" y="207"/>
                  </a:cubicBezTo>
                  <a:cubicBezTo>
                    <a:pt x="311" y="208"/>
                    <a:pt x="312" y="206"/>
                    <a:pt x="312" y="204"/>
                  </a:cubicBezTo>
                  <a:cubicBezTo>
                    <a:pt x="313" y="200"/>
                    <a:pt x="314" y="197"/>
                    <a:pt x="317" y="194"/>
                  </a:cubicBezTo>
                  <a:cubicBezTo>
                    <a:pt x="320" y="190"/>
                    <a:pt x="324" y="188"/>
                    <a:pt x="329" y="187"/>
                  </a:cubicBezTo>
                  <a:cubicBezTo>
                    <a:pt x="332" y="187"/>
                    <a:pt x="333" y="185"/>
                    <a:pt x="333" y="182"/>
                  </a:cubicBezTo>
                  <a:cubicBezTo>
                    <a:pt x="332" y="173"/>
                    <a:pt x="336" y="167"/>
                    <a:pt x="344" y="163"/>
                  </a:cubicBezTo>
                  <a:cubicBezTo>
                    <a:pt x="347" y="161"/>
                    <a:pt x="347" y="160"/>
                    <a:pt x="346" y="157"/>
                  </a:cubicBezTo>
                  <a:cubicBezTo>
                    <a:pt x="342" y="149"/>
                    <a:pt x="344" y="141"/>
                    <a:pt x="350" y="135"/>
                  </a:cubicBezTo>
                  <a:cubicBezTo>
                    <a:pt x="353" y="132"/>
                    <a:pt x="352" y="131"/>
                    <a:pt x="350" y="129"/>
                  </a:cubicBezTo>
                  <a:cubicBezTo>
                    <a:pt x="344" y="122"/>
                    <a:pt x="342" y="115"/>
                    <a:pt x="346" y="106"/>
                  </a:cubicBezTo>
                  <a:cubicBezTo>
                    <a:pt x="347" y="104"/>
                    <a:pt x="347" y="102"/>
                    <a:pt x="344" y="101"/>
                  </a:cubicBezTo>
                  <a:cubicBezTo>
                    <a:pt x="336" y="97"/>
                    <a:pt x="332" y="90"/>
                    <a:pt x="333" y="81"/>
                  </a:cubicBezTo>
                  <a:cubicBezTo>
                    <a:pt x="333" y="78"/>
                    <a:pt x="332" y="77"/>
                    <a:pt x="329" y="76"/>
                  </a:cubicBezTo>
                  <a:cubicBezTo>
                    <a:pt x="320" y="75"/>
                    <a:pt x="314" y="69"/>
                    <a:pt x="312" y="60"/>
                  </a:cubicBezTo>
                  <a:cubicBezTo>
                    <a:pt x="312" y="57"/>
                    <a:pt x="311" y="56"/>
                    <a:pt x="308" y="56"/>
                  </a:cubicBezTo>
                  <a:cubicBezTo>
                    <a:pt x="298" y="56"/>
                    <a:pt x="291" y="52"/>
                    <a:pt x="288" y="42"/>
                  </a:cubicBezTo>
                  <a:cubicBezTo>
                    <a:pt x="287" y="40"/>
                    <a:pt x="286" y="40"/>
                    <a:pt x="283" y="40"/>
                  </a:cubicBezTo>
                  <a:cubicBezTo>
                    <a:pt x="274" y="42"/>
                    <a:pt x="266" y="40"/>
                    <a:pt x="261" y="31"/>
                  </a:cubicBezTo>
                  <a:cubicBezTo>
                    <a:pt x="259" y="29"/>
                    <a:pt x="257" y="28"/>
                    <a:pt x="254" y="29"/>
                  </a:cubicBezTo>
                  <a:cubicBezTo>
                    <a:pt x="245" y="33"/>
                    <a:pt x="238" y="30"/>
                    <a:pt x="232" y="23"/>
                  </a:cubicBezTo>
                  <a:cubicBezTo>
                    <a:pt x="230" y="21"/>
                    <a:pt x="229" y="20"/>
                    <a:pt x="226" y="22"/>
                  </a:cubicBezTo>
                  <a:cubicBezTo>
                    <a:pt x="218" y="26"/>
                    <a:pt x="210" y="26"/>
                    <a:pt x="203" y="19"/>
                  </a:cubicBezTo>
                  <a:cubicBezTo>
                    <a:pt x="200" y="17"/>
                    <a:pt x="198" y="17"/>
                    <a:pt x="195" y="19"/>
                  </a:cubicBezTo>
                  <a:cubicBezTo>
                    <a:pt x="188" y="24"/>
                    <a:pt x="180" y="24"/>
                    <a:pt x="173" y="19"/>
                  </a:cubicBezTo>
                  <a:cubicBezTo>
                    <a:pt x="170" y="17"/>
                    <a:pt x="167" y="17"/>
                    <a:pt x="165" y="19"/>
                  </a:cubicBezTo>
                  <a:cubicBezTo>
                    <a:pt x="158" y="26"/>
                    <a:pt x="150" y="26"/>
                    <a:pt x="142" y="22"/>
                  </a:cubicBezTo>
                  <a:cubicBezTo>
                    <a:pt x="140" y="20"/>
                    <a:pt x="138" y="20"/>
                    <a:pt x="136" y="23"/>
                  </a:cubicBezTo>
                  <a:cubicBezTo>
                    <a:pt x="130" y="31"/>
                    <a:pt x="122" y="33"/>
                    <a:pt x="113" y="29"/>
                  </a:cubicBezTo>
                  <a:cubicBezTo>
                    <a:pt x="110" y="28"/>
                    <a:pt x="108" y="28"/>
                    <a:pt x="107" y="31"/>
                  </a:cubicBezTo>
                  <a:cubicBezTo>
                    <a:pt x="102" y="40"/>
                    <a:pt x="94" y="42"/>
                    <a:pt x="85" y="40"/>
                  </a:cubicBezTo>
                  <a:cubicBezTo>
                    <a:pt x="82" y="40"/>
                    <a:pt x="81" y="41"/>
                    <a:pt x="80" y="43"/>
                  </a:cubicBezTo>
                  <a:cubicBezTo>
                    <a:pt x="77" y="52"/>
                    <a:pt x="70" y="56"/>
                    <a:pt x="61" y="56"/>
                  </a:cubicBezTo>
                  <a:cubicBezTo>
                    <a:pt x="58" y="56"/>
                    <a:pt x="56" y="57"/>
                    <a:pt x="55" y="61"/>
                  </a:cubicBezTo>
                  <a:cubicBezTo>
                    <a:pt x="54" y="70"/>
                    <a:pt x="48" y="74"/>
                    <a:pt x="39" y="76"/>
                  </a:cubicBezTo>
                  <a:cubicBezTo>
                    <a:pt x="36" y="77"/>
                    <a:pt x="35" y="78"/>
                    <a:pt x="35" y="81"/>
                  </a:cubicBezTo>
                  <a:cubicBezTo>
                    <a:pt x="36" y="90"/>
                    <a:pt x="32" y="97"/>
                    <a:pt x="24" y="101"/>
                  </a:cubicBezTo>
                  <a:cubicBezTo>
                    <a:pt x="21" y="102"/>
                    <a:pt x="20" y="104"/>
                    <a:pt x="22" y="107"/>
                  </a:cubicBezTo>
                  <a:cubicBezTo>
                    <a:pt x="25" y="115"/>
                    <a:pt x="23" y="122"/>
                    <a:pt x="17" y="129"/>
                  </a:cubicBezTo>
                  <a:cubicBezTo>
                    <a:pt x="15" y="131"/>
                    <a:pt x="15" y="133"/>
                    <a:pt x="17" y="135"/>
                  </a:cubicBezTo>
                  <a:cubicBezTo>
                    <a:pt x="24" y="141"/>
                    <a:pt x="25" y="149"/>
                    <a:pt x="21" y="157"/>
                  </a:cubicBezTo>
                  <a:cubicBezTo>
                    <a:pt x="20" y="160"/>
                    <a:pt x="21" y="161"/>
                    <a:pt x="23" y="162"/>
                  </a:cubicBezTo>
                  <a:cubicBezTo>
                    <a:pt x="32" y="166"/>
                    <a:pt x="36" y="173"/>
                    <a:pt x="35" y="183"/>
                  </a:cubicBezTo>
                  <a:cubicBezTo>
                    <a:pt x="35" y="185"/>
                    <a:pt x="36" y="187"/>
                    <a:pt x="39" y="187"/>
                  </a:cubicBezTo>
                  <a:cubicBezTo>
                    <a:pt x="48" y="189"/>
                    <a:pt x="54" y="195"/>
                    <a:pt x="55" y="204"/>
                  </a:cubicBezTo>
                  <a:cubicBezTo>
                    <a:pt x="56" y="207"/>
                    <a:pt x="57" y="208"/>
                    <a:pt x="60" y="207"/>
                  </a:cubicBezTo>
                  <a:cubicBezTo>
                    <a:pt x="70" y="207"/>
                    <a:pt x="76" y="211"/>
                    <a:pt x="80" y="220"/>
                  </a:cubicBezTo>
                  <a:cubicBezTo>
                    <a:pt x="81" y="223"/>
                    <a:pt x="82" y="224"/>
                    <a:pt x="85" y="223"/>
                  </a:cubicBezTo>
                  <a:cubicBezTo>
                    <a:pt x="94" y="221"/>
                    <a:pt x="102" y="223"/>
                    <a:pt x="106" y="232"/>
                  </a:cubicBezTo>
                  <a:cubicBezTo>
                    <a:pt x="108" y="234"/>
                    <a:pt x="110" y="236"/>
                    <a:pt x="113" y="234"/>
                  </a:cubicBezTo>
                  <a:cubicBezTo>
                    <a:pt x="122" y="231"/>
                    <a:pt x="129" y="233"/>
                    <a:pt x="136" y="240"/>
                  </a:cubicBezTo>
                  <a:cubicBezTo>
                    <a:pt x="139" y="244"/>
                    <a:pt x="143" y="248"/>
                    <a:pt x="145" y="252"/>
                  </a:cubicBezTo>
                  <a:cubicBezTo>
                    <a:pt x="146" y="255"/>
                    <a:pt x="145" y="256"/>
                    <a:pt x="142" y="257"/>
                  </a:cubicBezTo>
                  <a:cubicBezTo>
                    <a:pt x="137" y="258"/>
                    <a:pt x="132" y="257"/>
                    <a:pt x="128" y="253"/>
                  </a:cubicBezTo>
                  <a:cubicBezTo>
                    <a:pt x="124" y="248"/>
                    <a:pt x="120" y="247"/>
                    <a:pt x="114" y="249"/>
                  </a:cubicBezTo>
                  <a:cubicBezTo>
                    <a:pt x="106" y="252"/>
                    <a:pt x="100" y="248"/>
                    <a:pt x="96" y="241"/>
                  </a:cubicBezTo>
                  <a:cubicBezTo>
                    <a:pt x="93" y="238"/>
                    <a:pt x="91" y="237"/>
                    <a:pt x="87" y="238"/>
                  </a:cubicBezTo>
                  <a:cubicBezTo>
                    <a:pt x="77" y="239"/>
                    <a:pt x="72" y="236"/>
                    <a:pt x="67" y="228"/>
                  </a:cubicBezTo>
                  <a:cubicBezTo>
                    <a:pt x="66" y="224"/>
                    <a:pt x="63" y="222"/>
                    <a:pt x="59" y="222"/>
                  </a:cubicBezTo>
                  <a:cubicBezTo>
                    <a:pt x="48" y="222"/>
                    <a:pt x="44" y="218"/>
                    <a:pt x="41" y="207"/>
                  </a:cubicBezTo>
                  <a:cubicBezTo>
                    <a:pt x="40" y="204"/>
                    <a:pt x="39" y="202"/>
                    <a:pt x="35" y="201"/>
                  </a:cubicBezTo>
                  <a:cubicBezTo>
                    <a:pt x="24" y="198"/>
                    <a:pt x="20" y="194"/>
                    <a:pt x="21" y="182"/>
                  </a:cubicBezTo>
                  <a:cubicBezTo>
                    <a:pt x="21" y="178"/>
                    <a:pt x="19" y="177"/>
                    <a:pt x="17" y="175"/>
                  </a:cubicBezTo>
                  <a:cubicBezTo>
                    <a:pt x="6" y="168"/>
                    <a:pt x="4" y="164"/>
                    <a:pt x="8" y="152"/>
                  </a:cubicBezTo>
                  <a:cubicBezTo>
                    <a:pt x="9" y="149"/>
                    <a:pt x="9" y="147"/>
                    <a:pt x="7" y="144"/>
                  </a:cubicBezTo>
                  <a:cubicBezTo>
                    <a:pt x="4" y="141"/>
                    <a:pt x="1" y="138"/>
                    <a:pt x="1" y="133"/>
                  </a:cubicBezTo>
                  <a:cubicBezTo>
                    <a:pt x="0" y="127"/>
                    <a:pt x="3" y="123"/>
                    <a:pt x="7" y="119"/>
                  </a:cubicBezTo>
                  <a:cubicBezTo>
                    <a:pt x="9" y="117"/>
                    <a:pt x="9" y="115"/>
                    <a:pt x="8" y="112"/>
                  </a:cubicBezTo>
                  <a:cubicBezTo>
                    <a:pt x="8" y="112"/>
                    <a:pt x="8" y="111"/>
                    <a:pt x="8" y="110"/>
                  </a:cubicBezTo>
                  <a:cubicBezTo>
                    <a:pt x="5" y="100"/>
                    <a:pt x="6" y="94"/>
                    <a:pt x="16" y="89"/>
                  </a:cubicBezTo>
                  <a:cubicBezTo>
                    <a:pt x="19" y="87"/>
                    <a:pt x="21" y="85"/>
                    <a:pt x="21" y="80"/>
                  </a:cubicBezTo>
                  <a:cubicBezTo>
                    <a:pt x="20" y="70"/>
                    <a:pt x="25" y="65"/>
                    <a:pt x="35" y="62"/>
                  </a:cubicBezTo>
                  <a:cubicBezTo>
                    <a:pt x="38" y="62"/>
                    <a:pt x="40" y="60"/>
                    <a:pt x="41" y="56"/>
                  </a:cubicBezTo>
                  <a:cubicBezTo>
                    <a:pt x="44" y="45"/>
                    <a:pt x="48" y="42"/>
                    <a:pt x="60" y="42"/>
                  </a:cubicBezTo>
                  <a:cubicBezTo>
                    <a:pt x="64" y="41"/>
                    <a:pt x="65" y="40"/>
                    <a:pt x="66" y="38"/>
                  </a:cubicBezTo>
                  <a:cubicBezTo>
                    <a:pt x="72" y="27"/>
                    <a:pt x="76" y="24"/>
                    <a:pt x="88" y="26"/>
                  </a:cubicBezTo>
                  <a:cubicBezTo>
                    <a:pt x="91" y="27"/>
                    <a:pt x="93" y="26"/>
                    <a:pt x="95" y="23"/>
                  </a:cubicBezTo>
                  <a:cubicBezTo>
                    <a:pt x="102" y="14"/>
                    <a:pt x="106" y="12"/>
                    <a:pt x="117" y="15"/>
                  </a:cubicBezTo>
                  <a:cubicBezTo>
                    <a:pt x="121" y="16"/>
                    <a:pt x="123" y="16"/>
                    <a:pt x="125" y="13"/>
                  </a:cubicBezTo>
                  <a:cubicBezTo>
                    <a:pt x="133" y="5"/>
                    <a:pt x="138" y="4"/>
                    <a:pt x="148" y="9"/>
                  </a:cubicBezTo>
                  <a:cubicBezTo>
                    <a:pt x="151" y="10"/>
                    <a:pt x="154" y="10"/>
                    <a:pt x="156" y="8"/>
                  </a:cubicBezTo>
                  <a:cubicBezTo>
                    <a:pt x="165" y="1"/>
                    <a:pt x="170" y="0"/>
                    <a:pt x="180" y="7"/>
                  </a:cubicBezTo>
                  <a:cubicBezTo>
                    <a:pt x="183" y="8"/>
                    <a:pt x="185" y="8"/>
                    <a:pt x="188" y="6"/>
                  </a:cubicBezTo>
                  <a:cubicBezTo>
                    <a:pt x="197" y="0"/>
                    <a:pt x="203" y="1"/>
                    <a:pt x="212" y="8"/>
                  </a:cubicBezTo>
                  <a:cubicBezTo>
                    <a:pt x="214" y="10"/>
                    <a:pt x="216" y="10"/>
                    <a:pt x="219" y="9"/>
                  </a:cubicBezTo>
                  <a:cubicBezTo>
                    <a:pt x="229" y="4"/>
                    <a:pt x="234" y="5"/>
                    <a:pt x="242" y="13"/>
                  </a:cubicBezTo>
                  <a:cubicBezTo>
                    <a:pt x="245" y="16"/>
                    <a:pt x="247" y="16"/>
                    <a:pt x="251" y="15"/>
                  </a:cubicBezTo>
                  <a:cubicBezTo>
                    <a:pt x="262" y="12"/>
                    <a:pt x="266" y="14"/>
                    <a:pt x="273" y="23"/>
                  </a:cubicBezTo>
                  <a:cubicBezTo>
                    <a:pt x="275" y="26"/>
                    <a:pt x="277" y="27"/>
                    <a:pt x="280" y="26"/>
                  </a:cubicBezTo>
                  <a:cubicBezTo>
                    <a:pt x="291" y="24"/>
                    <a:pt x="296" y="27"/>
                    <a:pt x="301" y="37"/>
                  </a:cubicBezTo>
                  <a:cubicBezTo>
                    <a:pt x="302" y="40"/>
                    <a:pt x="304" y="42"/>
                    <a:pt x="308" y="42"/>
                  </a:cubicBezTo>
                  <a:cubicBezTo>
                    <a:pt x="319" y="42"/>
                    <a:pt x="323" y="45"/>
                    <a:pt x="326" y="55"/>
                  </a:cubicBezTo>
                  <a:cubicBezTo>
                    <a:pt x="327" y="60"/>
                    <a:pt x="329" y="62"/>
                    <a:pt x="334" y="63"/>
                  </a:cubicBezTo>
                  <a:cubicBezTo>
                    <a:pt x="343" y="65"/>
                    <a:pt x="347" y="70"/>
                    <a:pt x="347" y="80"/>
                  </a:cubicBezTo>
                  <a:cubicBezTo>
                    <a:pt x="347" y="84"/>
                    <a:pt x="348" y="87"/>
                    <a:pt x="352" y="89"/>
                  </a:cubicBezTo>
                  <a:cubicBezTo>
                    <a:pt x="361" y="94"/>
                    <a:pt x="363" y="100"/>
                    <a:pt x="360" y="110"/>
                  </a:cubicBezTo>
                  <a:cubicBezTo>
                    <a:pt x="359" y="114"/>
                    <a:pt x="359" y="117"/>
                    <a:pt x="362" y="120"/>
                  </a:cubicBezTo>
                  <a:cubicBezTo>
                    <a:pt x="369" y="129"/>
                    <a:pt x="369" y="134"/>
                    <a:pt x="361" y="143"/>
                  </a:cubicBezTo>
                  <a:cubicBezTo>
                    <a:pt x="359" y="147"/>
                    <a:pt x="359" y="149"/>
                    <a:pt x="360" y="153"/>
                  </a:cubicBezTo>
                  <a:cubicBezTo>
                    <a:pt x="363" y="164"/>
                    <a:pt x="361" y="169"/>
                    <a:pt x="352" y="175"/>
                  </a:cubicBezTo>
                  <a:cubicBezTo>
                    <a:pt x="349" y="177"/>
                    <a:pt x="347" y="179"/>
                    <a:pt x="347" y="183"/>
                  </a:cubicBezTo>
                  <a:cubicBezTo>
                    <a:pt x="347" y="194"/>
                    <a:pt x="344" y="198"/>
                    <a:pt x="333" y="201"/>
                  </a:cubicBezTo>
                  <a:cubicBezTo>
                    <a:pt x="329" y="202"/>
                    <a:pt x="327" y="204"/>
                    <a:pt x="326" y="208"/>
                  </a:cubicBezTo>
                  <a:cubicBezTo>
                    <a:pt x="324" y="218"/>
                    <a:pt x="319" y="222"/>
                    <a:pt x="308" y="222"/>
                  </a:cubicBezTo>
                  <a:cubicBezTo>
                    <a:pt x="304" y="222"/>
                    <a:pt x="302" y="223"/>
                    <a:pt x="301" y="227"/>
                  </a:cubicBezTo>
                  <a:cubicBezTo>
                    <a:pt x="298" y="234"/>
                    <a:pt x="293" y="238"/>
                    <a:pt x="283" y="23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782175" y="538163"/>
              <a:ext cx="1093787" cy="306388"/>
            </a:xfrm>
            <a:custGeom>
              <a:avLst/>
              <a:gdLst>
                <a:gd name="T0" fmla="*/ 0 w 326"/>
                <a:gd name="T1" fmla="*/ 24 h 91"/>
                <a:gd name="T2" fmla="*/ 1 w 326"/>
                <a:gd name="T3" fmla="*/ 8 h 91"/>
                <a:gd name="T4" fmla="*/ 9 w 326"/>
                <a:gd name="T5" fmla="*/ 1 h 91"/>
                <a:gd name="T6" fmla="*/ 15 w 326"/>
                <a:gd name="T7" fmla="*/ 9 h 91"/>
                <a:gd name="T8" fmla="*/ 22 w 326"/>
                <a:gd name="T9" fmla="*/ 68 h 91"/>
                <a:gd name="T10" fmla="*/ 26 w 326"/>
                <a:gd name="T11" fmla="*/ 70 h 91"/>
                <a:gd name="T12" fmla="*/ 145 w 326"/>
                <a:gd name="T13" fmla="*/ 36 h 91"/>
                <a:gd name="T14" fmla="*/ 288 w 326"/>
                <a:gd name="T15" fmla="*/ 63 h 91"/>
                <a:gd name="T16" fmla="*/ 297 w 326"/>
                <a:gd name="T17" fmla="*/ 68 h 91"/>
                <a:gd name="T18" fmla="*/ 303 w 326"/>
                <a:gd name="T19" fmla="*/ 65 h 91"/>
                <a:gd name="T20" fmla="*/ 309 w 326"/>
                <a:gd name="T21" fmla="*/ 14 h 91"/>
                <a:gd name="T22" fmla="*/ 309 w 326"/>
                <a:gd name="T23" fmla="*/ 8 h 91"/>
                <a:gd name="T24" fmla="*/ 315 w 326"/>
                <a:gd name="T25" fmla="*/ 1 h 91"/>
                <a:gd name="T26" fmla="*/ 323 w 326"/>
                <a:gd name="T27" fmla="*/ 7 h 91"/>
                <a:gd name="T28" fmla="*/ 311 w 326"/>
                <a:gd name="T29" fmla="*/ 83 h 91"/>
                <a:gd name="T30" fmla="*/ 299 w 326"/>
                <a:gd name="T31" fmla="*/ 85 h 91"/>
                <a:gd name="T32" fmla="*/ 249 w 326"/>
                <a:gd name="T33" fmla="*/ 62 h 91"/>
                <a:gd name="T34" fmla="*/ 127 w 326"/>
                <a:gd name="T35" fmla="*/ 52 h 91"/>
                <a:gd name="T36" fmla="*/ 31 w 326"/>
                <a:gd name="T37" fmla="*/ 84 h 91"/>
                <a:gd name="T38" fmla="*/ 29 w 326"/>
                <a:gd name="T39" fmla="*/ 85 h 91"/>
                <a:gd name="T40" fmla="*/ 12 w 326"/>
                <a:gd name="T41" fmla="*/ 80 h 91"/>
                <a:gd name="T42" fmla="*/ 0 w 326"/>
                <a:gd name="T43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91">
                  <a:moveTo>
                    <a:pt x="0" y="24"/>
                  </a:moveTo>
                  <a:cubicBezTo>
                    <a:pt x="0" y="19"/>
                    <a:pt x="1" y="13"/>
                    <a:pt x="1" y="8"/>
                  </a:cubicBezTo>
                  <a:cubicBezTo>
                    <a:pt x="2" y="3"/>
                    <a:pt x="5" y="0"/>
                    <a:pt x="9" y="1"/>
                  </a:cubicBezTo>
                  <a:cubicBezTo>
                    <a:pt x="13" y="1"/>
                    <a:pt x="16" y="4"/>
                    <a:pt x="15" y="9"/>
                  </a:cubicBezTo>
                  <a:cubicBezTo>
                    <a:pt x="13" y="30"/>
                    <a:pt x="15" y="49"/>
                    <a:pt x="22" y="68"/>
                  </a:cubicBezTo>
                  <a:cubicBezTo>
                    <a:pt x="23" y="70"/>
                    <a:pt x="23" y="72"/>
                    <a:pt x="26" y="70"/>
                  </a:cubicBezTo>
                  <a:cubicBezTo>
                    <a:pt x="63" y="49"/>
                    <a:pt x="103" y="39"/>
                    <a:pt x="145" y="36"/>
                  </a:cubicBezTo>
                  <a:cubicBezTo>
                    <a:pt x="195" y="33"/>
                    <a:pt x="243" y="41"/>
                    <a:pt x="288" y="63"/>
                  </a:cubicBezTo>
                  <a:cubicBezTo>
                    <a:pt x="291" y="65"/>
                    <a:pt x="294" y="66"/>
                    <a:pt x="297" y="68"/>
                  </a:cubicBezTo>
                  <a:cubicBezTo>
                    <a:pt x="301" y="71"/>
                    <a:pt x="302" y="69"/>
                    <a:pt x="303" y="65"/>
                  </a:cubicBezTo>
                  <a:cubicBezTo>
                    <a:pt x="309" y="48"/>
                    <a:pt x="311" y="31"/>
                    <a:pt x="309" y="14"/>
                  </a:cubicBezTo>
                  <a:cubicBezTo>
                    <a:pt x="309" y="12"/>
                    <a:pt x="309" y="10"/>
                    <a:pt x="309" y="8"/>
                  </a:cubicBezTo>
                  <a:cubicBezTo>
                    <a:pt x="309" y="4"/>
                    <a:pt x="311" y="1"/>
                    <a:pt x="315" y="1"/>
                  </a:cubicBezTo>
                  <a:cubicBezTo>
                    <a:pt x="319" y="0"/>
                    <a:pt x="322" y="3"/>
                    <a:pt x="323" y="7"/>
                  </a:cubicBezTo>
                  <a:cubicBezTo>
                    <a:pt x="326" y="33"/>
                    <a:pt x="323" y="59"/>
                    <a:pt x="311" y="83"/>
                  </a:cubicBezTo>
                  <a:cubicBezTo>
                    <a:pt x="308" y="87"/>
                    <a:pt x="304" y="88"/>
                    <a:pt x="299" y="85"/>
                  </a:cubicBezTo>
                  <a:cubicBezTo>
                    <a:pt x="283" y="75"/>
                    <a:pt x="267" y="68"/>
                    <a:pt x="249" y="62"/>
                  </a:cubicBezTo>
                  <a:cubicBezTo>
                    <a:pt x="209" y="50"/>
                    <a:pt x="169" y="46"/>
                    <a:pt x="127" y="52"/>
                  </a:cubicBezTo>
                  <a:cubicBezTo>
                    <a:pt x="93" y="56"/>
                    <a:pt x="61" y="66"/>
                    <a:pt x="31" y="84"/>
                  </a:cubicBezTo>
                  <a:cubicBezTo>
                    <a:pt x="30" y="84"/>
                    <a:pt x="29" y="85"/>
                    <a:pt x="29" y="85"/>
                  </a:cubicBezTo>
                  <a:cubicBezTo>
                    <a:pt x="19" y="91"/>
                    <a:pt x="17" y="90"/>
                    <a:pt x="12" y="80"/>
                  </a:cubicBezTo>
                  <a:cubicBezTo>
                    <a:pt x="4" y="63"/>
                    <a:pt x="1" y="44"/>
                    <a:pt x="0" y="24"/>
                  </a:cubicBezTo>
                  <a:close/>
                </a:path>
              </a:pathLst>
            </a:custGeom>
            <a:solidFill>
              <a:srgbClr val="2F4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861550" y="1055688"/>
              <a:ext cx="927100" cy="322263"/>
            </a:xfrm>
            <a:custGeom>
              <a:avLst/>
              <a:gdLst>
                <a:gd name="T0" fmla="*/ 276 w 276"/>
                <a:gd name="T1" fmla="*/ 39 h 96"/>
                <a:gd name="T2" fmla="*/ 254 w 276"/>
                <a:gd name="T3" fmla="*/ 93 h 96"/>
                <a:gd name="T4" fmla="*/ 251 w 276"/>
                <a:gd name="T5" fmla="*/ 93 h 96"/>
                <a:gd name="T6" fmla="*/ 245 w 276"/>
                <a:gd name="T7" fmla="*/ 88 h 96"/>
                <a:gd name="T8" fmla="*/ 244 w 276"/>
                <a:gd name="T9" fmla="*/ 83 h 96"/>
                <a:gd name="T10" fmla="*/ 260 w 276"/>
                <a:gd name="T11" fmla="*/ 55 h 96"/>
                <a:gd name="T12" fmla="*/ 256 w 276"/>
                <a:gd name="T13" fmla="*/ 21 h 96"/>
                <a:gd name="T14" fmla="*/ 250 w 276"/>
                <a:gd name="T15" fmla="*/ 19 h 96"/>
                <a:gd name="T16" fmla="*/ 239 w 276"/>
                <a:gd name="T17" fmla="*/ 25 h 96"/>
                <a:gd name="T18" fmla="*/ 196 w 276"/>
                <a:gd name="T19" fmla="*/ 24 h 96"/>
                <a:gd name="T20" fmla="*/ 163 w 276"/>
                <a:gd name="T21" fmla="*/ 23 h 96"/>
                <a:gd name="T22" fmla="*/ 128 w 276"/>
                <a:gd name="T23" fmla="*/ 29 h 96"/>
                <a:gd name="T24" fmla="*/ 116 w 276"/>
                <a:gd name="T25" fmla="*/ 23 h 96"/>
                <a:gd name="T26" fmla="*/ 84 w 276"/>
                <a:gd name="T27" fmla="*/ 23 h 96"/>
                <a:gd name="T28" fmla="*/ 44 w 276"/>
                <a:gd name="T29" fmla="*/ 27 h 96"/>
                <a:gd name="T30" fmla="*/ 32 w 276"/>
                <a:gd name="T31" fmla="*/ 19 h 96"/>
                <a:gd name="T32" fmla="*/ 24 w 276"/>
                <a:gd name="T33" fmla="*/ 22 h 96"/>
                <a:gd name="T34" fmla="*/ 31 w 276"/>
                <a:gd name="T35" fmla="*/ 78 h 96"/>
                <a:gd name="T36" fmla="*/ 37 w 276"/>
                <a:gd name="T37" fmla="*/ 85 h 96"/>
                <a:gd name="T38" fmla="*/ 31 w 276"/>
                <a:gd name="T39" fmla="*/ 91 h 96"/>
                <a:gd name="T40" fmla="*/ 29 w 276"/>
                <a:gd name="T41" fmla="*/ 93 h 96"/>
                <a:gd name="T42" fmla="*/ 25 w 276"/>
                <a:gd name="T43" fmla="*/ 93 h 96"/>
                <a:gd name="T44" fmla="*/ 7 w 276"/>
                <a:gd name="T45" fmla="*/ 63 h 96"/>
                <a:gd name="T46" fmla="*/ 16 w 276"/>
                <a:gd name="T47" fmla="*/ 6 h 96"/>
                <a:gd name="T48" fmla="*/ 22 w 276"/>
                <a:gd name="T49" fmla="*/ 3 h 96"/>
                <a:gd name="T50" fmla="*/ 45 w 276"/>
                <a:gd name="T51" fmla="*/ 11 h 96"/>
                <a:gd name="T52" fmla="*/ 76 w 276"/>
                <a:gd name="T53" fmla="*/ 11 h 96"/>
                <a:gd name="T54" fmla="*/ 117 w 276"/>
                <a:gd name="T55" fmla="*/ 7 h 96"/>
                <a:gd name="T56" fmla="*/ 125 w 276"/>
                <a:gd name="T57" fmla="*/ 12 h 96"/>
                <a:gd name="T58" fmla="*/ 154 w 276"/>
                <a:gd name="T59" fmla="*/ 12 h 96"/>
                <a:gd name="T60" fmla="*/ 194 w 276"/>
                <a:gd name="T61" fmla="*/ 6 h 96"/>
                <a:gd name="T62" fmla="*/ 204 w 276"/>
                <a:gd name="T63" fmla="*/ 12 h 96"/>
                <a:gd name="T64" fmla="*/ 234 w 276"/>
                <a:gd name="T65" fmla="*/ 11 h 96"/>
                <a:gd name="T66" fmla="*/ 258 w 276"/>
                <a:gd name="T67" fmla="*/ 3 h 96"/>
                <a:gd name="T68" fmla="*/ 264 w 276"/>
                <a:gd name="T69" fmla="*/ 6 h 96"/>
                <a:gd name="T70" fmla="*/ 276 w 276"/>
                <a:gd name="T7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96">
                  <a:moveTo>
                    <a:pt x="276" y="39"/>
                  </a:moveTo>
                  <a:cubicBezTo>
                    <a:pt x="275" y="64"/>
                    <a:pt x="267" y="80"/>
                    <a:pt x="254" y="93"/>
                  </a:cubicBezTo>
                  <a:cubicBezTo>
                    <a:pt x="253" y="95"/>
                    <a:pt x="252" y="95"/>
                    <a:pt x="251" y="93"/>
                  </a:cubicBezTo>
                  <a:cubicBezTo>
                    <a:pt x="249" y="91"/>
                    <a:pt x="247" y="89"/>
                    <a:pt x="245" y="88"/>
                  </a:cubicBezTo>
                  <a:cubicBezTo>
                    <a:pt x="242" y="86"/>
                    <a:pt x="242" y="85"/>
                    <a:pt x="244" y="83"/>
                  </a:cubicBezTo>
                  <a:cubicBezTo>
                    <a:pt x="252" y="75"/>
                    <a:pt x="257" y="66"/>
                    <a:pt x="260" y="55"/>
                  </a:cubicBezTo>
                  <a:cubicBezTo>
                    <a:pt x="263" y="43"/>
                    <a:pt x="261" y="32"/>
                    <a:pt x="256" y="21"/>
                  </a:cubicBezTo>
                  <a:cubicBezTo>
                    <a:pt x="254" y="18"/>
                    <a:pt x="253" y="18"/>
                    <a:pt x="250" y="19"/>
                  </a:cubicBezTo>
                  <a:cubicBezTo>
                    <a:pt x="246" y="20"/>
                    <a:pt x="242" y="23"/>
                    <a:pt x="239" y="25"/>
                  </a:cubicBezTo>
                  <a:cubicBezTo>
                    <a:pt x="224" y="34"/>
                    <a:pt x="210" y="33"/>
                    <a:pt x="196" y="24"/>
                  </a:cubicBezTo>
                  <a:cubicBezTo>
                    <a:pt x="183" y="15"/>
                    <a:pt x="176" y="14"/>
                    <a:pt x="163" y="23"/>
                  </a:cubicBezTo>
                  <a:cubicBezTo>
                    <a:pt x="152" y="31"/>
                    <a:pt x="141" y="33"/>
                    <a:pt x="128" y="29"/>
                  </a:cubicBezTo>
                  <a:cubicBezTo>
                    <a:pt x="123" y="28"/>
                    <a:pt x="120" y="25"/>
                    <a:pt x="116" y="23"/>
                  </a:cubicBezTo>
                  <a:cubicBezTo>
                    <a:pt x="104" y="15"/>
                    <a:pt x="96" y="15"/>
                    <a:pt x="84" y="23"/>
                  </a:cubicBezTo>
                  <a:cubicBezTo>
                    <a:pt x="71" y="32"/>
                    <a:pt x="58" y="34"/>
                    <a:pt x="44" y="27"/>
                  </a:cubicBezTo>
                  <a:cubicBezTo>
                    <a:pt x="40" y="25"/>
                    <a:pt x="36" y="22"/>
                    <a:pt x="32" y="19"/>
                  </a:cubicBezTo>
                  <a:cubicBezTo>
                    <a:pt x="27" y="17"/>
                    <a:pt x="26" y="17"/>
                    <a:pt x="24" y="22"/>
                  </a:cubicBezTo>
                  <a:cubicBezTo>
                    <a:pt x="14" y="42"/>
                    <a:pt x="18" y="61"/>
                    <a:pt x="31" y="78"/>
                  </a:cubicBezTo>
                  <a:cubicBezTo>
                    <a:pt x="33" y="81"/>
                    <a:pt x="36" y="83"/>
                    <a:pt x="37" y="85"/>
                  </a:cubicBezTo>
                  <a:cubicBezTo>
                    <a:pt x="37" y="88"/>
                    <a:pt x="33" y="89"/>
                    <a:pt x="31" y="91"/>
                  </a:cubicBezTo>
                  <a:cubicBezTo>
                    <a:pt x="31" y="92"/>
                    <a:pt x="30" y="92"/>
                    <a:pt x="29" y="93"/>
                  </a:cubicBezTo>
                  <a:cubicBezTo>
                    <a:pt x="28" y="96"/>
                    <a:pt x="27" y="95"/>
                    <a:pt x="25" y="93"/>
                  </a:cubicBezTo>
                  <a:cubicBezTo>
                    <a:pt x="17" y="84"/>
                    <a:pt x="11" y="75"/>
                    <a:pt x="7" y="63"/>
                  </a:cubicBezTo>
                  <a:cubicBezTo>
                    <a:pt x="0" y="43"/>
                    <a:pt x="5" y="24"/>
                    <a:pt x="16" y="6"/>
                  </a:cubicBezTo>
                  <a:cubicBezTo>
                    <a:pt x="17" y="4"/>
                    <a:pt x="19" y="3"/>
                    <a:pt x="22" y="3"/>
                  </a:cubicBezTo>
                  <a:cubicBezTo>
                    <a:pt x="31" y="3"/>
                    <a:pt x="38" y="6"/>
                    <a:pt x="45" y="11"/>
                  </a:cubicBezTo>
                  <a:cubicBezTo>
                    <a:pt x="56" y="19"/>
                    <a:pt x="65" y="19"/>
                    <a:pt x="76" y="11"/>
                  </a:cubicBezTo>
                  <a:cubicBezTo>
                    <a:pt x="89" y="2"/>
                    <a:pt x="103" y="0"/>
                    <a:pt x="117" y="7"/>
                  </a:cubicBezTo>
                  <a:cubicBezTo>
                    <a:pt x="120" y="8"/>
                    <a:pt x="123" y="10"/>
                    <a:pt x="125" y="12"/>
                  </a:cubicBezTo>
                  <a:cubicBezTo>
                    <a:pt x="135" y="19"/>
                    <a:pt x="145" y="19"/>
                    <a:pt x="154" y="12"/>
                  </a:cubicBezTo>
                  <a:cubicBezTo>
                    <a:pt x="166" y="3"/>
                    <a:pt x="179" y="0"/>
                    <a:pt x="194" y="6"/>
                  </a:cubicBezTo>
                  <a:cubicBezTo>
                    <a:pt x="198" y="7"/>
                    <a:pt x="201" y="10"/>
                    <a:pt x="204" y="12"/>
                  </a:cubicBezTo>
                  <a:cubicBezTo>
                    <a:pt x="215" y="19"/>
                    <a:pt x="224" y="19"/>
                    <a:pt x="234" y="11"/>
                  </a:cubicBezTo>
                  <a:cubicBezTo>
                    <a:pt x="241" y="6"/>
                    <a:pt x="249" y="3"/>
                    <a:pt x="258" y="3"/>
                  </a:cubicBezTo>
                  <a:cubicBezTo>
                    <a:pt x="261" y="3"/>
                    <a:pt x="263" y="4"/>
                    <a:pt x="264" y="6"/>
                  </a:cubicBezTo>
                  <a:cubicBezTo>
                    <a:pt x="271" y="18"/>
                    <a:pt x="276" y="30"/>
                    <a:pt x="276" y="39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069513" y="2078038"/>
              <a:ext cx="520700" cy="117475"/>
            </a:xfrm>
            <a:custGeom>
              <a:avLst/>
              <a:gdLst>
                <a:gd name="T0" fmla="*/ 78 w 155"/>
                <a:gd name="T1" fmla="*/ 0 h 35"/>
                <a:gd name="T2" fmla="*/ 147 w 155"/>
                <a:gd name="T3" fmla="*/ 0 h 35"/>
                <a:gd name="T4" fmla="*/ 154 w 155"/>
                <a:gd name="T5" fmla="*/ 5 h 35"/>
                <a:gd name="T6" fmla="*/ 152 w 155"/>
                <a:gd name="T7" fmla="*/ 13 h 35"/>
                <a:gd name="T8" fmla="*/ 146 w 155"/>
                <a:gd name="T9" fmla="*/ 15 h 35"/>
                <a:gd name="T10" fmla="*/ 96 w 155"/>
                <a:gd name="T11" fmla="*/ 15 h 35"/>
                <a:gd name="T12" fmla="*/ 92 w 155"/>
                <a:gd name="T13" fmla="*/ 18 h 35"/>
                <a:gd name="T14" fmla="*/ 96 w 155"/>
                <a:gd name="T15" fmla="*/ 21 h 35"/>
                <a:gd name="T16" fmla="*/ 122 w 155"/>
                <a:gd name="T17" fmla="*/ 21 h 35"/>
                <a:gd name="T18" fmla="*/ 130 w 155"/>
                <a:gd name="T19" fmla="*/ 28 h 35"/>
                <a:gd name="T20" fmla="*/ 122 w 155"/>
                <a:gd name="T21" fmla="*/ 35 h 35"/>
                <a:gd name="T22" fmla="*/ 37 w 155"/>
                <a:gd name="T23" fmla="*/ 35 h 35"/>
                <a:gd name="T24" fmla="*/ 29 w 155"/>
                <a:gd name="T25" fmla="*/ 28 h 35"/>
                <a:gd name="T26" fmla="*/ 37 w 155"/>
                <a:gd name="T27" fmla="*/ 21 h 35"/>
                <a:gd name="T28" fmla="*/ 60 w 155"/>
                <a:gd name="T29" fmla="*/ 21 h 35"/>
                <a:gd name="T30" fmla="*/ 64 w 155"/>
                <a:gd name="T31" fmla="*/ 18 h 35"/>
                <a:gd name="T32" fmla="*/ 60 w 155"/>
                <a:gd name="T33" fmla="*/ 15 h 35"/>
                <a:gd name="T34" fmla="*/ 9 w 155"/>
                <a:gd name="T35" fmla="*/ 15 h 35"/>
                <a:gd name="T36" fmla="*/ 1 w 155"/>
                <a:gd name="T37" fmla="*/ 9 h 35"/>
                <a:gd name="T38" fmla="*/ 4 w 155"/>
                <a:gd name="T39" fmla="*/ 1 h 35"/>
                <a:gd name="T40" fmla="*/ 10 w 155"/>
                <a:gd name="T41" fmla="*/ 0 h 35"/>
                <a:gd name="T42" fmla="*/ 78 w 155"/>
                <a:gd name="T43" fmla="*/ 0 h 35"/>
                <a:gd name="T44" fmla="*/ 78 w 155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35">
                  <a:moveTo>
                    <a:pt x="78" y="0"/>
                  </a:moveTo>
                  <a:cubicBezTo>
                    <a:pt x="101" y="0"/>
                    <a:pt x="124" y="0"/>
                    <a:pt x="147" y="0"/>
                  </a:cubicBezTo>
                  <a:cubicBezTo>
                    <a:pt x="151" y="0"/>
                    <a:pt x="153" y="2"/>
                    <a:pt x="154" y="5"/>
                  </a:cubicBezTo>
                  <a:cubicBezTo>
                    <a:pt x="155" y="8"/>
                    <a:pt x="154" y="11"/>
                    <a:pt x="152" y="13"/>
                  </a:cubicBezTo>
                  <a:cubicBezTo>
                    <a:pt x="150" y="15"/>
                    <a:pt x="148" y="15"/>
                    <a:pt x="146" y="15"/>
                  </a:cubicBezTo>
                  <a:cubicBezTo>
                    <a:pt x="129" y="15"/>
                    <a:pt x="113" y="15"/>
                    <a:pt x="96" y="15"/>
                  </a:cubicBezTo>
                  <a:cubicBezTo>
                    <a:pt x="94" y="15"/>
                    <a:pt x="92" y="14"/>
                    <a:pt x="92" y="18"/>
                  </a:cubicBezTo>
                  <a:cubicBezTo>
                    <a:pt x="92" y="22"/>
                    <a:pt x="94" y="21"/>
                    <a:pt x="96" y="21"/>
                  </a:cubicBezTo>
                  <a:cubicBezTo>
                    <a:pt x="105" y="21"/>
                    <a:pt x="114" y="21"/>
                    <a:pt x="122" y="21"/>
                  </a:cubicBezTo>
                  <a:cubicBezTo>
                    <a:pt x="127" y="21"/>
                    <a:pt x="130" y="24"/>
                    <a:pt x="130" y="28"/>
                  </a:cubicBezTo>
                  <a:cubicBezTo>
                    <a:pt x="130" y="32"/>
                    <a:pt x="127" y="35"/>
                    <a:pt x="122" y="35"/>
                  </a:cubicBezTo>
                  <a:cubicBezTo>
                    <a:pt x="94" y="35"/>
                    <a:pt x="66" y="35"/>
                    <a:pt x="37" y="35"/>
                  </a:cubicBezTo>
                  <a:cubicBezTo>
                    <a:pt x="32" y="35"/>
                    <a:pt x="29" y="33"/>
                    <a:pt x="29" y="28"/>
                  </a:cubicBezTo>
                  <a:cubicBezTo>
                    <a:pt x="29" y="24"/>
                    <a:pt x="32" y="21"/>
                    <a:pt x="37" y="21"/>
                  </a:cubicBezTo>
                  <a:cubicBezTo>
                    <a:pt x="45" y="21"/>
                    <a:pt x="53" y="21"/>
                    <a:pt x="60" y="21"/>
                  </a:cubicBezTo>
                  <a:cubicBezTo>
                    <a:pt x="63" y="21"/>
                    <a:pt x="64" y="21"/>
                    <a:pt x="64" y="18"/>
                  </a:cubicBezTo>
                  <a:cubicBezTo>
                    <a:pt x="64" y="16"/>
                    <a:pt x="63" y="14"/>
                    <a:pt x="60" y="15"/>
                  </a:cubicBezTo>
                  <a:cubicBezTo>
                    <a:pt x="43" y="15"/>
                    <a:pt x="26" y="14"/>
                    <a:pt x="9" y="15"/>
                  </a:cubicBezTo>
                  <a:cubicBezTo>
                    <a:pt x="5" y="15"/>
                    <a:pt x="3" y="13"/>
                    <a:pt x="1" y="9"/>
                  </a:cubicBezTo>
                  <a:cubicBezTo>
                    <a:pt x="0" y="6"/>
                    <a:pt x="2" y="4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33" y="0"/>
                    <a:pt x="5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9912350" y="2078038"/>
              <a:ext cx="141287" cy="50800"/>
            </a:xfrm>
            <a:custGeom>
              <a:avLst/>
              <a:gdLst>
                <a:gd name="T0" fmla="*/ 21 w 42"/>
                <a:gd name="T1" fmla="*/ 0 h 15"/>
                <a:gd name="T2" fmla="*/ 34 w 42"/>
                <a:gd name="T3" fmla="*/ 0 h 15"/>
                <a:gd name="T4" fmla="*/ 41 w 42"/>
                <a:gd name="T5" fmla="*/ 8 h 15"/>
                <a:gd name="T6" fmla="*/ 34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1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1" y="0"/>
                  </a:moveTo>
                  <a:cubicBezTo>
                    <a:pt x="25" y="0"/>
                    <a:pt x="30" y="0"/>
                    <a:pt x="34" y="0"/>
                  </a:cubicBezTo>
                  <a:cubicBezTo>
                    <a:pt x="39" y="0"/>
                    <a:pt x="42" y="3"/>
                    <a:pt x="41" y="8"/>
                  </a:cubicBezTo>
                  <a:cubicBezTo>
                    <a:pt x="41" y="12"/>
                    <a:pt x="39" y="14"/>
                    <a:pt x="34" y="15"/>
                  </a:cubicBezTo>
                  <a:cubicBezTo>
                    <a:pt x="25" y="15"/>
                    <a:pt x="16" y="15"/>
                    <a:pt x="7" y="15"/>
                  </a:cubicBezTo>
                  <a:cubicBezTo>
                    <a:pt x="2" y="14"/>
                    <a:pt x="0" y="12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2" y="0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610850" y="2078038"/>
              <a:ext cx="141287" cy="50800"/>
            </a:xfrm>
            <a:custGeom>
              <a:avLst/>
              <a:gdLst>
                <a:gd name="T0" fmla="*/ 22 w 42"/>
                <a:gd name="T1" fmla="*/ 0 h 15"/>
                <a:gd name="T2" fmla="*/ 35 w 42"/>
                <a:gd name="T3" fmla="*/ 0 h 15"/>
                <a:gd name="T4" fmla="*/ 42 w 42"/>
                <a:gd name="T5" fmla="*/ 7 h 15"/>
                <a:gd name="T6" fmla="*/ 35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2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2" y="0"/>
                  </a:moveTo>
                  <a:cubicBezTo>
                    <a:pt x="26" y="0"/>
                    <a:pt x="31" y="0"/>
                    <a:pt x="35" y="0"/>
                  </a:cubicBezTo>
                  <a:cubicBezTo>
                    <a:pt x="39" y="0"/>
                    <a:pt x="42" y="3"/>
                    <a:pt x="42" y="7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26" y="15"/>
                    <a:pt x="16" y="15"/>
                    <a:pt x="7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2" y="0"/>
                    <a:pt x="17" y="0"/>
                    <a:pt x="22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9418638" y="1984376"/>
              <a:ext cx="84137" cy="50800"/>
            </a:xfrm>
            <a:custGeom>
              <a:avLst/>
              <a:gdLst>
                <a:gd name="T0" fmla="*/ 13 w 25"/>
                <a:gd name="T1" fmla="*/ 15 h 15"/>
                <a:gd name="T2" fmla="*/ 7 w 25"/>
                <a:gd name="T3" fmla="*/ 15 h 15"/>
                <a:gd name="T4" fmla="*/ 1 w 25"/>
                <a:gd name="T5" fmla="*/ 7 h 15"/>
                <a:gd name="T6" fmla="*/ 7 w 25"/>
                <a:gd name="T7" fmla="*/ 1 h 15"/>
                <a:gd name="T8" fmla="*/ 19 w 25"/>
                <a:gd name="T9" fmla="*/ 1 h 15"/>
                <a:gd name="T10" fmla="*/ 25 w 25"/>
                <a:gd name="T11" fmla="*/ 8 h 15"/>
                <a:gd name="T12" fmla="*/ 19 w 25"/>
                <a:gd name="T13" fmla="*/ 15 h 15"/>
                <a:gd name="T14" fmla="*/ 13 w 25"/>
                <a:gd name="T15" fmla="*/ 15 h 15"/>
                <a:gd name="T16" fmla="*/ 13 w 2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3" y="15"/>
                  </a:moveTo>
                  <a:cubicBezTo>
                    <a:pt x="11" y="15"/>
                    <a:pt x="9" y="15"/>
                    <a:pt x="7" y="15"/>
                  </a:cubicBezTo>
                  <a:cubicBezTo>
                    <a:pt x="3" y="14"/>
                    <a:pt x="0" y="11"/>
                    <a:pt x="1" y="7"/>
                  </a:cubicBezTo>
                  <a:cubicBezTo>
                    <a:pt x="1" y="4"/>
                    <a:pt x="3" y="1"/>
                    <a:pt x="7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2" y="1"/>
                    <a:pt x="25" y="4"/>
                    <a:pt x="25" y="8"/>
                  </a:cubicBezTo>
                  <a:cubicBezTo>
                    <a:pt x="25" y="11"/>
                    <a:pt x="22" y="14"/>
                    <a:pt x="19" y="15"/>
                  </a:cubicBezTo>
                  <a:cubicBezTo>
                    <a:pt x="17" y="15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1161713" y="1984376"/>
              <a:ext cx="80962" cy="50800"/>
            </a:xfrm>
            <a:custGeom>
              <a:avLst/>
              <a:gdLst>
                <a:gd name="T0" fmla="*/ 12 w 24"/>
                <a:gd name="T1" fmla="*/ 1 h 15"/>
                <a:gd name="T2" fmla="*/ 18 w 24"/>
                <a:gd name="T3" fmla="*/ 1 h 15"/>
                <a:gd name="T4" fmla="*/ 24 w 24"/>
                <a:gd name="T5" fmla="*/ 8 h 15"/>
                <a:gd name="T6" fmla="*/ 18 w 24"/>
                <a:gd name="T7" fmla="*/ 14 h 15"/>
                <a:gd name="T8" fmla="*/ 6 w 24"/>
                <a:gd name="T9" fmla="*/ 15 h 15"/>
                <a:gd name="T10" fmla="*/ 0 w 24"/>
                <a:gd name="T11" fmla="*/ 7 h 15"/>
                <a:gd name="T12" fmla="*/ 6 w 24"/>
                <a:gd name="T13" fmla="*/ 1 h 15"/>
                <a:gd name="T14" fmla="*/ 12 w 24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12" y="1"/>
                  </a:moveTo>
                  <a:cubicBezTo>
                    <a:pt x="14" y="1"/>
                    <a:pt x="16" y="0"/>
                    <a:pt x="18" y="1"/>
                  </a:cubicBezTo>
                  <a:cubicBezTo>
                    <a:pt x="22" y="1"/>
                    <a:pt x="24" y="4"/>
                    <a:pt x="24" y="8"/>
                  </a:cubicBezTo>
                  <a:cubicBezTo>
                    <a:pt x="24" y="11"/>
                    <a:pt x="22" y="14"/>
                    <a:pt x="18" y="14"/>
                  </a:cubicBezTo>
                  <a:cubicBezTo>
                    <a:pt x="14" y="15"/>
                    <a:pt x="10" y="15"/>
                    <a:pt x="6" y="15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8" y="0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207750" y="438151"/>
              <a:ext cx="68262" cy="66675"/>
            </a:xfrm>
            <a:custGeom>
              <a:avLst/>
              <a:gdLst>
                <a:gd name="T0" fmla="*/ 13 w 20"/>
                <a:gd name="T1" fmla="*/ 8 h 20"/>
                <a:gd name="T2" fmla="*/ 19 w 20"/>
                <a:gd name="T3" fmla="*/ 10 h 20"/>
                <a:gd name="T4" fmla="*/ 13 w 20"/>
                <a:gd name="T5" fmla="*/ 12 h 20"/>
                <a:gd name="T6" fmla="*/ 15 w 20"/>
                <a:gd name="T7" fmla="*/ 15 h 20"/>
                <a:gd name="T8" fmla="*/ 16 w 20"/>
                <a:gd name="T9" fmla="*/ 18 h 20"/>
                <a:gd name="T10" fmla="*/ 14 w 20"/>
                <a:gd name="T11" fmla="*/ 19 h 20"/>
                <a:gd name="T12" fmla="*/ 12 w 20"/>
                <a:gd name="T13" fmla="*/ 16 h 20"/>
                <a:gd name="T14" fmla="*/ 10 w 20"/>
                <a:gd name="T15" fmla="*/ 13 h 20"/>
                <a:gd name="T16" fmla="*/ 8 w 20"/>
                <a:gd name="T17" fmla="*/ 17 h 20"/>
                <a:gd name="T18" fmla="*/ 5 w 20"/>
                <a:gd name="T19" fmla="*/ 19 h 20"/>
                <a:gd name="T20" fmla="*/ 5 w 20"/>
                <a:gd name="T21" fmla="*/ 15 h 20"/>
                <a:gd name="T22" fmla="*/ 7 w 20"/>
                <a:gd name="T23" fmla="*/ 12 h 20"/>
                <a:gd name="T24" fmla="*/ 3 w 20"/>
                <a:gd name="T25" fmla="*/ 12 h 20"/>
                <a:gd name="T26" fmla="*/ 0 w 20"/>
                <a:gd name="T27" fmla="*/ 10 h 20"/>
                <a:gd name="T28" fmla="*/ 3 w 20"/>
                <a:gd name="T29" fmla="*/ 8 h 20"/>
                <a:gd name="T30" fmla="*/ 7 w 20"/>
                <a:gd name="T31" fmla="*/ 8 h 20"/>
                <a:gd name="T32" fmla="*/ 5 w 20"/>
                <a:gd name="T33" fmla="*/ 4 h 20"/>
                <a:gd name="T34" fmla="*/ 5 w 20"/>
                <a:gd name="T35" fmla="*/ 1 h 20"/>
                <a:gd name="T36" fmla="*/ 8 w 20"/>
                <a:gd name="T37" fmla="*/ 3 h 20"/>
                <a:gd name="T38" fmla="*/ 10 w 20"/>
                <a:gd name="T39" fmla="*/ 6 h 20"/>
                <a:gd name="T40" fmla="*/ 12 w 20"/>
                <a:gd name="T41" fmla="*/ 2 h 20"/>
                <a:gd name="T42" fmla="*/ 15 w 20"/>
                <a:gd name="T43" fmla="*/ 1 h 20"/>
                <a:gd name="T44" fmla="*/ 16 w 20"/>
                <a:gd name="T45" fmla="*/ 4 h 20"/>
                <a:gd name="T46" fmla="*/ 13 w 20"/>
                <a:gd name="T4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3" y="8"/>
                  </a:moveTo>
                  <a:cubicBezTo>
                    <a:pt x="15" y="10"/>
                    <a:pt x="19" y="6"/>
                    <a:pt x="19" y="10"/>
                  </a:cubicBezTo>
                  <a:cubicBezTo>
                    <a:pt x="20" y="14"/>
                    <a:pt x="15" y="10"/>
                    <a:pt x="13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5" y="16"/>
                    <a:pt x="17" y="16"/>
                    <a:pt x="16" y="18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2" y="19"/>
                    <a:pt x="12" y="17"/>
                    <a:pt x="12" y="16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8" y="16"/>
                    <a:pt x="8" y="17"/>
                  </a:cubicBezTo>
                  <a:cubicBezTo>
                    <a:pt x="7" y="18"/>
                    <a:pt x="6" y="20"/>
                    <a:pt x="5" y="19"/>
                  </a:cubicBezTo>
                  <a:cubicBezTo>
                    <a:pt x="3" y="18"/>
                    <a:pt x="4" y="17"/>
                    <a:pt x="5" y="15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6" y="11"/>
                    <a:pt x="4" y="12"/>
                    <a:pt x="3" y="12"/>
                  </a:cubicBezTo>
                  <a:cubicBezTo>
                    <a:pt x="2" y="12"/>
                    <a:pt x="0" y="12"/>
                    <a:pt x="0" y="10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8"/>
                    <a:pt x="6" y="8"/>
                    <a:pt x="7" y="8"/>
                  </a:cubicBezTo>
                  <a:cubicBezTo>
                    <a:pt x="7" y="7"/>
                    <a:pt x="5" y="6"/>
                    <a:pt x="5" y="4"/>
                  </a:cubicBezTo>
                  <a:cubicBezTo>
                    <a:pt x="4" y="3"/>
                    <a:pt x="3" y="2"/>
                    <a:pt x="5" y="1"/>
                  </a:cubicBezTo>
                  <a:cubicBezTo>
                    <a:pt x="7" y="0"/>
                    <a:pt x="7" y="1"/>
                    <a:pt x="8" y="3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2" y="5"/>
                    <a:pt x="12" y="4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5" y="5"/>
                    <a:pt x="14" y="7"/>
                    <a:pt x="13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9429750" y="306388"/>
              <a:ext cx="66675" cy="68263"/>
            </a:xfrm>
            <a:custGeom>
              <a:avLst/>
              <a:gdLst>
                <a:gd name="T0" fmla="*/ 7 w 20"/>
                <a:gd name="T1" fmla="*/ 11 h 20"/>
                <a:gd name="T2" fmla="*/ 2 w 20"/>
                <a:gd name="T3" fmla="*/ 11 h 20"/>
                <a:gd name="T4" fmla="*/ 0 w 20"/>
                <a:gd name="T5" fmla="*/ 9 h 20"/>
                <a:gd name="T6" fmla="*/ 2 w 20"/>
                <a:gd name="T7" fmla="*/ 8 h 20"/>
                <a:gd name="T8" fmla="*/ 7 w 20"/>
                <a:gd name="T9" fmla="*/ 8 h 20"/>
                <a:gd name="T10" fmla="*/ 4 w 20"/>
                <a:gd name="T11" fmla="*/ 4 h 20"/>
                <a:gd name="T12" fmla="*/ 4 w 20"/>
                <a:gd name="T13" fmla="*/ 1 h 20"/>
                <a:gd name="T14" fmla="*/ 7 w 20"/>
                <a:gd name="T15" fmla="*/ 2 h 20"/>
                <a:gd name="T16" fmla="*/ 9 w 20"/>
                <a:gd name="T17" fmla="*/ 6 h 20"/>
                <a:gd name="T18" fmla="*/ 12 w 20"/>
                <a:gd name="T19" fmla="*/ 3 h 20"/>
                <a:gd name="T20" fmla="*/ 15 w 20"/>
                <a:gd name="T21" fmla="*/ 1 h 20"/>
                <a:gd name="T22" fmla="*/ 15 w 20"/>
                <a:gd name="T23" fmla="*/ 4 h 20"/>
                <a:gd name="T24" fmla="*/ 12 w 20"/>
                <a:gd name="T25" fmla="*/ 8 h 20"/>
                <a:gd name="T26" fmla="*/ 17 w 20"/>
                <a:gd name="T27" fmla="*/ 8 h 20"/>
                <a:gd name="T28" fmla="*/ 20 w 20"/>
                <a:gd name="T29" fmla="*/ 10 h 20"/>
                <a:gd name="T30" fmla="*/ 17 w 20"/>
                <a:gd name="T31" fmla="*/ 11 h 20"/>
                <a:gd name="T32" fmla="*/ 13 w 20"/>
                <a:gd name="T33" fmla="*/ 11 h 20"/>
                <a:gd name="T34" fmla="*/ 15 w 20"/>
                <a:gd name="T35" fmla="*/ 15 h 20"/>
                <a:gd name="T36" fmla="*/ 15 w 20"/>
                <a:gd name="T37" fmla="*/ 18 h 20"/>
                <a:gd name="T38" fmla="*/ 12 w 20"/>
                <a:gd name="T39" fmla="*/ 17 h 20"/>
                <a:gd name="T40" fmla="*/ 9 w 20"/>
                <a:gd name="T41" fmla="*/ 13 h 20"/>
                <a:gd name="T42" fmla="*/ 8 w 20"/>
                <a:gd name="T43" fmla="*/ 16 h 20"/>
                <a:gd name="T44" fmla="*/ 5 w 20"/>
                <a:gd name="T45" fmla="*/ 18 h 20"/>
                <a:gd name="T46" fmla="*/ 5 w 20"/>
                <a:gd name="T47" fmla="*/ 14 h 20"/>
                <a:gd name="T48" fmla="*/ 7 w 20"/>
                <a:gd name="T4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0">
                  <a:moveTo>
                    <a:pt x="7" y="11"/>
                  </a:moveTo>
                  <a:cubicBezTo>
                    <a:pt x="5" y="11"/>
                    <a:pt x="4" y="11"/>
                    <a:pt x="2" y="11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6" y="0"/>
                    <a:pt x="7" y="0"/>
                    <a:pt x="7" y="2"/>
                  </a:cubicBezTo>
                  <a:cubicBezTo>
                    <a:pt x="8" y="3"/>
                    <a:pt x="9" y="4"/>
                    <a:pt x="9" y="6"/>
                  </a:cubicBezTo>
                  <a:cubicBezTo>
                    <a:pt x="11" y="5"/>
                    <a:pt x="11" y="4"/>
                    <a:pt x="12" y="3"/>
                  </a:cubicBezTo>
                  <a:cubicBezTo>
                    <a:pt x="12" y="1"/>
                    <a:pt x="13" y="0"/>
                    <a:pt x="15" y="1"/>
                  </a:cubicBezTo>
                  <a:cubicBezTo>
                    <a:pt x="17" y="2"/>
                    <a:pt x="16" y="3"/>
                    <a:pt x="15" y="4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14" y="8"/>
                    <a:pt x="16" y="8"/>
                    <a:pt x="17" y="8"/>
                  </a:cubicBezTo>
                  <a:cubicBezTo>
                    <a:pt x="19" y="8"/>
                    <a:pt x="20" y="8"/>
                    <a:pt x="20" y="10"/>
                  </a:cubicBezTo>
                  <a:cubicBezTo>
                    <a:pt x="19" y="11"/>
                    <a:pt x="19" y="12"/>
                    <a:pt x="17" y="11"/>
                  </a:cubicBezTo>
                  <a:cubicBezTo>
                    <a:pt x="16" y="11"/>
                    <a:pt x="14" y="11"/>
                    <a:pt x="13" y="11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3" y="20"/>
                    <a:pt x="12" y="18"/>
                    <a:pt x="12" y="17"/>
                  </a:cubicBezTo>
                  <a:cubicBezTo>
                    <a:pt x="11" y="15"/>
                    <a:pt x="11" y="14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7" y="17"/>
                    <a:pt x="7" y="20"/>
                    <a:pt x="5" y="18"/>
                  </a:cubicBezTo>
                  <a:cubicBezTo>
                    <a:pt x="3" y="17"/>
                    <a:pt x="4" y="16"/>
                    <a:pt x="5" y="14"/>
                  </a:cubicBezTo>
                  <a:cubicBezTo>
                    <a:pt x="6" y="13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9351963" y="1987551"/>
              <a:ext cx="47625" cy="47625"/>
            </a:xfrm>
            <a:prstGeom prst="ellipse">
              <a:avLst/>
            </a:prstGeom>
            <a:solidFill>
              <a:srgbClr val="30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11264900" y="1987551"/>
              <a:ext cx="47625" cy="47625"/>
            </a:xfrm>
            <a:prstGeom prst="ellipse">
              <a:avLst/>
            </a:prstGeom>
            <a:solidFill>
              <a:srgbClr val="2F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150475" y="296863"/>
              <a:ext cx="57150" cy="57150"/>
            </a:xfrm>
            <a:custGeom>
              <a:avLst/>
              <a:gdLst>
                <a:gd name="T0" fmla="*/ 6 w 17"/>
                <a:gd name="T1" fmla="*/ 8 h 17"/>
                <a:gd name="T2" fmla="*/ 4 w 17"/>
                <a:gd name="T3" fmla="*/ 2 h 17"/>
                <a:gd name="T4" fmla="*/ 8 w 17"/>
                <a:gd name="T5" fmla="*/ 6 h 17"/>
                <a:gd name="T6" fmla="*/ 12 w 17"/>
                <a:gd name="T7" fmla="*/ 2 h 17"/>
                <a:gd name="T8" fmla="*/ 11 w 17"/>
                <a:gd name="T9" fmla="*/ 8 h 17"/>
                <a:gd name="T10" fmla="*/ 13 w 17"/>
                <a:gd name="T11" fmla="*/ 8 h 17"/>
                <a:gd name="T12" fmla="*/ 16 w 17"/>
                <a:gd name="T13" fmla="*/ 8 h 17"/>
                <a:gd name="T14" fmla="*/ 16 w 17"/>
                <a:gd name="T15" fmla="*/ 10 h 17"/>
                <a:gd name="T16" fmla="*/ 13 w 17"/>
                <a:gd name="T17" fmla="*/ 10 h 17"/>
                <a:gd name="T18" fmla="*/ 11 w 17"/>
                <a:gd name="T19" fmla="*/ 10 h 17"/>
                <a:gd name="T20" fmla="*/ 13 w 17"/>
                <a:gd name="T21" fmla="*/ 14 h 17"/>
                <a:gd name="T22" fmla="*/ 12 w 17"/>
                <a:gd name="T23" fmla="*/ 16 h 17"/>
                <a:gd name="T24" fmla="*/ 10 w 17"/>
                <a:gd name="T25" fmla="*/ 15 h 17"/>
                <a:gd name="T26" fmla="*/ 8 w 17"/>
                <a:gd name="T27" fmla="*/ 12 h 17"/>
                <a:gd name="T28" fmla="*/ 6 w 17"/>
                <a:gd name="T29" fmla="*/ 16 h 17"/>
                <a:gd name="T30" fmla="*/ 4 w 17"/>
                <a:gd name="T31" fmla="*/ 17 h 17"/>
                <a:gd name="T32" fmla="*/ 3 w 17"/>
                <a:gd name="T33" fmla="*/ 14 h 17"/>
                <a:gd name="T34" fmla="*/ 5 w 17"/>
                <a:gd name="T35" fmla="*/ 11 h 17"/>
                <a:gd name="T36" fmla="*/ 0 w 17"/>
                <a:gd name="T37" fmla="*/ 9 h 17"/>
                <a:gd name="T38" fmla="*/ 6 w 17"/>
                <a:gd name="T3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7">
                  <a:moveTo>
                    <a:pt x="6" y="8"/>
                  </a:moveTo>
                  <a:cubicBezTo>
                    <a:pt x="6" y="5"/>
                    <a:pt x="1" y="4"/>
                    <a:pt x="4" y="2"/>
                  </a:cubicBezTo>
                  <a:cubicBezTo>
                    <a:pt x="7" y="0"/>
                    <a:pt x="6" y="5"/>
                    <a:pt x="8" y="6"/>
                  </a:cubicBezTo>
                  <a:cubicBezTo>
                    <a:pt x="10" y="5"/>
                    <a:pt x="9" y="0"/>
                    <a:pt x="12" y="2"/>
                  </a:cubicBezTo>
                  <a:cubicBezTo>
                    <a:pt x="16" y="4"/>
                    <a:pt x="10" y="5"/>
                    <a:pt x="11" y="8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4" y="8"/>
                    <a:pt x="16" y="7"/>
                    <a:pt x="16" y="8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1"/>
                    <a:pt x="14" y="11"/>
                    <a:pt x="13" y="10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5"/>
                    <a:pt x="14" y="16"/>
                    <a:pt x="12" y="16"/>
                  </a:cubicBezTo>
                  <a:cubicBezTo>
                    <a:pt x="11" y="17"/>
                    <a:pt x="10" y="16"/>
                    <a:pt x="10" y="15"/>
                  </a:cubicBezTo>
                  <a:cubicBezTo>
                    <a:pt x="9" y="14"/>
                    <a:pt x="9" y="13"/>
                    <a:pt x="8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9926638" y="519113"/>
              <a:ext cx="39687" cy="39688"/>
            </a:xfrm>
            <a:custGeom>
              <a:avLst/>
              <a:gdLst>
                <a:gd name="T0" fmla="*/ 4 w 12"/>
                <a:gd name="T1" fmla="*/ 7 h 12"/>
                <a:gd name="T2" fmla="*/ 0 w 12"/>
                <a:gd name="T3" fmla="*/ 6 h 12"/>
                <a:gd name="T4" fmla="*/ 4 w 12"/>
                <a:gd name="T5" fmla="*/ 4 h 12"/>
                <a:gd name="T6" fmla="*/ 3 w 12"/>
                <a:gd name="T7" fmla="*/ 1 h 12"/>
                <a:gd name="T8" fmla="*/ 5 w 12"/>
                <a:gd name="T9" fmla="*/ 2 h 12"/>
                <a:gd name="T10" fmla="*/ 9 w 12"/>
                <a:gd name="T11" fmla="*/ 5 h 12"/>
                <a:gd name="T12" fmla="*/ 12 w 12"/>
                <a:gd name="T13" fmla="*/ 5 h 12"/>
                <a:gd name="T14" fmla="*/ 8 w 12"/>
                <a:gd name="T15" fmla="*/ 7 h 12"/>
                <a:gd name="T16" fmla="*/ 9 w 12"/>
                <a:gd name="T17" fmla="*/ 10 h 12"/>
                <a:gd name="T18" fmla="*/ 7 w 12"/>
                <a:gd name="T19" fmla="*/ 9 h 12"/>
                <a:gd name="T20" fmla="*/ 5 w 12"/>
                <a:gd name="T21" fmla="*/ 9 h 12"/>
                <a:gd name="T22" fmla="*/ 3 w 12"/>
                <a:gd name="T23" fmla="*/ 10 h 12"/>
                <a:gd name="T24" fmla="*/ 4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4" y="7"/>
                  </a:moveTo>
                  <a:cubicBezTo>
                    <a:pt x="3" y="6"/>
                    <a:pt x="1" y="7"/>
                    <a:pt x="0" y="6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3"/>
                    <a:pt x="2" y="2"/>
                    <a:pt x="3" y="1"/>
                  </a:cubicBezTo>
                  <a:cubicBezTo>
                    <a:pt x="4" y="0"/>
                    <a:pt x="5" y="2"/>
                    <a:pt x="5" y="2"/>
                  </a:cubicBezTo>
                  <a:cubicBezTo>
                    <a:pt x="8" y="1"/>
                    <a:pt x="10" y="1"/>
                    <a:pt x="9" y="5"/>
                  </a:cubicBezTo>
                  <a:cubicBezTo>
                    <a:pt x="10" y="5"/>
                    <a:pt x="11" y="4"/>
                    <a:pt x="12" y="5"/>
                  </a:cubicBezTo>
                  <a:cubicBezTo>
                    <a:pt x="12" y="8"/>
                    <a:pt x="9" y="6"/>
                    <a:pt x="8" y="7"/>
                  </a:cubicBezTo>
                  <a:cubicBezTo>
                    <a:pt x="8" y="8"/>
                    <a:pt x="10" y="9"/>
                    <a:pt x="9" y="10"/>
                  </a:cubicBezTo>
                  <a:cubicBezTo>
                    <a:pt x="8" y="12"/>
                    <a:pt x="7" y="10"/>
                    <a:pt x="7" y="9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10"/>
                    <a:pt x="4" y="12"/>
                    <a:pt x="3" y="10"/>
                  </a:cubicBezTo>
                  <a:cubicBezTo>
                    <a:pt x="2" y="9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4" name="Rectángulo redondeado 23"/>
          <p:cNvSpPr/>
          <p:nvPr/>
        </p:nvSpPr>
        <p:spPr>
          <a:xfrm flipV="1">
            <a:off x="-5804" y="161129"/>
            <a:ext cx="8319604" cy="45719"/>
          </a:xfrm>
          <a:prstGeom prst="roundRect">
            <a:avLst/>
          </a:prstGeom>
          <a:solidFill>
            <a:srgbClr val="2F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800" y="146479"/>
            <a:ext cx="680100" cy="7232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6"/>
          <p:cNvSpPr txBox="1">
            <a:spLocks noGrp="1"/>
          </p:cNvSpPr>
          <p:nvPr>
            <p:ph type="title"/>
          </p:nvPr>
        </p:nvSpPr>
        <p:spPr>
          <a:xfrm>
            <a:off x="4904472" y="1812961"/>
            <a:ext cx="3383400" cy="15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1989</a:t>
            </a:r>
            <a:endParaRPr/>
          </a:p>
        </p:txBody>
      </p:sp>
      <p:sp>
        <p:nvSpPr>
          <p:cNvPr id="873" name="Google Shape;873;p56"/>
          <p:cNvSpPr txBox="1">
            <a:spLocks noGrp="1"/>
          </p:cNvSpPr>
          <p:nvPr>
            <p:ph type="body" idx="1"/>
          </p:nvPr>
        </p:nvSpPr>
        <p:spPr>
          <a:xfrm>
            <a:off x="4510422" y="3358861"/>
            <a:ext cx="41715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It's the year I started my career as a sculptor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58" y="253974"/>
            <a:ext cx="4135587" cy="47371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9550" y="209550"/>
            <a:ext cx="8724900" cy="4781550"/>
          </a:xfrm>
          <a:prstGeom prst="rect">
            <a:avLst/>
          </a:prstGeom>
          <a:noFill/>
          <a:ln w="38100">
            <a:solidFill>
              <a:srgbClr val="FFA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1"/>
          <p:cNvSpPr txBox="1">
            <a:spLocks noGrp="1"/>
          </p:cNvSpPr>
          <p:nvPr>
            <p:ph type="subTitle" idx="4294967295"/>
          </p:nvPr>
        </p:nvSpPr>
        <p:spPr>
          <a:xfrm>
            <a:off x="5899478" y="2484596"/>
            <a:ext cx="21198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the ringed one </a:t>
            </a:r>
            <a:endParaRPr/>
          </a:p>
        </p:txBody>
      </p:sp>
      <p:sp>
        <p:nvSpPr>
          <p:cNvPr id="958" name="Google Shape;958;p41"/>
          <p:cNvSpPr txBox="1"/>
          <p:nvPr/>
        </p:nvSpPr>
        <p:spPr>
          <a:xfrm>
            <a:off x="5899478" y="2289445"/>
            <a:ext cx="1332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SATURN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959" name="Google Shape;959;p41"/>
          <p:cNvSpPr txBox="1">
            <a:spLocks noGrp="1"/>
          </p:cNvSpPr>
          <p:nvPr>
            <p:ph type="subTitle" idx="4294967295"/>
          </p:nvPr>
        </p:nvSpPr>
        <p:spPr>
          <a:xfrm>
            <a:off x="5899478" y="3183665"/>
            <a:ext cx="21213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 cold place </a:t>
            </a:r>
            <a:endParaRPr/>
          </a:p>
        </p:txBody>
      </p:sp>
      <p:sp>
        <p:nvSpPr>
          <p:cNvPr id="960" name="Google Shape;960;p41"/>
          <p:cNvSpPr txBox="1"/>
          <p:nvPr/>
        </p:nvSpPr>
        <p:spPr>
          <a:xfrm>
            <a:off x="5899478" y="2989646"/>
            <a:ext cx="1332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MARS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961" name="Google Shape;961;p41"/>
          <p:cNvSpPr txBox="1">
            <a:spLocks noGrp="1"/>
          </p:cNvSpPr>
          <p:nvPr>
            <p:ph type="subTitle" idx="4294967295"/>
          </p:nvPr>
        </p:nvSpPr>
        <p:spPr>
          <a:xfrm>
            <a:off x="5899478" y="3884998"/>
            <a:ext cx="21213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</a:t>
            </a:r>
            <a:endParaRPr/>
          </a:p>
        </p:txBody>
      </p:sp>
      <p:sp>
        <p:nvSpPr>
          <p:cNvPr id="962" name="Google Shape;962;p41"/>
          <p:cNvSpPr txBox="1"/>
          <p:nvPr/>
        </p:nvSpPr>
        <p:spPr>
          <a:xfrm>
            <a:off x="5899478" y="3689847"/>
            <a:ext cx="1332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JUPITER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963" name="Google Shape;963;p41"/>
          <p:cNvSpPr txBox="1">
            <a:spLocks noGrp="1"/>
          </p:cNvSpPr>
          <p:nvPr>
            <p:ph type="title"/>
          </p:nvPr>
        </p:nvSpPr>
        <p:spPr>
          <a:xfrm>
            <a:off x="715820" y="367648"/>
            <a:ext cx="5977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PHYSICAL EXAMINATION</a:t>
            </a:r>
            <a:endParaRPr dirty="0"/>
          </a:p>
        </p:txBody>
      </p:sp>
      <p:sp>
        <p:nvSpPr>
          <p:cNvPr id="964" name="Google Shape;964;p41"/>
          <p:cNvSpPr/>
          <p:nvPr/>
        </p:nvSpPr>
        <p:spPr>
          <a:xfrm rot="10800000" flipH="1">
            <a:off x="8072097" y="273431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1"/>
          <p:cNvSpPr/>
          <p:nvPr/>
        </p:nvSpPr>
        <p:spPr>
          <a:xfrm flipH="1">
            <a:off x="3299994" y="1401586"/>
            <a:ext cx="1487162" cy="2350806"/>
          </a:xfrm>
          <a:custGeom>
            <a:avLst/>
            <a:gdLst/>
            <a:ahLst/>
            <a:cxnLst/>
            <a:rect l="l" t="t" r="r" b="b"/>
            <a:pathLst>
              <a:path w="71284" h="112762" extrusionOk="0">
                <a:moveTo>
                  <a:pt x="33233" y="0"/>
                </a:moveTo>
                <a:cubicBezTo>
                  <a:pt x="24128" y="0"/>
                  <a:pt x="22128" y="6626"/>
                  <a:pt x="21469" y="8958"/>
                </a:cubicBezTo>
                <a:cubicBezTo>
                  <a:pt x="20788" y="11339"/>
                  <a:pt x="22134" y="12004"/>
                  <a:pt x="22096" y="14347"/>
                </a:cubicBezTo>
                <a:cubicBezTo>
                  <a:pt x="22057" y="16668"/>
                  <a:pt x="19404" y="18238"/>
                  <a:pt x="19567" y="19104"/>
                </a:cubicBezTo>
                <a:cubicBezTo>
                  <a:pt x="19709" y="19791"/>
                  <a:pt x="21158" y="19867"/>
                  <a:pt x="21807" y="19867"/>
                </a:cubicBezTo>
                <a:cubicBezTo>
                  <a:pt x="21992" y="19867"/>
                  <a:pt x="22112" y="19862"/>
                  <a:pt x="22112" y="19862"/>
                </a:cubicBezTo>
                <a:lnTo>
                  <a:pt x="22112" y="19862"/>
                </a:lnTo>
                <a:cubicBezTo>
                  <a:pt x="22499" y="20706"/>
                  <a:pt x="21447" y="21333"/>
                  <a:pt x="21431" y="21850"/>
                </a:cubicBezTo>
                <a:cubicBezTo>
                  <a:pt x="21414" y="22368"/>
                  <a:pt x="22079" y="22717"/>
                  <a:pt x="22079" y="22717"/>
                </a:cubicBezTo>
                <a:cubicBezTo>
                  <a:pt x="22079" y="22717"/>
                  <a:pt x="21431" y="23011"/>
                  <a:pt x="22079" y="23768"/>
                </a:cubicBezTo>
                <a:cubicBezTo>
                  <a:pt x="22722" y="24542"/>
                  <a:pt x="22112" y="24711"/>
                  <a:pt x="22079" y="26073"/>
                </a:cubicBezTo>
                <a:cubicBezTo>
                  <a:pt x="22047" y="27196"/>
                  <a:pt x="23447" y="27430"/>
                  <a:pt x="24973" y="27430"/>
                </a:cubicBezTo>
                <a:cubicBezTo>
                  <a:pt x="25327" y="27430"/>
                  <a:pt x="25692" y="27419"/>
                  <a:pt x="26041" y="27403"/>
                </a:cubicBezTo>
                <a:cubicBezTo>
                  <a:pt x="26144" y="27397"/>
                  <a:pt x="26242" y="27397"/>
                  <a:pt x="26340" y="27397"/>
                </a:cubicBezTo>
                <a:cubicBezTo>
                  <a:pt x="28030" y="27397"/>
                  <a:pt x="28929" y="28171"/>
                  <a:pt x="29343" y="30024"/>
                </a:cubicBezTo>
                <a:cubicBezTo>
                  <a:pt x="29806" y="31975"/>
                  <a:pt x="28329" y="32787"/>
                  <a:pt x="28329" y="32787"/>
                </a:cubicBezTo>
                <a:cubicBezTo>
                  <a:pt x="28329" y="32787"/>
                  <a:pt x="24809" y="33620"/>
                  <a:pt x="22243" y="34890"/>
                </a:cubicBezTo>
                <a:cubicBezTo>
                  <a:pt x="19682" y="36187"/>
                  <a:pt x="18646" y="36824"/>
                  <a:pt x="13813" y="37789"/>
                </a:cubicBezTo>
                <a:cubicBezTo>
                  <a:pt x="8964" y="38742"/>
                  <a:pt x="5994" y="46049"/>
                  <a:pt x="5923" y="53612"/>
                </a:cubicBezTo>
                <a:cubicBezTo>
                  <a:pt x="5863" y="61170"/>
                  <a:pt x="5351" y="63034"/>
                  <a:pt x="5182" y="67295"/>
                </a:cubicBezTo>
                <a:cubicBezTo>
                  <a:pt x="5019" y="71572"/>
                  <a:pt x="6179" y="74357"/>
                  <a:pt x="4277" y="79027"/>
                </a:cubicBezTo>
                <a:cubicBezTo>
                  <a:pt x="2398" y="83707"/>
                  <a:pt x="1014" y="95183"/>
                  <a:pt x="1351" y="100179"/>
                </a:cubicBezTo>
                <a:cubicBezTo>
                  <a:pt x="1662" y="105198"/>
                  <a:pt x="185" y="112298"/>
                  <a:pt x="0" y="112756"/>
                </a:cubicBezTo>
                <a:lnTo>
                  <a:pt x="6729" y="112756"/>
                </a:lnTo>
                <a:cubicBezTo>
                  <a:pt x="6729" y="112756"/>
                  <a:pt x="9923" y="103460"/>
                  <a:pt x="11138" y="101155"/>
                </a:cubicBezTo>
                <a:cubicBezTo>
                  <a:pt x="12358" y="98834"/>
                  <a:pt x="14091" y="88045"/>
                  <a:pt x="14037" y="86018"/>
                </a:cubicBezTo>
                <a:cubicBezTo>
                  <a:pt x="13960" y="84007"/>
                  <a:pt x="14587" y="75207"/>
                  <a:pt x="14941" y="74264"/>
                </a:cubicBezTo>
                <a:cubicBezTo>
                  <a:pt x="15181" y="73637"/>
                  <a:pt x="15955" y="59476"/>
                  <a:pt x="15955" y="59476"/>
                </a:cubicBezTo>
                <a:cubicBezTo>
                  <a:pt x="15955" y="59476"/>
                  <a:pt x="18554" y="72112"/>
                  <a:pt x="18592" y="77239"/>
                </a:cubicBezTo>
                <a:cubicBezTo>
                  <a:pt x="18608" y="82367"/>
                  <a:pt x="18298" y="86628"/>
                  <a:pt x="18074" y="89434"/>
                </a:cubicBezTo>
                <a:cubicBezTo>
                  <a:pt x="17851" y="92219"/>
                  <a:pt x="17006" y="96698"/>
                  <a:pt x="16914" y="98970"/>
                </a:cubicBezTo>
                <a:cubicBezTo>
                  <a:pt x="16821" y="101253"/>
                  <a:pt x="14609" y="105198"/>
                  <a:pt x="15693" y="112761"/>
                </a:cubicBezTo>
                <a:lnTo>
                  <a:pt x="55569" y="112761"/>
                </a:lnTo>
                <a:cubicBezTo>
                  <a:pt x="56659" y="105203"/>
                  <a:pt x="54446" y="101253"/>
                  <a:pt x="54354" y="98970"/>
                </a:cubicBezTo>
                <a:cubicBezTo>
                  <a:pt x="54261" y="96698"/>
                  <a:pt x="53433" y="92219"/>
                  <a:pt x="53193" y="89434"/>
                </a:cubicBezTo>
                <a:cubicBezTo>
                  <a:pt x="52970" y="86628"/>
                  <a:pt x="52654" y="82367"/>
                  <a:pt x="52692" y="77239"/>
                </a:cubicBezTo>
                <a:cubicBezTo>
                  <a:pt x="52713" y="72112"/>
                  <a:pt x="55313" y="59481"/>
                  <a:pt x="55313" y="59481"/>
                </a:cubicBezTo>
                <a:cubicBezTo>
                  <a:pt x="55313" y="59481"/>
                  <a:pt x="56086" y="73648"/>
                  <a:pt x="56326" y="74270"/>
                </a:cubicBezTo>
                <a:cubicBezTo>
                  <a:pt x="56675" y="75212"/>
                  <a:pt x="57301" y="84012"/>
                  <a:pt x="57231" y="86018"/>
                </a:cubicBezTo>
                <a:cubicBezTo>
                  <a:pt x="57176" y="88045"/>
                  <a:pt x="58909" y="98839"/>
                  <a:pt x="60124" y="101160"/>
                </a:cubicBezTo>
                <a:cubicBezTo>
                  <a:pt x="61345" y="103465"/>
                  <a:pt x="64554" y="112761"/>
                  <a:pt x="64554" y="112761"/>
                </a:cubicBezTo>
                <a:lnTo>
                  <a:pt x="71284" y="112761"/>
                </a:lnTo>
                <a:cubicBezTo>
                  <a:pt x="71082" y="112298"/>
                  <a:pt x="69605" y="105203"/>
                  <a:pt x="69938" y="100185"/>
                </a:cubicBezTo>
                <a:cubicBezTo>
                  <a:pt x="70248" y="95183"/>
                  <a:pt x="68870" y="83713"/>
                  <a:pt x="66984" y="79027"/>
                </a:cubicBezTo>
                <a:cubicBezTo>
                  <a:pt x="65088" y="74362"/>
                  <a:pt x="66249" y="71578"/>
                  <a:pt x="66085" y="67300"/>
                </a:cubicBezTo>
                <a:cubicBezTo>
                  <a:pt x="65916" y="63039"/>
                  <a:pt x="65638" y="59683"/>
                  <a:pt x="65568" y="52119"/>
                </a:cubicBezTo>
                <a:cubicBezTo>
                  <a:pt x="65513" y="44534"/>
                  <a:pt x="62336" y="37696"/>
                  <a:pt x="57487" y="36715"/>
                </a:cubicBezTo>
                <a:cubicBezTo>
                  <a:pt x="52654" y="35762"/>
                  <a:pt x="52049" y="34541"/>
                  <a:pt x="49482" y="33266"/>
                </a:cubicBezTo>
                <a:cubicBezTo>
                  <a:pt x="47842" y="32432"/>
                  <a:pt x="46262" y="31490"/>
                  <a:pt x="44742" y="30449"/>
                </a:cubicBezTo>
                <a:cubicBezTo>
                  <a:pt x="42251" y="29670"/>
                  <a:pt x="43156" y="27032"/>
                  <a:pt x="43156" y="24139"/>
                </a:cubicBezTo>
                <a:cubicBezTo>
                  <a:pt x="43156" y="21262"/>
                  <a:pt x="47363" y="19622"/>
                  <a:pt x="47858" y="12762"/>
                </a:cubicBezTo>
                <a:cubicBezTo>
                  <a:pt x="48360" y="5879"/>
                  <a:pt x="43712" y="365"/>
                  <a:pt x="33974" y="16"/>
                </a:cubicBezTo>
                <a:cubicBezTo>
                  <a:pt x="33718" y="5"/>
                  <a:pt x="33473" y="0"/>
                  <a:pt x="33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1"/>
          <p:cNvSpPr/>
          <p:nvPr/>
        </p:nvSpPr>
        <p:spPr>
          <a:xfrm flipH="1">
            <a:off x="3704420" y="2238265"/>
            <a:ext cx="329002" cy="493502"/>
          </a:xfrm>
          <a:custGeom>
            <a:avLst/>
            <a:gdLst/>
            <a:ahLst/>
            <a:cxnLst/>
            <a:rect l="l" t="t" r="r" b="b"/>
            <a:pathLst>
              <a:path w="15770" h="23672" extrusionOk="0">
                <a:moveTo>
                  <a:pt x="4833" y="6"/>
                </a:moveTo>
                <a:cubicBezTo>
                  <a:pt x="4131" y="6"/>
                  <a:pt x="2730" y="235"/>
                  <a:pt x="2267" y="1968"/>
                </a:cubicBezTo>
                <a:cubicBezTo>
                  <a:pt x="1657" y="4311"/>
                  <a:pt x="126" y="7226"/>
                  <a:pt x="905" y="10583"/>
                </a:cubicBezTo>
                <a:cubicBezTo>
                  <a:pt x="1662" y="13939"/>
                  <a:pt x="0" y="16871"/>
                  <a:pt x="1733" y="18718"/>
                </a:cubicBezTo>
                <a:cubicBezTo>
                  <a:pt x="3411" y="20516"/>
                  <a:pt x="7405" y="23671"/>
                  <a:pt x="11312" y="23671"/>
                </a:cubicBezTo>
                <a:cubicBezTo>
                  <a:pt x="11454" y="23671"/>
                  <a:pt x="11590" y="23666"/>
                  <a:pt x="11732" y="23660"/>
                </a:cubicBezTo>
                <a:cubicBezTo>
                  <a:pt x="15770" y="23420"/>
                  <a:pt x="15677" y="19879"/>
                  <a:pt x="14990" y="18533"/>
                </a:cubicBezTo>
                <a:cubicBezTo>
                  <a:pt x="14331" y="17187"/>
                  <a:pt x="12800" y="14310"/>
                  <a:pt x="12669" y="12631"/>
                </a:cubicBezTo>
                <a:cubicBezTo>
                  <a:pt x="12538" y="10970"/>
                  <a:pt x="10588" y="1733"/>
                  <a:pt x="5253" y="33"/>
                </a:cubicBezTo>
                <a:cubicBezTo>
                  <a:pt x="5117" y="12"/>
                  <a:pt x="4975" y="1"/>
                  <a:pt x="4833" y="6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41"/>
          <p:cNvSpPr/>
          <p:nvPr/>
        </p:nvSpPr>
        <p:spPr>
          <a:xfrm rot="10800000" flipH="1">
            <a:off x="5060945" y="53612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41"/>
          <p:cNvSpPr/>
          <p:nvPr/>
        </p:nvSpPr>
        <p:spPr>
          <a:xfrm flipH="1">
            <a:off x="4081913" y="2225213"/>
            <a:ext cx="329356" cy="493481"/>
          </a:xfrm>
          <a:custGeom>
            <a:avLst/>
            <a:gdLst/>
            <a:ahLst/>
            <a:cxnLst/>
            <a:rect l="l" t="t" r="r" b="b"/>
            <a:pathLst>
              <a:path w="15787" h="23671" extrusionOk="0">
                <a:moveTo>
                  <a:pt x="10970" y="0"/>
                </a:moveTo>
                <a:cubicBezTo>
                  <a:pt x="10822" y="0"/>
                  <a:pt x="10675" y="11"/>
                  <a:pt x="10534" y="33"/>
                </a:cubicBezTo>
                <a:cubicBezTo>
                  <a:pt x="5183" y="1733"/>
                  <a:pt x="3243" y="10953"/>
                  <a:pt x="3118" y="12631"/>
                </a:cubicBezTo>
                <a:cubicBezTo>
                  <a:pt x="2987" y="14293"/>
                  <a:pt x="1456" y="17186"/>
                  <a:pt x="775" y="18532"/>
                </a:cubicBezTo>
                <a:cubicBezTo>
                  <a:pt x="110" y="19862"/>
                  <a:pt x="1" y="23420"/>
                  <a:pt x="4038" y="23660"/>
                </a:cubicBezTo>
                <a:cubicBezTo>
                  <a:pt x="4175" y="23665"/>
                  <a:pt x="4316" y="23670"/>
                  <a:pt x="4458" y="23670"/>
                </a:cubicBezTo>
                <a:cubicBezTo>
                  <a:pt x="8370" y="23670"/>
                  <a:pt x="12381" y="20515"/>
                  <a:pt x="14054" y="18717"/>
                </a:cubicBezTo>
                <a:cubicBezTo>
                  <a:pt x="15786" y="16854"/>
                  <a:pt x="14108" y="13922"/>
                  <a:pt x="14882" y="10582"/>
                </a:cubicBezTo>
                <a:cubicBezTo>
                  <a:pt x="15661" y="7225"/>
                  <a:pt x="14130" y="4310"/>
                  <a:pt x="13498" y="1951"/>
                </a:cubicBezTo>
                <a:cubicBezTo>
                  <a:pt x="13046" y="234"/>
                  <a:pt x="11683" y="0"/>
                  <a:pt x="10970" y="0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41"/>
          <p:cNvSpPr/>
          <p:nvPr/>
        </p:nvSpPr>
        <p:spPr>
          <a:xfrm flipH="1">
            <a:off x="4003394" y="1957892"/>
            <a:ext cx="95509" cy="428291"/>
          </a:xfrm>
          <a:custGeom>
            <a:avLst/>
            <a:gdLst/>
            <a:ahLst/>
            <a:cxnLst/>
            <a:rect l="l" t="t" r="r" b="b"/>
            <a:pathLst>
              <a:path w="4578" h="20544" extrusionOk="0">
                <a:moveTo>
                  <a:pt x="3210" y="1"/>
                </a:moveTo>
                <a:cubicBezTo>
                  <a:pt x="3210" y="1"/>
                  <a:pt x="2104" y="611"/>
                  <a:pt x="774" y="682"/>
                </a:cubicBezTo>
                <a:cubicBezTo>
                  <a:pt x="774" y="682"/>
                  <a:pt x="1663" y="9700"/>
                  <a:pt x="1237" y="13225"/>
                </a:cubicBezTo>
                <a:cubicBezTo>
                  <a:pt x="796" y="16767"/>
                  <a:pt x="1" y="18053"/>
                  <a:pt x="1" y="18053"/>
                </a:cubicBezTo>
                <a:cubicBezTo>
                  <a:pt x="17" y="18385"/>
                  <a:pt x="142" y="18484"/>
                  <a:pt x="289" y="18484"/>
                </a:cubicBezTo>
                <a:cubicBezTo>
                  <a:pt x="507" y="18484"/>
                  <a:pt x="774" y="18255"/>
                  <a:pt x="774" y="18255"/>
                </a:cubicBezTo>
                <a:lnTo>
                  <a:pt x="1368" y="17132"/>
                </a:lnTo>
                <a:cubicBezTo>
                  <a:pt x="1417" y="17132"/>
                  <a:pt x="1461" y="17127"/>
                  <a:pt x="1504" y="17127"/>
                </a:cubicBezTo>
                <a:cubicBezTo>
                  <a:pt x="2349" y="17127"/>
                  <a:pt x="2382" y="17612"/>
                  <a:pt x="2382" y="17612"/>
                </a:cubicBezTo>
                <a:lnTo>
                  <a:pt x="2197" y="18091"/>
                </a:lnTo>
                <a:lnTo>
                  <a:pt x="3946" y="20543"/>
                </a:lnTo>
                <a:lnTo>
                  <a:pt x="4578" y="18048"/>
                </a:lnTo>
                <a:cubicBezTo>
                  <a:pt x="4578" y="18048"/>
                  <a:pt x="2970" y="16375"/>
                  <a:pt x="3248" y="11874"/>
                </a:cubicBezTo>
                <a:cubicBezTo>
                  <a:pt x="3542" y="7395"/>
                  <a:pt x="3210" y="1"/>
                  <a:pt x="3210" y="1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1"/>
          <p:cNvSpPr/>
          <p:nvPr/>
        </p:nvSpPr>
        <p:spPr>
          <a:xfrm flipH="1">
            <a:off x="3740323" y="2654633"/>
            <a:ext cx="532494" cy="342399"/>
          </a:xfrm>
          <a:custGeom>
            <a:avLst/>
            <a:gdLst/>
            <a:ahLst/>
            <a:cxnLst/>
            <a:rect l="l" t="t" r="r" b="b"/>
            <a:pathLst>
              <a:path w="25524" h="16424" extrusionOk="0">
                <a:moveTo>
                  <a:pt x="18331" y="0"/>
                </a:moveTo>
                <a:cubicBezTo>
                  <a:pt x="15552" y="0"/>
                  <a:pt x="12511" y="1003"/>
                  <a:pt x="10975" y="1493"/>
                </a:cubicBezTo>
                <a:cubicBezTo>
                  <a:pt x="9411" y="1989"/>
                  <a:pt x="6736" y="1826"/>
                  <a:pt x="3989" y="2065"/>
                </a:cubicBezTo>
                <a:cubicBezTo>
                  <a:pt x="1238" y="2305"/>
                  <a:pt x="1" y="4060"/>
                  <a:pt x="633" y="4812"/>
                </a:cubicBezTo>
                <a:cubicBezTo>
                  <a:pt x="1259" y="5553"/>
                  <a:pt x="4098" y="4648"/>
                  <a:pt x="5482" y="6310"/>
                </a:cubicBezTo>
                <a:cubicBezTo>
                  <a:pt x="6883" y="7967"/>
                  <a:pt x="8746" y="8871"/>
                  <a:pt x="9814" y="9389"/>
                </a:cubicBezTo>
                <a:cubicBezTo>
                  <a:pt x="10147" y="9536"/>
                  <a:pt x="10702" y="9776"/>
                  <a:pt x="11329" y="10086"/>
                </a:cubicBezTo>
                <a:cubicBezTo>
                  <a:pt x="11694" y="10255"/>
                  <a:pt x="12081" y="10440"/>
                  <a:pt x="12490" y="10642"/>
                </a:cubicBezTo>
                <a:cubicBezTo>
                  <a:pt x="13579" y="11231"/>
                  <a:pt x="14702" y="11917"/>
                  <a:pt x="15290" y="12598"/>
                </a:cubicBezTo>
                <a:cubicBezTo>
                  <a:pt x="16435" y="13982"/>
                  <a:pt x="20402" y="15677"/>
                  <a:pt x="21933" y="16249"/>
                </a:cubicBezTo>
                <a:cubicBezTo>
                  <a:pt x="22200" y="16358"/>
                  <a:pt x="22489" y="16418"/>
                  <a:pt x="22783" y="16423"/>
                </a:cubicBezTo>
                <a:cubicBezTo>
                  <a:pt x="23824" y="16423"/>
                  <a:pt x="24527" y="15519"/>
                  <a:pt x="24810" y="13944"/>
                </a:cubicBezTo>
                <a:cubicBezTo>
                  <a:pt x="25175" y="11966"/>
                  <a:pt x="25050" y="8392"/>
                  <a:pt x="25284" y="5106"/>
                </a:cubicBezTo>
                <a:cubicBezTo>
                  <a:pt x="25524" y="1809"/>
                  <a:pt x="22739" y="387"/>
                  <a:pt x="22739" y="387"/>
                </a:cubicBezTo>
                <a:cubicBezTo>
                  <a:pt x="22739" y="387"/>
                  <a:pt x="21230" y="38"/>
                  <a:pt x="184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1"/>
          <p:cNvSpPr/>
          <p:nvPr/>
        </p:nvSpPr>
        <p:spPr>
          <a:xfrm>
            <a:off x="1618526" y="2034132"/>
            <a:ext cx="1474178" cy="2346011"/>
          </a:xfrm>
          <a:custGeom>
            <a:avLst/>
            <a:gdLst/>
            <a:ahLst/>
            <a:cxnLst/>
            <a:rect l="l" t="t" r="r" b="b"/>
            <a:pathLst>
              <a:path w="71432" h="113746" extrusionOk="0">
                <a:moveTo>
                  <a:pt x="70079" y="101052"/>
                </a:moveTo>
                <a:cubicBezTo>
                  <a:pt x="69821" y="95870"/>
                  <a:pt x="67719" y="85439"/>
                  <a:pt x="65955" y="80252"/>
                </a:cubicBezTo>
                <a:cubicBezTo>
                  <a:pt x="64682" y="75211"/>
                  <a:pt x="64375" y="68825"/>
                  <a:pt x="64190" y="64535"/>
                </a:cubicBezTo>
                <a:cubicBezTo>
                  <a:pt x="64012" y="60422"/>
                  <a:pt x="62137" y="53446"/>
                  <a:pt x="61252" y="45222"/>
                </a:cubicBezTo>
                <a:cubicBezTo>
                  <a:pt x="60226" y="39124"/>
                  <a:pt x="58240" y="37802"/>
                  <a:pt x="53176" y="36118"/>
                </a:cubicBezTo>
                <a:cubicBezTo>
                  <a:pt x="51264" y="35454"/>
                  <a:pt x="49574" y="34791"/>
                  <a:pt x="48326" y="34428"/>
                </a:cubicBezTo>
                <a:cubicBezTo>
                  <a:pt x="45246" y="33518"/>
                  <a:pt x="42671" y="32811"/>
                  <a:pt x="42671" y="32811"/>
                </a:cubicBezTo>
                <a:cubicBezTo>
                  <a:pt x="40175" y="32037"/>
                  <a:pt x="40833" y="28994"/>
                  <a:pt x="42302" y="26154"/>
                </a:cubicBezTo>
                <a:cubicBezTo>
                  <a:pt x="43433" y="23972"/>
                  <a:pt x="46377" y="21268"/>
                  <a:pt x="47527" y="16264"/>
                </a:cubicBezTo>
                <a:cubicBezTo>
                  <a:pt x="47729" y="17432"/>
                  <a:pt x="47822" y="18612"/>
                  <a:pt x="47797" y="19786"/>
                </a:cubicBezTo>
                <a:cubicBezTo>
                  <a:pt x="47773" y="21594"/>
                  <a:pt x="47570" y="23468"/>
                  <a:pt x="48221" y="25152"/>
                </a:cubicBezTo>
                <a:cubicBezTo>
                  <a:pt x="48768" y="26566"/>
                  <a:pt x="49881" y="27697"/>
                  <a:pt x="51092" y="28601"/>
                </a:cubicBezTo>
                <a:cubicBezTo>
                  <a:pt x="52438" y="29603"/>
                  <a:pt x="54141" y="30402"/>
                  <a:pt x="55751" y="29935"/>
                </a:cubicBezTo>
                <a:cubicBezTo>
                  <a:pt x="53618" y="28558"/>
                  <a:pt x="53514" y="25503"/>
                  <a:pt x="53944" y="23007"/>
                </a:cubicBezTo>
                <a:cubicBezTo>
                  <a:pt x="54429" y="20211"/>
                  <a:pt x="55302" y="17500"/>
                  <a:pt x="56525" y="14937"/>
                </a:cubicBezTo>
                <a:cubicBezTo>
                  <a:pt x="57460" y="12988"/>
                  <a:pt x="58622" y="11070"/>
                  <a:pt x="58861" y="8919"/>
                </a:cubicBezTo>
                <a:cubicBezTo>
                  <a:pt x="59292" y="5016"/>
                  <a:pt x="56286" y="1414"/>
                  <a:pt x="52438" y="639"/>
                </a:cubicBezTo>
                <a:cubicBezTo>
                  <a:pt x="49242" y="0"/>
                  <a:pt x="45793" y="1186"/>
                  <a:pt x="43587" y="3553"/>
                </a:cubicBezTo>
                <a:cubicBezTo>
                  <a:pt x="41491" y="2022"/>
                  <a:pt x="38651" y="1014"/>
                  <a:pt x="35073" y="744"/>
                </a:cubicBezTo>
                <a:cubicBezTo>
                  <a:pt x="30303" y="160"/>
                  <a:pt x="24821" y="1113"/>
                  <a:pt x="21944" y="4727"/>
                </a:cubicBezTo>
                <a:cubicBezTo>
                  <a:pt x="21434" y="5354"/>
                  <a:pt x="21028" y="6055"/>
                  <a:pt x="20733" y="6805"/>
                </a:cubicBezTo>
                <a:cubicBezTo>
                  <a:pt x="20137" y="8433"/>
                  <a:pt x="20297" y="10247"/>
                  <a:pt x="21169" y="11747"/>
                </a:cubicBezTo>
                <a:cubicBezTo>
                  <a:pt x="21335" y="11703"/>
                  <a:pt x="21501" y="11673"/>
                  <a:pt x="21667" y="11636"/>
                </a:cubicBezTo>
                <a:cubicBezTo>
                  <a:pt x="21839" y="12705"/>
                  <a:pt x="22159" y="13732"/>
                  <a:pt x="22141" y="15047"/>
                </a:cubicBezTo>
                <a:cubicBezTo>
                  <a:pt x="22104" y="17371"/>
                  <a:pt x="19762" y="18871"/>
                  <a:pt x="19928" y="19737"/>
                </a:cubicBezTo>
                <a:cubicBezTo>
                  <a:pt x="20069" y="20426"/>
                  <a:pt x="21200" y="20579"/>
                  <a:pt x="21852" y="20579"/>
                </a:cubicBezTo>
                <a:cubicBezTo>
                  <a:pt x="22036" y="20579"/>
                  <a:pt x="22159" y="20573"/>
                  <a:pt x="22159" y="20573"/>
                </a:cubicBezTo>
                <a:cubicBezTo>
                  <a:pt x="22546" y="21421"/>
                  <a:pt x="21489" y="22048"/>
                  <a:pt x="21471" y="22571"/>
                </a:cubicBezTo>
                <a:cubicBezTo>
                  <a:pt x="21452" y="23087"/>
                  <a:pt x="22122" y="23438"/>
                  <a:pt x="22122" y="23438"/>
                </a:cubicBezTo>
                <a:cubicBezTo>
                  <a:pt x="22122" y="23438"/>
                  <a:pt x="21471" y="23733"/>
                  <a:pt x="22122" y="24489"/>
                </a:cubicBezTo>
                <a:cubicBezTo>
                  <a:pt x="22768" y="25269"/>
                  <a:pt x="22159" y="25435"/>
                  <a:pt x="22122" y="26800"/>
                </a:cubicBezTo>
                <a:cubicBezTo>
                  <a:pt x="22091" y="27925"/>
                  <a:pt x="23493" y="28164"/>
                  <a:pt x="25023" y="28164"/>
                </a:cubicBezTo>
                <a:cubicBezTo>
                  <a:pt x="25380" y="28164"/>
                  <a:pt x="25743" y="28146"/>
                  <a:pt x="26093" y="28134"/>
                </a:cubicBezTo>
                <a:cubicBezTo>
                  <a:pt x="26191" y="28128"/>
                  <a:pt x="26296" y="28121"/>
                  <a:pt x="26388" y="28121"/>
                </a:cubicBezTo>
                <a:cubicBezTo>
                  <a:pt x="28078" y="28121"/>
                  <a:pt x="30426" y="28509"/>
                  <a:pt x="30844" y="30365"/>
                </a:cubicBezTo>
                <a:cubicBezTo>
                  <a:pt x="31305" y="32326"/>
                  <a:pt x="30801" y="32959"/>
                  <a:pt x="29179" y="33500"/>
                </a:cubicBezTo>
                <a:cubicBezTo>
                  <a:pt x="27556" y="34041"/>
                  <a:pt x="26585" y="34330"/>
                  <a:pt x="24753" y="34864"/>
                </a:cubicBezTo>
                <a:cubicBezTo>
                  <a:pt x="23505" y="35086"/>
                  <a:pt x="22694" y="35233"/>
                  <a:pt x="18950" y="36481"/>
                </a:cubicBezTo>
                <a:cubicBezTo>
                  <a:pt x="16406" y="37262"/>
                  <a:pt x="10861" y="38743"/>
                  <a:pt x="10136" y="48080"/>
                </a:cubicBezTo>
                <a:cubicBezTo>
                  <a:pt x="9109" y="55278"/>
                  <a:pt x="8569" y="60662"/>
                  <a:pt x="7640" y="66151"/>
                </a:cubicBezTo>
                <a:cubicBezTo>
                  <a:pt x="7198" y="70263"/>
                  <a:pt x="7044" y="76601"/>
                  <a:pt x="5139" y="81278"/>
                </a:cubicBezTo>
                <a:cubicBezTo>
                  <a:pt x="3497" y="86521"/>
                  <a:pt x="2987" y="95870"/>
                  <a:pt x="2496" y="100960"/>
                </a:cubicBezTo>
                <a:cubicBezTo>
                  <a:pt x="1912" y="106006"/>
                  <a:pt x="184" y="113192"/>
                  <a:pt x="0" y="113653"/>
                </a:cubicBezTo>
                <a:lnTo>
                  <a:pt x="6743" y="113653"/>
                </a:lnTo>
                <a:cubicBezTo>
                  <a:pt x="6743" y="113653"/>
                  <a:pt x="8716" y="106154"/>
                  <a:pt x="10480" y="102331"/>
                </a:cubicBezTo>
                <a:cubicBezTo>
                  <a:pt x="12435" y="98022"/>
                  <a:pt x="14058" y="88113"/>
                  <a:pt x="14002" y="86079"/>
                </a:cubicBezTo>
                <a:cubicBezTo>
                  <a:pt x="13929" y="84063"/>
                  <a:pt x="15096" y="78168"/>
                  <a:pt x="15668" y="75205"/>
                </a:cubicBezTo>
                <a:cubicBezTo>
                  <a:pt x="16682" y="69981"/>
                  <a:pt x="17186" y="59537"/>
                  <a:pt x="17186" y="59537"/>
                </a:cubicBezTo>
                <a:cubicBezTo>
                  <a:pt x="17186" y="59537"/>
                  <a:pt x="19940" y="72624"/>
                  <a:pt x="19977" y="77756"/>
                </a:cubicBezTo>
                <a:cubicBezTo>
                  <a:pt x="19995" y="82895"/>
                  <a:pt x="18827" y="85722"/>
                  <a:pt x="18606" y="88531"/>
                </a:cubicBezTo>
                <a:cubicBezTo>
                  <a:pt x="18121" y="91482"/>
                  <a:pt x="17137" y="94795"/>
                  <a:pt x="15963" y="98618"/>
                </a:cubicBezTo>
                <a:cubicBezTo>
                  <a:pt x="15084" y="101851"/>
                  <a:pt x="13517" y="106990"/>
                  <a:pt x="14543" y="113745"/>
                </a:cubicBezTo>
                <a:lnTo>
                  <a:pt x="56698" y="113598"/>
                </a:lnTo>
                <a:cubicBezTo>
                  <a:pt x="57730" y="105963"/>
                  <a:pt x="56212" y="101943"/>
                  <a:pt x="55524" y="98618"/>
                </a:cubicBezTo>
                <a:cubicBezTo>
                  <a:pt x="54940" y="95090"/>
                  <a:pt x="53932" y="92951"/>
                  <a:pt x="52979" y="89804"/>
                </a:cubicBezTo>
                <a:cubicBezTo>
                  <a:pt x="52192" y="87062"/>
                  <a:pt x="51079" y="83485"/>
                  <a:pt x="51116" y="78346"/>
                </a:cubicBezTo>
                <a:cubicBezTo>
                  <a:pt x="51135" y="73208"/>
                  <a:pt x="54497" y="58812"/>
                  <a:pt x="54497" y="58812"/>
                </a:cubicBezTo>
                <a:cubicBezTo>
                  <a:pt x="54497" y="58812"/>
                  <a:pt x="55880" y="72310"/>
                  <a:pt x="56261" y="75015"/>
                </a:cubicBezTo>
                <a:cubicBezTo>
                  <a:pt x="56864" y="79299"/>
                  <a:pt x="58886" y="84413"/>
                  <a:pt x="58757" y="86423"/>
                </a:cubicBezTo>
                <a:cubicBezTo>
                  <a:pt x="58548" y="89810"/>
                  <a:pt x="60625" y="99669"/>
                  <a:pt x="61842" y="101993"/>
                </a:cubicBezTo>
                <a:cubicBezTo>
                  <a:pt x="63059" y="104304"/>
                  <a:pt x="65955" y="113598"/>
                  <a:pt x="65955" y="113598"/>
                </a:cubicBezTo>
                <a:lnTo>
                  <a:pt x="71431" y="113659"/>
                </a:lnTo>
                <a:cubicBezTo>
                  <a:pt x="71229" y="113198"/>
                  <a:pt x="70313" y="106449"/>
                  <a:pt x="70079" y="1010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41"/>
          <p:cNvGrpSpPr/>
          <p:nvPr/>
        </p:nvGrpSpPr>
        <p:grpSpPr>
          <a:xfrm flipH="1">
            <a:off x="1998755" y="2864440"/>
            <a:ext cx="700622" cy="502322"/>
            <a:chOff x="1459126" y="2549075"/>
            <a:chExt cx="848725" cy="608875"/>
          </a:xfrm>
        </p:grpSpPr>
        <p:sp>
          <p:nvSpPr>
            <p:cNvPr id="973" name="Google Shape;973;p41"/>
            <p:cNvSpPr/>
            <p:nvPr/>
          </p:nvSpPr>
          <p:spPr>
            <a:xfrm>
              <a:off x="1912751" y="2564925"/>
              <a:ext cx="395100" cy="593025"/>
            </a:xfrm>
            <a:custGeom>
              <a:avLst/>
              <a:gdLst/>
              <a:ahLst/>
              <a:cxnLst/>
              <a:rect l="l" t="t" r="r" b="b"/>
              <a:pathLst>
                <a:path w="15804" h="23721" extrusionOk="0">
                  <a:moveTo>
                    <a:pt x="4850" y="6"/>
                  </a:moveTo>
                  <a:cubicBezTo>
                    <a:pt x="4137" y="6"/>
                    <a:pt x="2736" y="234"/>
                    <a:pt x="2275" y="1973"/>
                  </a:cubicBezTo>
                  <a:cubicBezTo>
                    <a:pt x="1666" y="4321"/>
                    <a:pt x="129" y="7241"/>
                    <a:pt x="904" y="10603"/>
                  </a:cubicBezTo>
                  <a:cubicBezTo>
                    <a:pt x="1666" y="13965"/>
                    <a:pt x="0" y="16904"/>
                    <a:pt x="1740" y="18754"/>
                  </a:cubicBezTo>
                  <a:cubicBezTo>
                    <a:pt x="3418" y="20555"/>
                    <a:pt x="7419" y="23720"/>
                    <a:pt x="11335" y="23720"/>
                  </a:cubicBezTo>
                  <a:cubicBezTo>
                    <a:pt x="11476" y="23720"/>
                    <a:pt x="11618" y="23720"/>
                    <a:pt x="11753" y="23708"/>
                  </a:cubicBezTo>
                  <a:cubicBezTo>
                    <a:pt x="15804" y="23468"/>
                    <a:pt x="15711" y="19922"/>
                    <a:pt x="15029" y="18569"/>
                  </a:cubicBezTo>
                  <a:cubicBezTo>
                    <a:pt x="14365" y="17217"/>
                    <a:pt x="12829" y="14334"/>
                    <a:pt x="12699" y="12650"/>
                  </a:cubicBezTo>
                  <a:cubicBezTo>
                    <a:pt x="12570" y="10990"/>
                    <a:pt x="10610" y="1733"/>
                    <a:pt x="5268" y="31"/>
                  </a:cubicBezTo>
                  <a:cubicBezTo>
                    <a:pt x="5127" y="12"/>
                    <a:pt x="4991" y="0"/>
                    <a:pt x="4850" y="6"/>
                  </a:cubicBezTo>
                  <a:close/>
                </a:path>
              </a:pathLst>
            </a:custGeom>
            <a:solidFill>
              <a:srgbClr val="FFFFFF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1459126" y="2549075"/>
              <a:ext cx="395550" cy="593200"/>
            </a:xfrm>
            <a:custGeom>
              <a:avLst/>
              <a:gdLst/>
              <a:ahLst/>
              <a:cxnLst/>
              <a:rect l="l" t="t" r="r" b="b"/>
              <a:pathLst>
                <a:path w="15822" h="23728" extrusionOk="0">
                  <a:moveTo>
                    <a:pt x="10997" y="1"/>
                  </a:moveTo>
                  <a:cubicBezTo>
                    <a:pt x="10843" y="1"/>
                    <a:pt x="10695" y="13"/>
                    <a:pt x="10554" y="38"/>
                  </a:cubicBezTo>
                  <a:cubicBezTo>
                    <a:pt x="5194" y="1734"/>
                    <a:pt x="3252" y="10979"/>
                    <a:pt x="3123" y="12657"/>
                  </a:cubicBezTo>
                  <a:cubicBezTo>
                    <a:pt x="2994" y="14323"/>
                    <a:pt x="1463" y="17224"/>
                    <a:pt x="775" y="18576"/>
                  </a:cubicBezTo>
                  <a:cubicBezTo>
                    <a:pt x="111" y="19904"/>
                    <a:pt x="0" y="23475"/>
                    <a:pt x="4045" y="23715"/>
                  </a:cubicBezTo>
                  <a:cubicBezTo>
                    <a:pt x="4186" y="23721"/>
                    <a:pt x="4327" y="23727"/>
                    <a:pt x="4469" y="23727"/>
                  </a:cubicBezTo>
                  <a:cubicBezTo>
                    <a:pt x="8384" y="23727"/>
                    <a:pt x="12404" y="20562"/>
                    <a:pt x="14082" y="18761"/>
                  </a:cubicBezTo>
                  <a:cubicBezTo>
                    <a:pt x="15822" y="16892"/>
                    <a:pt x="14138" y="13954"/>
                    <a:pt x="14912" y="10610"/>
                  </a:cubicBezTo>
                  <a:cubicBezTo>
                    <a:pt x="15687" y="7248"/>
                    <a:pt x="14156" y="4328"/>
                    <a:pt x="13529" y="1956"/>
                  </a:cubicBezTo>
                  <a:cubicBezTo>
                    <a:pt x="13068" y="235"/>
                    <a:pt x="11704" y="1"/>
                    <a:pt x="10997" y="1"/>
                  </a:cubicBezTo>
                  <a:close/>
                </a:path>
              </a:pathLst>
            </a:custGeom>
            <a:solidFill>
              <a:srgbClr val="FFFFFF">
                <a:alpha val="4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41"/>
          <p:cNvSpPr/>
          <p:nvPr/>
        </p:nvSpPr>
        <p:spPr>
          <a:xfrm flipH="1">
            <a:off x="2056589" y="3607713"/>
            <a:ext cx="598384" cy="705788"/>
          </a:xfrm>
          <a:custGeom>
            <a:avLst/>
            <a:gdLst/>
            <a:ahLst/>
            <a:cxnLst/>
            <a:rect l="l" t="t" r="r" b="b"/>
            <a:pathLst>
              <a:path w="28995" h="34220" extrusionOk="0">
                <a:moveTo>
                  <a:pt x="2244" y="0"/>
                </a:moveTo>
                <a:cubicBezTo>
                  <a:pt x="1974" y="6"/>
                  <a:pt x="1703" y="43"/>
                  <a:pt x="1445" y="123"/>
                </a:cubicBezTo>
                <a:cubicBezTo>
                  <a:pt x="1" y="511"/>
                  <a:pt x="1021" y="2059"/>
                  <a:pt x="1095" y="2803"/>
                </a:cubicBezTo>
                <a:cubicBezTo>
                  <a:pt x="1150" y="3522"/>
                  <a:pt x="1593" y="4703"/>
                  <a:pt x="1593" y="4703"/>
                </a:cubicBezTo>
                <a:cubicBezTo>
                  <a:pt x="1371" y="5668"/>
                  <a:pt x="2312" y="6995"/>
                  <a:pt x="2312" y="6995"/>
                </a:cubicBezTo>
                <a:cubicBezTo>
                  <a:pt x="1851" y="8200"/>
                  <a:pt x="2404" y="8753"/>
                  <a:pt x="2404" y="8753"/>
                </a:cubicBezTo>
                <a:cubicBezTo>
                  <a:pt x="1925" y="9528"/>
                  <a:pt x="2422" y="10935"/>
                  <a:pt x="2422" y="10935"/>
                </a:cubicBezTo>
                <a:cubicBezTo>
                  <a:pt x="1519" y="12706"/>
                  <a:pt x="2293" y="13855"/>
                  <a:pt x="2293" y="13855"/>
                </a:cubicBezTo>
                <a:cubicBezTo>
                  <a:pt x="1648" y="14740"/>
                  <a:pt x="1980" y="16314"/>
                  <a:pt x="1980" y="16314"/>
                </a:cubicBezTo>
                <a:cubicBezTo>
                  <a:pt x="947" y="17955"/>
                  <a:pt x="1832" y="19823"/>
                  <a:pt x="1832" y="19823"/>
                </a:cubicBezTo>
                <a:cubicBezTo>
                  <a:pt x="1500" y="21114"/>
                  <a:pt x="1740" y="22430"/>
                  <a:pt x="1740" y="22430"/>
                </a:cubicBezTo>
                <a:cubicBezTo>
                  <a:pt x="1408" y="24347"/>
                  <a:pt x="2220" y="25017"/>
                  <a:pt x="2220" y="25017"/>
                </a:cubicBezTo>
                <a:cubicBezTo>
                  <a:pt x="2367" y="27642"/>
                  <a:pt x="4955" y="28011"/>
                  <a:pt x="4955" y="28011"/>
                </a:cubicBezTo>
                <a:cubicBezTo>
                  <a:pt x="5416" y="28939"/>
                  <a:pt x="6141" y="29222"/>
                  <a:pt x="6854" y="29222"/>
                </a:cubicBezTo>
                <a:cubicBezTo>
                  <a:pt x="7930" y="29222"/>
                  <a:pt x="8969" y="28589"/>
                  <a:pt x="8969" y="28589"/>
                </a:cubicBezTo>
                <a:cubicBezTo>
                  <a:pt x="9313" y="28705"/>
                  <a:pt x="9676" y="28767"/>
                  <a:pt x="10038" y="28779"/>
                </a:cubicBezTo>
                <a:cubicBezTo>
                  <a:pt x="10917" y="28779"/>
                  <a:pt x="11163" y="28238"/>
                  <a:pt x="11741" y="28011"/>
                </a:cubicBezTo>
                <a:cubicBezTo>
                  <a:pt x="11956" y="27919"/>
                  <a:pt x="12183" y="27870"/>
                  <a:pt x="12417" y="27863"/>
                </a:cubicBezTo>
                <a:cubicBezTo>
                  <a:pt x="12841" y="27863"/>
                  <a:pt x="13161" y="28091"/>
                  <a:pt x="13308" y="28638"/>
                </a:cubicBezTo>
                <a:cubicBezTo>
                  <a:pt x="13530" y="29455"/>
                  <a:pt x="13142" y="30709"/>
                  <a:pt x="12976" y="31969"/>
                </a:cubicBezTo>
                <a:cubicBezTo>
                  <a:pt x="12810" y="33205"/>
                  <a:pt x="13603" y="34219"/>
                  <a:pt x="13603" y="34219"/>
                </a:cubicBezTo>
                <a:lnTo>
                  <a:pt x="15490" y="34219"/>
                </a:lnTo>
                <a:cubicBezTo>
                  <a:pt x="15454" y="34219"/>
                  <a:pt x="15306" y="34182"/>
                  <a:pt x="15951" y="33076"/>
                </a:cubicBezTo>
                <a:cubicBezTo>
                  <a:pt x="16652" y="31889"/>
                  <a:pt x="15693" y="30746"/>
                  <a:pt x="16597" y="29302"/>
                </a:cubicBezTo>
                <a:cubicBezTo>
                  <a:pt x="17507" y="27863"/>
                  <a:pt x="17451" y="26032"/>
                  <a:pt x="17451" y="26032"/>
                </a:cubicBezTo>
                <a:cubicBezTo>
                  <a:pt x="17894" y="23591"/>
                  <a:pt x="16744" y="23518"/>
                  <a:pt x="15822" y="22485"/>
                </a:cubicBezTo>
                <a:cubicBezTo>
                  <a:pt x="15429" y="22061"/>
                  <a:pt x="14808" y="21932"/>
                  <a:pt x="14218" y="21932"/>
                </a:cubicBezTo>
                <a:cubicBezTo>
                  <a:pt x="13689" y="21944"/>
                  <a:pt x="13167" y="22024"/>
                  <a:pt x="12663" y="22172"/>
                </a:cubicBezTo>
                <a:cubicBezTo>
                  <a:pt x="12454" y="22092"/>
                  <a:pt x="12226" y="22049"/>
                  <a:pt x="12005" y="22042"/>
                </a:cubicBezTo>
                <a:cubicBezTo>
                  <a:pt x="11556" y="22030"/>
                  <a:pt x="11151" y="22301"/>
                  <a:pt x="10997" y="22725"/>
                </a:cubicBezTo>
                <a:cubicBezTo>
                  <a:pt x="10856" y="22676"/>
                  <a:pt x="10708" y="22651"/>
                  <a:pt x="10561" y="22651"/>
                </a:cubicBezTo>
                <a:cubicBezTo>
                  <a:pt x="9805" y="22651"/>
                  <a:pt x="9172" y="23266"/>
                  <a:pt x="9172" y="23266"/>
                </a:cubicBezTo>
                <a:cubicBezTo>
                  <a:pt x="9110" y="22885"/>
                  <a:pt x="8803" y="22780"/>
                  <a:pt x="8471" y="22780"/>
                </a:cubicBezTo>
                <a:cubicBezTo>
                  <a:pt x="8182" y="22792"/>
                  <a:pt x="7893" y="22848"/>
                  <a:pt x="7616" y="22946"/>
                </a:cubicBezTo>
                <a:cubicBezTo>
                  <a:pt x="7696" y="22079"/>
                  <a:pt x="6897" y="21766"/>
                  <a:pt x="6897" y="21766"/>
                </a:cubicBezTo>
                <a:cubicBezTo>
                  <a:pt x="7561" y="20512"/>
                  <a:pt x="6621" y="19676"/>
                  <a:pt x="6621" y="19676"/>
                </a:cubicBezTo>
                <a:cubicBezTo>
                  <a:pt x="7709" y="18109"/>
                  <a:pt x="7045" y="16295"/>
                  <a:pt x="7045" y="16295"/>
                </a:cubicBezTo>
                <a:cubicBezTo>
                  <a:pt x="7506" y="14433"/>
                  <a:pt x="6473" y="13394"/>
                  <a:pt x="6473" y="13394"/>
                </a:cubicBezTo>
                <a:cubicBezTo>
                  <a:pt x="7580" y="11919"/>
                  <a:pt x="6270" y="10554"/>
                  <a:pt x="6270" y="10554"/>
                </a:cubicBezTo>
                <a:cubicBezTo>
                  <a:pt x="6694" y="10149"/>
                  <a:pt x="6547" y="9257"/>
                  <a:pt x="6510" y="9036"/>
                </a:cubicBezTo>
                <a:lnTo>
                  <a:pt x="6510" y="9036"/>
                </a:lnTo>
                <a:cubicBezTo>
                  <a:pt x="6682" y="10007"/>
                  <a:pt x="7758" y="10075"/>
                  <a:pt x="8059" y="10075"/>
                </a:cubicBezTo>
                <a:lnTo>
                  <a:pt x="8133" y="10075"/>
                </a:lnTo>
                <a:cubicBezTo>
                  <a:pt x="8219" y="10917"/>
                  <a:pt x="9307" y="11028"/>
                  <a:pt x="9842" y="11028"/>
                </a:cubicBezTo>
                <a:cubicBezTo>
                  <a:pt x="10014" y="11028"/>
                  <a:pt x="10130" y="11015"/>
                  <a:pt x="10130" y="11015"/>
                </a:cubicBezTo>
                <a:cubicBezTo>
                  <a:pt x="10296" y="11765"/>
                  <a:pt x="10764" y="11962"/>
                  <a:pt x="11194" y="11962"/>
                </a:cubicBezTo>
                <a:cubicBezTo>
                  <a:pt x="11507" y="11950"/>
                  <a:pt x="11809" y="11876"/>
                  <a:pt x="12091" y="11741"/>
                </a:cubicBezTo>
                <a:cubicBezTo>
                  <a:pt x="12509" y="12146"/>
                  <a:pt x="13044" y="12275"/>
                  <a:pt x="13560" y="12275"/>
                </a:cubicBezTo>
                <a:cubicBezTo>
                  <a:pt x="14452" y="12275"/>
                  <a:pt x="15269" y="11894"/>
                  <a:pt x="15269" y="11894"/>
                </a:cubicBezTo>
                <a:cubicBezTo>
                  <a:pt x="15490" y="12109"/>
                  <a:pt x="15798" y="12226"/>
                  <a:pt x="16111" y="12214"/>
                </a:cubicBezTo>
                <a:cubicBezTo>
                  <a:pt x="17009" y="12214"/>
                  <a:pt x="18023" y="11501"/>
                  <a:pt x="18023" y="11501"/>
                </a:cubicBezTo>
                <a:cubicBezTo>
                  <a:pt x="18213" y="11568"/>
                  <a:pt x="18410" y="11599"/>
                  <a:pt x="18613" y="11599"/>
                </a:cubicBezTo>
                <a:cubicBezTo>
                  <a:pt x="19744" y="11599"/>
                  <a:pt x="20033" y="10413"/>
                  <a:pt x="20033" y="10413"/>
                </a:cubicBezTo>
                <a:lnTo>
                  <a:pt x="20076" y="10413"/>
                </a:lnTo>
                <a:cubicBezTo>
                  <a:pt x="21668" y="10394"/>
                  <a:pt x="21975" y="9313"/>
                  <a:pt x="21975" y="9313"/>
                </a:cubicBezTo>
                <a:cubicBezTo>
                  <a:pt x="22172" y="9380"/>
                  <a:pt x="22381" y="9417"/>
                  <a:pt x="22590" y="9423"/>
                </a:cubicBezTo>
                <a:cubicBezTo>
                  <a:pt x="23002" y="9423"/>
                  <a:pt x="23119" y="9202"/>
                  <a:pt x="23162" y="9067"/>
                </a:cubicBezTo>
                <a:lnTo>
                  <a:pt x="23162" y="9067"/>
                </a:lnTo>
                <a:cubicBezTo>
                  <a:pt x="22977" y="10382"/>
                  <a:pt x="23807" y="10603"/>
                  <a:pt x="23807" y="10603"/>
                </a:cubicBezTo>
                <a:cubicBezTo>
                  <a:pt x="23586" y="11396"/>
                  <a:pt x="23487" y="12220"/>
                  <a:pt x="23512" y="13044"/>
                </a:cubicBezTo>
                <a:cubicBezTo>
                  <a:pt x="22602" y="15336"/>
                  <a:pt x="24084" y="16240"/>
                  <a:pt x="24084" y="16240"/>
                </a:cubicBezTo>
                <a:cubicBezTo>
                  <a:pt x="22996" y="17611"/>
                  <a:pt x="23807" y="18938"/>
                  <a:pt x="23807" y="18938"/>
                </a:cubicBezTo>
                <a:cubicBezTo>
                  <a:pt x="23401" y="19553"/>
                  <a:pt x="23586" y="21415"/>
                  <a:pt x="23586" y="21415"/>
                </a:cubicBezTo>
                <a:cubicBezTo>
                  <a:pt x="23045" y="22024"/>
                  <a:pt x="22768" y="23303"/>
                  <a:pt x="22768" y="23303"/>
                </a:cubicBezTo>
                <a:cubicBezTo>
                  <a:pt x="20943" y="24077"/>
                  <a:pt x="21035" y="25706"/>
                  <a:pt x="21035" y="25706"/>
                </a:cubicBezTo>
                <a:cubicBezTo>
                  <a:pt x="21145" y="25755"/>
                  <a:pt x="21244" y="25841"/>
                  <a:pt x="21311" y="25946"/>
                </a:cubicBezTo>
                <a:cubicBezTo>
                  <a:pt x="21570" y="26327"/>
                  <a:pt x="22215" y="26757"/>
                  <a:pt x="22215" y="26757"/>
                </a:cubicBezTo>
                <a:cubicBezTo>
                  <a:pt x="21496" y="27089"/>
                  <a:pt x="20850" y="29455"/>
                  <a:pt x="20648" y="30027"/>
                </a:cubicBezTo>
                <a:cubicBezTo>
                  <a:pt x="20586" y="30193"/>
                  <a:pt x="20654" y="30267"/>
                  <a:pt x="20777" y="30267"/>
                </a:cubicBezTo>
                <a:cubicBezTo>
                  <a:pt x="21109" y="30267"/>
                  <a:pt x="21871" y="29750"/>
                  <a:pt x="22067" y="28921"/>
                </a:cubicBezTo>
                <a:cubicBezTo>
                  <a:pt x="22362" y="27796"/>
                  <a:pt x="23180" y="27384"/>
                  <a:pt x="23180" y="27384"/>
                </a:cubicBezTo>
                <a:cubicBezTo>
                  <a:pt x="23567" y="28251"/>
                  <a:pt x="24194" y="28521"/>
                  <a:pt x="24852" y="28521"/>
                </a:cubicBezTo>
                <a:cubicBezTo>
                  <a:pt x="25565" y="28521"/>
                  <a:pt x="26309" y="28195"/>
                  <a:pt x="26800" y="27974"/>
                </a:cubicBezTo>
                <a:cubicBezTo>
                  <a:pt x="27741" y="27550"/>
                  <a:pt x="27649" y="25405"/>
                  <a:pt x="27649" y="25405"/>
                </a:cubicBezTo>
                <a:cubicBezTo>
                  <a:pt x="27649" y="25405"/>
                  <a:pt x="27962" y="25276"/>
                  <a:pt x="28497" y="23782"/>
                </a:cubicBezTo>
                <a:cubicBezTo>
                  <a:pt x="28835" y="22928"/>
                  <a:pt x="28749" y="21975"/>
                  <a:pt x="28276" y="21194"/>
                </a:cubicBezTo>
                <a:cubicBezTo>
                  <a:pt x="28927" y="19197"/>
                  <a:pt x="27852" y="18035"/>
                  <a:pt x="27852" y="18035"/>
                </a:cubicBezTo>
                <a:cubicBezTo>
                  <a:pt x="28798" y="16461"/>
                  <a:pt x="27833" y="15078"/>
                  <a:pt x="27833" y="15078"/>
                </a:cubicBezTo>
                <a:cubicBezTo>
                  <a:pt x="28632" y="13726"/>
                  <a:pt x="27759" y="12435"/>
                  <a:pt x="27759" y="12435"/>
                </a:cubicBezTo>
                <a:cubicBezTo>
                  <a:pt x="28552" y="11286"/>
                  <a:pt x="27981" y="9792"/>
                  <a:pt x="27981" y="9792"/>
                </a:cubicBezTo>
                <a:cubicBezTo>
                  <a:pt x="28995" y="8311"/>
                  <a:pt x="28036" y="7352"/>
                  <a:pt x="28036" y="7352"/>
                </a:cubicBezTo>
                <a:cubicBezTo>
                  <a:pt x="28036" y="7352"/>
                  <a:pt x="28663" y="7167"/>
                  <a:pt x="28589" y="5151"/>
                </a:cubicBezTo>
                <a:cubicBezTo>
                  <a:pt x="28540" y="3424"/>
                  <a:pt x="26973" y="3301"/>
                  <a:pt x="26524" y="3301"/>
                </a:cubicBezTo>
                <a:lnTo>
                  <a:pt x="26407" y="3301"/>
                </a:lnTo>
                <a:cubicBezTo>
                  <a:pt x="26032" y="2895"/>
                  <a:pt x="25663" y="2754"/>
                  <a:pt x="25344" y="2754"/>
                </a:cubicBezTo>
                <a:cubicBezTo>
                  <a:pt x="24581" y="2754"/>
                  <a:pt x="24041" y="3541"/>
                  <a:pt x="24041" y="3541"/>
                </a:cubicBezTo>
                <a:cubicBezTo>
                  <a:pt x="23942" y="3510"/>
                  <a:pt x="23844" y="3498"/>
                  <a:pt x="23739" y="3498"/>
                </a:cubicBezTo>
                <a:cubicBezTo>
                  <a:pt x="22658" y="3498"/>
                  <a:pt x="21809" y="5016"/>
                  <a:pt x="21809" y="5016"/>
                </a:cubicBezTo>
                <a:lnTo>
                  <a:pt x="21729" y="5016"/>
                </a:lnTo>
                <a:cubicBezTo>
                  <a:pt x="20574" y="5016"/>
                  <a:pt x="20641" y="5834"/>
                  <a:pt x="20641" y="5834"/>
                </a:cubicBezTo>
                <a:cubicBezTo>
                  <a:pt x="20439" y="5784"/>
                  <a:pt x="20230" y="5754"/>
                  <a:pt x="20021" y="5754"/>
                </a:cubicBezTo>
                <a:cubicBezTo>
                  <a:pt x="19344" y="5748"/>
                  <a:pt x="18717" y="6104"/>
                  <a:pt x="18392" y="6700"/>
                </a:cubicBezTo>
                <a:cubicBezTo>
                  <a:pt x="18152" y="6571"/>
                  <a:pt x="17888" y="6510"/>
                  <a:pt x="17617" y="6504"/>
                </a:cubicBezTo>
                <a:cubicBezTo>
                  <a:pt x="16707" y="6510"/>
                  <a:pt x="16136" y="7315"/>
                  <a:pt x="16136" y="7315"/>
                </a:cubicBezTo>
                <a:cubicBezTo>
                  <a:pt x="15902" y="7247"/>
                  <a:pt x="15656" y="7217"/>
                  <a:pt x="15417" y="7217"/>
                </a:cubicBezTo>
                <a:cubicBezTo>
                  <a:pt x="14396" y="7217"/>
                  <a:pt x="13843" y="7831"/>
                  <a:pt x="13843" y="7831"/>
                </a:cubicBezTo>
                <a:cubicBezTo>
                  <a:pt x="13339" y="7167"/>
                  <a:pt x="12743" y="6977"/>
                  <a:pt x="12233" y="6977"/>
                </a:cubicBezTo>
                <a:cubicBezTo>
                  <a:pt x="11790" y="6983"/>
                  <a:pt x="11360" y="7106"/>
                  <a:pt x="10979" y="7333"/>
                </a:cubicBezTo>
                <a:cubicBezTo>
                  <a:pt x="10942" y="6393"/>
                  <a:pt x="10198" y="6245"/>
                  <a:pt x="9737" y="6245"/>
                </a:cubicBezTo>
                <a:cubicBezTo>
                  <a:pt x="9614" y="6245"/>
                  <a:pt x="9491" y="6258"/>
                  <a:pt x="9368" y="6276"/>
                </a:cubicBezTo>
                <a:cubicBezTo>
                  <a:pt x="9202" y="5225"/>
                  <a:pt x="7598" y="5041"/>
                  <a:pt x="7598" y="5041"/>
                </a:cubicBezTo>
                <a:cubicBezTo>
                  <a:pt x="8114" y="3762"/>
                  <a:pt x="6688" y="3320"/>
                  <a:pt x="6688" y="3320"/>
                </a:cubicBezTo>
                <a:cubicBezTo>
                  <a:pt x="6744" y="2176"/>
                  <a:pt x="5600" y="1807"/>
                  <a:pt x="5600" y="1807"/>
                </a:cubicBezTo>
                <a:cubicBezTo>
                  <a:pt x="5422" y="578"/>
                  <a:pt x="4777" y="302"/>
                  <a:pt x="4236" y="302"/>
                </a:cubicBezTo>
                <a:cubicBezTo>
                  <a:pt x="3959" y="308"/>
                  <a:pt x="3689" y="363"/>
                  <a:pt x="3443" y="474"/>
                </a:cubicBezTo>
                <a:cubicBezTo>
                  <a:pt x="3443" y="474"/>
                  <a:pt x="3092" y="0"/>
                  <a:pt x="2244" y="0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41"/>
          <p:cNvSpPr/>
          <p:nvPr/>
        </p:nvSpPr>
        <p:spPr>
          <a:xfrm flipH="1">
            <a:off x="4060784" y="2640435"/>
            <a:ext cx="295914" cy="478262"/>
          </a:xfrm>
          <a:custGeom>
            <a:avLst/>
            <a:gdLst/>
            <a:ahLst/>
            <a:cxnLst/>
            <a:rect l="l" t="t" r="r" b="b"/>
            <a:pathLst>
              <a:path w="14184" h="22941" extrusionOk="0">
                <a:moveTo>
                  <a:pt x="10163" y="0"/>
                </a:moveTo>
                <a:lnTo>
                  <a:pt x="8190" y="1493"/>
                </a:lnTo>
                <a:cubicBezTo>
                  <a:pt x="7302" y="1199"/>
                  <a:pt x="6528" y="1074"/>
                  <a:pt x="5842" y="1074"/>
                </a:cubicBezTo>
                <a:cubicBezTo>
                  <a:pt x="4016" y="1074"/>
                  <a:pt x="2790" y="1984"/>
                  <a:pt x="1624" y="3133"/>
                </a:cubicBezTo>
                <a:cubicBezTo>
                  <a:pt x="0" y="4719"/>
                  <a:pt x="60" y="9569"/>
                  <a:pt x="2049" y="12260"/>
                </a:cubicBezTo>
                <a:cubicBezTo>
                  <a:pt x="4038" y="14952"/>
                  <a:pt x="8354" y="15748"/>
                  <a:pt x="10310" y="16118"/>
                </a:cubicBezTo>
                <a:cubicBezTo>
                  <a:pt x="12288" y="16483"/>
                  <a:pt x="11803" y="17442"/>
                  <a:pt x="11770" y="18238"/>
                </a:cubicBezTo>
                <a:cubicBezTo>
                  <a:pt x="11710" y="19028"/>
                  <a:pt x="8724" y="21131"/>
                  <a:pt x="8833" y="22074"/>
                </a:cubicBezTo>
                <a:cubicBezTo>
                  <a:pt x="8915" y="22886"/>
                  <a:pt x="9999" y="22940"/>
                  <a:pt x="10293" y="22940"/>
                </a:cubicBezTo>
                <a:lnTo>
                  <a:pt x="10364" y="22940"/>
                </a:lnTo>
                <a:cubicBezTo>
                  <a:pt x="10364" y="22940"/>
                  <a:pt x="10773" y="21889"/>
                  <a:pt x="11863" y="20695"/>
                </a:cubicBezTo>
                <a:cubicBezTo>
                  <a:pt x="12953" y="19475"/>
                  <a:pt x="14108" y="18630"/>
                  <a:pt x="14021" y="16837"/>
                </a:cubicBezTo>
                <a:cubicBezTo>
                  <a:pt x="13928" y="15067"/>
                  <a:pt x="12468" y="14533"/>
                  <a:pt x="12468" y="14533"/>
                </a:cubicBezTo>
                <a:cubicBezTo>
                  <a:pt x="12468" y="14533"/>
                  <a:pt x="14184" y="13922"/>
                  <a:pt x="13388" y="11786"/>
                </a:cubicBezTo>
                <a:cubicBezTo>
                  <a:pt x="12598" y="9645"/>
                  <a:pt x="8691" y="10958"/>
                  <a:pt x="8724" y="8893"/>
                </a:cubicBezTo>
                <a:cubicBezTo>
                  <a:pt x="8779" y="6844"/>
                  <a:pt x="7934" y="5329"/>
                  <a:pt x="9165" y="3744"/>
                </a:cubicBezTo>
                <a:cubicBezTo>
                  <a:pt x="10386" y="2180"/>
                  <a:pt x="11291" y="202"/>
                  <a:pt x="11291" y="2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41"/>
          <p:cNvSpPr/>
          <p:nvPr/>
        </p:nvSpPr>
        <p:spPr>
          <a:xfrm flipH="1">
            <a:off x="3761448" y="2975098"/>
            <a:ext cx="604804" cy="711942"/>
          </a:xfrm>
          <a:custGeom>
            <a:avLst/>
            <a:gdLst/>
            <a:ahLst/>
            <a:cxnLst/>
            <a:rect l="l" t="t" r="r" b="b"/>
            <a:pathLst>
              <a:path w="28990" h="34150" extrusionOk="0">
                <a:moveTo>
                  <a:pt x="2235" y="1"/>
                </a:moveTo>
                <a:cubicBezTo>
                  <a:pt x="1968" y="6"/>
                  <a:pt x="1695" y="44"/>
                  <a:pt x="1439" y="121"/>
                </a:cubicBezTo>
                <a:cubicBezTo>
                  <a:pt x="1" y="508"/>
                  <a:pt x="1014" y="2061"/>
                  <a:pt x="1090" y="2796"/>
                </a:cubicBezTo>
                <a:cubicBezTo>
                  <a:pt x="1145" y="3515"/>
                  <a:pt x="1586" y="4698"/>
                  <a:pt x="1586" y="4698"/>
                </a:cubicBezTo>
                <a:cubicBezTo>
                  <a:pt x="1363" y="5657"/>
                  <a:pt x="2305" y="6981"/>
                  <a:pt x="2305" y="6981"/>
                </a:cubicBezTo>
                <a:cubicBezTo>
                  <a:pt x="1842" y="8180"/>
                  <a:pt x="2398" y="8736"/>
                  <a:pt x="2398" y="8736"/>
                </a:cubicBezTo>
                <a:cubicBezTo>
                  <a:pt x="1919" y="9509"/>
                  <a:pt x="2414" y="10915"/>
                  <a:pt x="2414" y="10915"/>
                </a:cubicBezTo>
                <a:cubicBezTo>
                  <a:pt x="1510" y="12686"/>
                  <a:pt x="2289" y="13830"/>
                  <a:pt x="2289" y="13830"/>
                </a:cubicBezTo>
                <a:cubicBezTo>
                  <a:pt x="1641" y="14713"/>
                  <a:pt x="1973" y="16282"/>
                  <a:pt x="1973" y="16282"/>
                </a:cubicBezTo>
                <a:cubicBezTo>
                  <a:pt x="938" y="17917"/>
                  <a:pt x="1826" y="19781"/>
                  <a:pt x="1826" y="19781"/>
                </a:cubicBezTo>
                <a:cubicBezTo>
                  <a:pt x="1494" y="21077"/>
                  <a:pt x="1733" y="22380"/>
                  <a:pt x="1733" y="22380"/>
                </a:cubicBezTo>
                <a:cubicBezTo>
                  <a:pt x="1401" y="24298"/>
                  <a:pt x="2213" y="24963"/>
                  <a:pt x="2213" y="24963"/>
                </a:cubicBezTo>
                <a:cubicBezTo>
                  <a:pt x="2360" y="27584"/>
                  <a:pt x="4937" y="27954"/>
                  <a:pt x="4937" y="27954"/>
                </a:cubicBezTo>
                <a:cubicBezTo>
                  <a:pt x="5395" y="28880"/>
                  <a:pt x="6125" y="29158"/>
                  <a:pt x="6839" y="29158"/>
                </a:cubicBezTo>
                <a:cubicBezTo>
                  <a:pt x="7907" y="29158"/>
                  <a:pt x="8942" y="28526"/>
                  <a:pt x="8942" y="28526"/>
                </a:cubicBezTo>
                <a:cubicBezTo>
                  <a:pt x="9286" y="28641"/>
                  <a:pt x="9645" y="28706"/>
                  <a:pt x="10010" y="28717"/>
                </a:cubicBezTo>
                <a:cubicBezTo>
                  <a:pt x="10893" y="28717"/>
                  <a:pt x="11138" y="28177"/>
                  <a:pt x="11710" y="27954"/>
                </a:cubicBezTo>
                <a:cubicBezTo>
                  <a:pt x="11923" y="27861"/>
                  <a:pt x="12152" y="27812"/>
                  <a:pt x="12386" y="27801"/>
                </a:cubicBezTo>
                <a:cubicBezTo>
                  <a:pt x="12811" y="27801"/>
                  <a:pt x="13127" y="28030"/>
                  <a:pt x="13274" y="28581"/>
                </a:cubicBezTo>
                <a:cubicBezTo>
                  <a:pt x="13498" y="29393"/>
                  <a:pt x="13111" y="30646"/>
                  <a:pt x="12942" y="31899"/>
                </a:cubicBezTo>
                <a:cubicBezTo>
                  <a:pt x="12778" y="33136"/>
                  <a:pt x="13574" y="34150"/>
                  <a:pt x="13574" y="34150"/>
                </a:cubicBezTo>
                <a:lnTo>
                  <a:pt x="15454" y="34150"/>
                </a:lnTo>
                <a:cubicBezTo>
                  <a:pt x="15416" y="34150"/>
                  <a:pt x="15269" y="34111"/>
                  <a:pt x="15912" y="33005"/>
                </a:cubicBezTo>
                <a:cubicBezTo>
                  <a:pt x="16615" y="31823"/>
                  <a:pt x="15655" y="30679"/>
                  <a:pt x="16560" y="29240"/>
                </a:cubicBezTo>
                <a:cubicBezTo>
                  <a:pt x="17465" y="27801"/>
                  <a:pt x="17410" y="25976"/>
                  <a:pt x="17410" y="25976"/>
                </a:cubicBezTo>
                <a:cubicBezTo>
                  <a:pt x="17851" y="23540"/>
                  <a:pt x="16707" y="23470"/>
                  <a:pt x="15786" y="22434"/>
                </a:cubicBezTo>
                <a:cubicBezTo>
                  <a:pt x="15388" y="22009"/>
                  <a:pt x="14773" y="21884"/>
                  <a:pt x="14184" y="21884"/>
                </a:cubicBezTo>
                <a:cubicBezTo>
                  <a:pt x="13661" y="21895"/>
                  <a:pt x="13138" y="21971"/>
                  <a:pt x="12631" y="22124"/>
                </a:cubicBezTo>
                <a:cubicBezTo>
                  <a:pt x="12419" y="22042"/>
                  <a:pt x="12201" y="21998"/>
                  <a:pt x="11977" y="21993"/>
                </a:cubicBezTo>
                <a:cubicBezTo>
                  <a:pt x="11525" y="21977"/>
                  <a:pt x="11122" y="22254"/>
                  <a:pt x="10969" y="22674"/>
                </a:cubicBezTo>
                <a:cubicBezTo>
                  <a:pt x="10828" y="22625"/>
                  <a:pt x="10681" y="22598"/>
                  <a:pt x="10533" y="22598"/>
                </a:cubicBezTo>
                <a:cubicBezTo>
                  <a:pt x="9781" y="22598"/>
                  <a:pt x="9144" y="23213"/>
                  <a:pt x="9144" y="23213"/>
                </a:cubicBezTo>
                <a:cubicBezTo>
                  <a:pt x="9089" y="22837"/>
                  <a:pt x="8779" y="22734"/>
                  <a:pt x="8452" y="22734"/>
                </a:cubicBezTo>
                <a:cubicBezTo>
                  <a:pt x="8158" y="22745"/>
                  <a:pt x="7869" y="22805"/>
                  <a:pt x="7596" y="22903"/>
                </a:cubicBezTo>
                <a:cubicBezTo>
                  <a:pt x="7667" y="22036"/>
                  <a:pt x="6877" y="21720"/>
                  <a:pt x="6877" y="21720"/>
                </a:cubicBezTo>
                <a:cubicBezTo>
                  <a:pt x="7542" y="20467"/>
                  <a:pt x="6599" y="19639"/>
                  <a:pt x="6599" y="19639"/>
                </a:cubicBezTo>
                <a:cubicBezTo>
                  <a:pt x="7689" y="18070"/>
                  <a:pt x="7024" y="16266"/>
                  <a:pt x="7024" y="16266"/>
                </a:cubicBezTo>
                <a:cubicBezTo>
                  <a:pt x="7487" y="14402"/>
                  <a:pt x="6452" y="13367"/>
                  <a:pt x="6452" y="13367"/>
                </a:cubicBezTo>
                <a:cubicBezTo>
                  <a:pt x="7558" y="11890"/>
                  <a:pt x="6251" y="10528"/>
                  <a:pt x="6251" y="10528"/>
                </a:cubicBezTo>
                <a:cubicBezTo>
                  <a:pt x="6670" y="10120"/>
                  <a:pt x="6523" y="9231"/>
                  <a:pt x="6490" y="9013"/>
                </a:cubicBezTo>
                <a:lnTo>
                  <a:pt x="6490" y="9013"/>
                </a:lnTo>
                <a:cubicBezTo>
                  <a:pt x="6665" y="9983"/>
                  <a:pt x="7733" y="10049"/>
                  <a:pt x="8032" y="10049"/>
                </a:cubicBezTo>
                <a:lnTo>
                  <a:pt x="8109" y="10049"/>
                </a:lnTo>
                <a:cubicBezTo>
                  <a:pt x="8196" y="10899"/>
                  <a:pt x="9280" y="11002"/>
                  <a:pt x="9814" y="11002"/>
                </a:cubicBezTo>
                <a:cubicBezTo>
                  <a:pt x="9989" y="11002"/>
                  <a:pt x="10103" y="10991"/>
                  <a:pt x="10103" y="10991"/>
                </a:cubicBezTo>
                <a:cubicBezTo>
                  <a:pt x="10272" y="11743"/>
                  <a:pt x="10735" y="11934"/>
                  <a:pt x="11166" y="11934"/>
                </a:cubicBezTo>
                <a:cubicBezTo>
                  <a:pt x="11476" y="11923"/>
                  <a:pt x="11781" y="11847"/>
                  <a:pt x="12059" y="11711"/>
                </a:cubicBezTo>
                <a:cubicBezTo>
                  <a:pt x="12479" y="12119"/>
                  <a:pt x="13013" y="12245"/>
                  <a:pt x="13525" y="12245"/>
                </a:cubicBezTo>
                <a:cubicBezTo>
                  <a:pt x="14413" y="12245"/>
                  <a:pt x="15230" y="11858"/>
                  <a:pt x="15230" y="11858"/>
                </a:cubicBezTo>
                <a:cubicBezTo>
                  <a:pt x="15454" y="12076"/>
                  <a:pt x="15759" y="12196"/>
                  <a:pt x="16070" y="12179"/>
                </a:cubicBezTo>
                <a:cubicBezTo>
                  <a:pt x="16963" y="12179"/>
                  <a:pt x="17977" y="11471"/>
                  <a:pt x="17977" y="11471"/>
                </a:cubicBezTo>
                <a:cubicBezTo>
                  <a:pt x="18173" y="11536"/>
                  <a:pt x="18369" y="11569"/>
                  <a:pt x="18571" y="11569"/>
                </a:cubicBezTo>
                <a:cubicBezTo>
                  <a:pt x="19699" y="11569"/>
                  <a:pt x="19987" y="10387"/>
                  <a:pt x="19987" y="10387"/>
                </a:cubicBezTo>
                <a:lnTo>
                  <a:pt x="20031" y="10387"/>
                </a:lnTo>
                <a:cubicBezTo>
                  <a:pt x="21617" y="10387"/>
                  <a:pt x="21927" y="9297"/>
                  <a:pt x="21927" y="9297"/>
                </a:cubicBezTo>
                <a:cubicBezTo>
                  <a:pt x="22123" y="9362"/>
                  <a:pt x="22331" y="9400"/>
                  <a:pt x="22538" y="9406"/>
                </a:cubicBezTo>
                <a:cubicBezTo>
                  <a:pt x="22946" y="9406"/>
                  <a:pt x="23066" y="9188"/>
                  <a:pt x="23110" y="9052"/>
                </a:cubicBezTo>
                <a:lnTo>
                  <a:pt x="23110" y="9052"/>
                </a:lnTo>
                <a:cubicBezTo>
                  <a:pt x="22924" y="10365"/>
                  <a:pt x="23753" y="10583"/>
                  <a:pt x="23753" y="10583"/>
                </a:cubicBezTo>
                <a:cubicBezTo>
                  <a:pt x="23382" y="11945"/>
                  <a:pt x="23458" y="13018"/>
                  <a:pt x="23458" y="13018"/>
                </a:cubicBezTo>
                <a:cubicBezTo>
                  <a:pt x="22554" y="15307"/>
                  <a:pt x="24031" y="16212"/>
                  <a:pt x="24031" y="16212"/>
                </a:cubicBezTo>
                <a:cubicBezTo>
                  <a:pt x="22941" y="17574"/>
                  <a:pt x="23753" y="18903"/>
                  <a:pt x="23753" y="18903"/>
                </a:cubicBezTo>
                <a:cubicBezTo>
                  <a:pt x="23344" y="19514"/>
                  <a:pt x="23529" y="21377"/>
                  <a:pt x="23529" y="21377"/>
                </a:cubicBezTo>
                <a:cubicBezTo>
                  <a:pt x="22995" y="21982"/>
                  <a:pt x="22723" y="23257"/>
                  <a:pt x="22723" y="23257"/>
                </a:cubicBezTo>
                <a:cubicBezTo>
                  <a:pt x="20892" y="24031"/>
                  <a:pt x="20985" y="25655"/>
                  <a:pt x="20985" y="25655"/>
                </a:cubicBezTo>
                <a:cubicBezTo>
                  <a:pt x="21099" y="25704"/>
                  <a:pt x="21197" y="25785"/>
                  <a:pt x="21263" y="25894"/>
                </a:cubicBezTo>
                <a:cubicBezTo>
                  <a:pt x="21524" y="26281"/>
                  <a:pt x="22167" y="26706"/>
                  <a:pt x="22167" y="26706"/>
                </a:cubicBezTo>
                <a:cubicBezTo>
                  <a:pt x="21448" y="27039"/>
                  <a:pt x="20805" y="29398"/>
                  <a:pt x="20598" y="29970"/>
                </a:cubicBezTo>
                <a:cubicBezTo>
                  <a:pt x="20543" y="30134"/>
                  <a:pt x="20609" y="30210"/>
                  <a:pt x="20734" y="30210"/>
                </a:cubicBezTo>
                <a:cubicBezTo>
                  <a:pt x="21061" y="30210"/>
                  <a:pt x="21824" y="29692"/>
                  <a:pt x="22020" y="28864"/>
                </a:cubicBezTo>
                <a:cubicBezTo>
                  <a:pt x="22314" y="27736"/>
                  <a:pt x="23126" y="27333"/>
                  <a:pt x="23126" y="27333"/>
                </a:cubicBezTo>
                <a:cubicBezTo>
                  <a:pt x="23513" y="28194"/>
                  <a:pt x="24140" y="28466"/>
                  <a:pt x="24793" y="28466"/>
                </a:cubicBezTo>
                <a:cubicBezTo>
                  <a:pt x="25507" y="28466"/>
                  <a:pt x="26248" y="28145"/>
                  <a:pt x="26744" y="27921"/>
                </a:cubicBezTo>
                <a:cubicBezTo>
                  <a:pt x="27681" y="27496"/>
                  <a:pt x="27589" y="25355"/>
                  <a:pt x="27589" y="25355"/>
                </a:cubicBezTo>
                <a:cubicBezTo>
                  <a:pt x="27589" y="25355"/>
                  <a:pt x="27905" y="25230"/>
                  <a:pt x="28439" y="23731"/>
                </a:cubicBezTo>
                <a:cubicBezTo>
                  <a:pt x="28989" y="22260"/>
                  <a:pt x="28215" y="21154"/>
                  <a:pt x="28215" y="21154"/>
                </a:cubicBezTo>
                <a:cubicBezTo>
                  <a:pt x="28864" y="19159"/>
                  <a:pt x="27790" y="17999"/>
                  <a:pt x="27790" y="17999"/>
                </a:cubicBezTo>
                <a:cubicBezTo>
                  <a:pt x="28733" y="16429"/>
                  <a:pt x="27774" y="15045"/>
                  <a:pt x="27774" y="15045"/>
                </a:cubicBezTo>
                <a:cubicBezTo>
                  <a:pt x="28570" y="13700"/>
                  <a:pt x="27698" y="12408"/>
                  <a:pt x="27698" y="12408"/>
                </a:cubicBezTo>
                <a:cubicBezTo>
                  <a:pt x="28493" y="11264"/>
                  <a:pt x="27921" y="9771"/>
                  <a:pt x="27921" y="9771"/>
                </a:cubicBezTo>
                <a:cubicBezTo>
                  <a:pt x="28935" y="8294"/>
                  <a:pt x="27976" y="7335"/>
                  <a:pt x="27976" y="7335"/>
                </a:cubicBezTo>
                <a:cubicBezTo>
                  <a:pt x="27976" y="7335"/>
                  <a:pt x="28602" y="7155"/>
                  <a:pt x="28531" y="5145"/>
                </a:cubicBezTo>
                <a:cubicBezTo>
                  <a:pt x="28482" y="3417"/>
                  <a:pt x="26913" y="3297"/>
                  <a:pt x="26472" y="3297"/>
                </a:cubicBezTo>
                <a:cubicBezTo>
                  <a:pt x="26395" y="3297"/>
                  <a:pt x="26352" y="3297"/>
                  <a:pt x="26352" y="3297"/>
                </a:cubicBezTo>
                <a:cubicBezTo>
                  <a:pt x="25976" y="2894"/>
                  <a:pt x="25611" y="2753"/>
                  <a:pt x="25289" y="2753"/>
                </a:cubicBezTo>
                <a:cubicBezTo>
                  <a:pt x="24532" y="2753"/>
                  <a:pt x="23998" y="3537"/>
                  <a:pt x="23998" y="3537"/>
                </a:cubicBezTo>
                <a:cubicBezTo>
                  <a:pt x="23894" y="3510"/>
                  <a:pt x="23796" y="3494"/>
                  <a:pt x="23693" y="3494"/>
                </a:cubicBezTo>
                <a:cubicBezTo>
                  <a:pt x="22614" y="3494"/>
                  <a:pt x="21764" y="5014"/>
                  <a:pt x="21764" y="5014"/>
                </a:cubicBezTo>
                <a:lnTo>
                  <a:pt x="21688" y="5014"/>
                </a:lnTo>
                <a:cubicBezTo>
                  <a:pt x="20527" y="5014"/>
                  <a:pt x="20603" y="5826"/>
                  <a:pt x="20603" y="5826"/>
                </a:cubicBezTo>
                <a:cubicBezTo>
                  <a:pt x="20402" y="5771"/>
                  <a:pt x="20189" y="5744"/>
                  <a:pt x="19982" y="5744"/>
                </a:cubicBezTo>
                <a:cubicBezTo>
                  <a:pt x="19306" y="5733"/>
                  <a:pt x="18680" y="6098"/>
                  <a:pt x="18353" y="6692"/>
                </a:cubicBezTo>
                <a:cubicBezTo>
                  <a:pt x="18113" y="6567"/>
                  <a:pt x="17846" y="6501"/>
                  <a:pt x="17579" y="6501"/>
                </a:cubicBezTo>
                <a:cubicBezTo>
                  <a:pt x="16669" y="6501"/>
                  <a:pt x="16102" y="7302"/>
                  <a:pt x="16102" y="7302"/>
                </a:cubicBezTo>
                <a:cubicBezTo>
                  <a:pt x="15868" y="7237"/>
                  <a:pt x="15628" y="7204"/>
                  <a:pt x="15383" y="7204"/>
                </a:cubicBezTo>
                <a:cubicBezTo>
                  <a:pt x="14364" y="7204"/>
                  <a:pt x="13819" y="7815"/>
                  <a:pt x="13819" y="7815"/>
                </a:cubicBezTo>
                <a:cubicBezTo>
                  <a:pt x="13312" y="7155"/>
                  <a:pt x="12718" y="6965"/>
                  <a:pt x="12206" y="6965"/>
                </a:cubicBezTo>
                <a:cubicBezTo>
                  <a:pt x="11770" y="6970"/>
                  <a:pt x="11334" y="7095"/>
                  <a:pt x="10958" y="7319"/>
                </a:cubicBezTo>
                <a:cubicBezTo>
                  <a:pt x="10920" y="6382"/>
                  <a:pt x="10179" y="6234"/>
                  <a:pt x="9722" y="6234"/>
                </a:cubicBezTo>
                <a:cubicBezTo>
                  <a:pt x="9596" y="6234"/>
                  <a:pt x="9476" y="6245"/>
                  <a:pt x="9351" y="6267"/>
                </a:cubicBezTo>
                <a:cubicBezTo>
                  <a:pt x="9188" y="5215"/>
                  <a:pt x="7580" y="5030"/>
                  <a:pt x="7580" y="5030"/>
                </a:cubicBezTo>
                <a:cubicBezTo>
                  <a:pt x="8098" y="3761"/>
                  <a:pt x="6681" y="3319"/>
                  <a:pt x="6681" y="3319"/>
                </a:cubicBezTo>
                <a:cubicBezTo>
                  <a:pt x="6736" y="2175"/>
                  <a:pt x="5591" y="1804"/>
                  <a:pt x="5591" y="1804"/>
                </a:cubicBezTo>
                <a:cubicBezTo>
                  <a:pt x="5417" y="578"/>
                  <a:pt x="4768" y="300"/>
                  <a:pt x="4229" y="300"/>
                </a:cubicBezTo>
                <a:cubicBezTo>
                  <a:pt x="3951" y="306"/>
                  <a:pt x="3679" y="366"/>
                  <a:pt x="3428" y="475"/>
                </a:cubicBezTo>
                <a:cubicBezTo>
                  <a:pt x="3428" y="475"/>
                  <a:pt x="3085" y="1"/>
                  <a:pt x="2235" y="1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41"/>
          <p:cNvSpPr/>
          <p:nvPr/>
        </p:nvSpPr>
        <p:spPr>
          <a:xfrm>
            <a:off x="3787799" y="2729105"/>
            <a:ext cx="526800" cy="549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9" name="Google Shape;979;p41"/>
          <p:cNvGrpSpPr/>
          <p:nvPr/>
        </p:nvGrpSpPr>
        <p:grpSpPr>
          <a:xfrm flipH="1">
            <a:off x="3870596" y="2865062"/>
            <a:ext cx="360837" cy="316187"/>
            <a:chOff x="1675337" y="3316550"/>
            <a:chExt cx="437113" cy="383257"/>
          </a:xfrm>
        </p:grpSpPr>
        <p:sp>
          <p:nvSpPr>
            <p:cNvPr id="980" name="Google Shape;980;p41"/>
            <p:cNvSpPr/>
            <p:nvPr/>
          </p:nvSpPr>
          <p:spPr>
            <a:xfrm>
              <a:off x="1948836" y="3389941"/>
              <a:ext cx="163614" cy="233998"/>
            </a:xfrm>
            <a:custGeom>
              <a:avLst/>
              <a:gdLst/>
              <a:ahLst/>
              <a:cxnLst/>
              <a:rect l="l" t="t" r="r" b="b"/>
              <a:pathLst>
                <a:path w="6474" h="9259" extrusionOk="0">
                  <a:moveTo>
                    <a:pt x="3286" y="1"/>
                  </a:moveTo>
                  <a:cubicBezTo>
                    <a:pt x="2316" y="1"/>
                    <a:pt x="1052" y="273"/>
                    <a:pt x="594" y="1505"/>
                  </a:cubicBezTo>
                  <a:cubicBezTo>
                    <a:pt x="0" y="3096"/>
                    <a:pt x="1717" y="3940"/>
                    <a:pt x="1717" y="3940"/>
                  </a:cubicBezTo>
                  <a:cubicBezTo>
                    <a:pt x="1493" y="4496"/>
                    <a:pt x="1771" y="4845"/>
                    <a:pt x="1771" y="4845"/>
                  </a:cubicBezTo>
                  <a:cubicBezTo>
                    <a:pt x="1477" y="5401"/>
                    <a:pt x="1717" y="5673"/>
                    <a:pt x="1717" y="5673"/>
                  </a:cubicBezTo>
                  <a:cubicBezTo>
                    <a:pt x="1205" y="6109"/>
                    <a:pt x="916" y="6752"/>
                    <a:pt x="921" y="7428"/>
                  </a:cubicBezTo>
                  <a:cubicBezTo>
                    <a:pt x="921" y="8338"/>
                    <a:pt x="2049" y="9258"/>
                    <a:pt x="3428" y="9258"/>
                  </a:cubicBezTo>
                  <a:cubicBezTo>
                    <a:pt x="3836" y="9258"/>
                    <a:pt x="4234" y="9182"/>
                    <a:pt x="4610" y="9030"/>
                  </a:cubicBezTo>
                  <a:cubicBezTo>
                    <a:pt x="6474" y="8294"/>
                    <a:pt x="6179" y="6360"/>
                    <a:pt x="6141" y="3444"/>
                  </a:cubicBezTo>
                  <a:cubicBezTo>
                    <a:pt x="6109" y="513"/>
                    <a:pt x="4022" y="55"/>
                    <a:pt x="4022" y="55"/>
                  </a:cubicBezTo>
                  <a:cubicBezTo>
                    <a:pt x="3776" y="17"/>
                    <a:pt x="3531" y="1"/>
                    <a:pt x="32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1675337" y="3384988"/>
              <a:ext cx="163639" cy="234124"/>
            </a:xfrm>
            <a:custGeom>
              <a:avLst/>
              <a:gdLst/>
              <a:ahLst/>
              <a:cxnLst/>
              <a:rect l="l" t="t" r="r" b="b"/>
              <a:pathLst>
                <a:path w="6475" h="9264" extrusionOk="0">
                  <a:moveTo>
                    <a:pt x="3139" y="0"/>
                  </a:moveTo>
                  <a:cubicBezTo>
                    <a:pt x="2910" y="0"/>
                    <a:pt x="2676" y="17"/>
                    <a:pt x="2453" y="44"/>
                  </a:cubicBezTo>
                  <a:cubicBezTo>
                    <a:pt x="2453" y="44"/>
                    <a:pt x="366" y="502"/>
                    <a:pt x="328" y="3433"/>
                  </a:cubicBezTo>
                  <a:cubicBezTo>
                    <a:pt x="295" y="6370"/>
                    <a:pt x="1" y="8305"/>
                    <a:pt x="1859" y="9046"/>
                  </a:cubicBezTo>
                  <a:cubicBezTo>
                    <a:pt x="2229" y="9187"/>
                    <a:pt x="2627" y="9264"/>
                    <a:pt x="3025" y="9264"/>
                  </a:cubicBezTo>
                  <a:cubicBezTo>
                    <a:pt x="4414" y="9264"/>
                    <a:pt x="5548" y="8337"/>
                    <a:pt x="5548" y="7422"/>
                  </a:cubicBezTo>
                  <a:cubicBezTo>
                    <a:pt x="5559" y="6752"/>
                    <a:pt x="5270" y="6109"/>
                    <a:pt x="4758" y="5673"/>
                  </a:cubicBezTo>
                  <a:cubicBezTo>
                    <a:pt x="4758" y="5673"/>
                    <a:pt x="4997" y="5411"/>
                    <a:pt x="4703" y="4861"/>
                  </a:cubicBezTo>
                  <a:cubicBezTo>
                    <a:pt x="4703" y="4861"/>
                    <a:pt x="4976" y="4507"/>
                    <a:pt x="4758" y="3940"/>
                  </a:cubicBezTo>
                  <a:cubicBezTo>
                    <a:pt x="4758" y="3940"/>
                    <a:pt x="6474" y="3106"/>
                    <a:pt x="5880" y="1521"/>
                  </a:cubicBezTo>
                  <a:cubicBezTo>
                    <a:pt x="5417" y="262"/>
                    <a:pt x="4115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1794193" y="3316550"/>
              <a:ext cx="199552" cy="383257"/>
            </a:xfrm>
            <a:custGeom>
              <a:avLst/>
              <a:gdLst/>
              <a:ahLst/>
              <a:cxnLst/>
              <a:rect l="l" t="t" r="r" b="b"/>
              <a:pathLst>
                <a:path w="7896" h="15165" extrusionOk="0">
                  <a:moveTo>
                    <a:pt x="4648" y="0"/>
                  </a:moveTo>
                  <a:lnTo>
                    <a:pt x="4648" y="4191"/>
                  </a:lnTo>
                  <a:cubicBezTo>
                    <a:pt x="4648" y="4191"/>
                    <a:pt x="1733" y="6812"/>
                    <a:pt x="125" y="6959"/>
                  </a:cubicBezTo>
                  <a:lnTo>
                    <a:pt x="0" y="7563"/>
                  </a:lnTo>
                  <a:cubicBezTo>
                    <a:pt x="0" y="7563"/>
                    <a:pt x="2839" y="6719"/>
                    <a:pt x="4239" y="5558"/>
                  </a:cubicBezTo>
                  <a:lnTo>
                    <a:pt x="4239" y="5558"/>
                  </a:lnTo>
                  <a:cubicBezTo>
                    <a:pt x="4054" y="5722"/>
                    <a:pt x="1139" y="8283"/>
                    <a:pt x="55" y="8375"/>
                  </a:cubicBezTo>
                  <a:lnTo>
                    <a:pt x="550" y="8969"/>
                  </a:lnTo>
                  <a:cubicBezTo>
                    <a:pt x="550" y="8969"/>
                    <a:pt x="4169" y="7068"/>
                    <a:pt x="4299" y="6294"/>
                  </a:cubicBezTo>
                  <a:lnTo>
                    <a:pt x="4299" y="15165"/>
                  </a:lnTo>
                  <a:lnTo>
                    <a:pt x="5754" y="15165"/>
                  </a:lnTo>
                  <a:lnTo>
                    <a:pt x="5754" y="8081"/>
                  </a:lnTo>
                  <a:cubicBezTo>
                    <a:pt x="6283" y="8931"/>
                    <a:pt x="7187" y="8986"/>
                    <a:pt x="7416" y="8986"/>
                  </a:cubicBezTo>
                  <a:lnTo>
                    <a:pt x="7471" y="8986"/>
                  </a:lnTo>
                  <a:lnTo>
                    <a:pt x="7841" y="8577"/>
                  </a:lnTo>
                  <a:cubicBezTo>
                    <a:pt x="6713" y="8468"/>
                    <a:pt x="6217" y="7340"/>
                    <a:pt x="6217" y="7340"/>
                  </a:cubicBezTo>
                  <a:lnTo>
                    <a:pt x="6217" y="7340"/>
                  </a:lnTo>
                  <a:cubicBezTo>
                    <a:pt x="6768" y="7705"/>
                    <a:pt x="7405" y="7754"/>
                    <a:pt x="7716" y="7754"/>
                  </a:cubicBezTo>
                  <a:cubicBezTo>
                    <a:pt x="7825" y="7754"/>
                    <a:pt x="7896" y="7749"/>
                    <a:pt x="7896" y="7749"/>
                  </a:cubicBezTo>
                  <a:lnTo>
                    <a:pt x="7765" y="7155"/>
                  </a:lnTo>
                  <a:cubicBezTo>
                    <a:pt x="7667" y="7166"/>
                    <a:pt x="7569" y="7171"/>
                    <a:pt x="7471" y="7171"/>
                  </a:cubicBezTo>
                  <a:cubicBezTo>
                    <a:pt x="6081" y="7171"/>
                    <a:pt x="5792" y="5978"/>
                    <a:pt x="5792" y="5978"/>
                  </a:cubicBezTo>
                  <a:lnTo>
                    <a:pt x="5792" y="556"/>
                  </a:lnTo>
                  <a:cubicBezTo>
                    <a:pt x="5400" y="354"/>
                    <a:pt x="5013" y="175"/>
                    <a:pt x="4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" name="Google Shape;983;p41"/>
          <p:cNvSpPr/>
          <p:nvPr/>
        </p:nvSpPr>
        <p:spPr>
          <a:xfrm>
            <a:off x="3824695" y="3292632"/>
            <a:ext cx="452700" cy="471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1"/>
          <p:cNvSpPr/>
          <p:nvPr/>
        </p:nvSpPr>
        <p:spPr>
          <a:xfrm flipH="1">
            <a:off x="3954150" y="2290303"/>
            <a:ext cx="234328" cy="359786"/>
          </a:xfrm>
          <a:custGeom>
            <a:avLst/>
            <a:gdLst/>
            <a:ahLst/>
            <a:cxnLst/>
            <a:rect l="l" t="t" r="r" b="b"/>
            <a:pathLst>
              <a:path w="11232" h="17258" extrusionOk="0">
                <a:moveTo>
                  <a:pt x="6136" y="0"/>
                </a:moveTo>
                <a:cubicBezTo>
                  <a:pt x="6125" y="0"/>
                  <a:pt x="6115" y="0"/>
                  <a:pt x="6109" y="6"/>
                </a:cubicBezTo>
                <a:cubicBezTo>
                  <a:pt x="6033" y="60"/>
                  <a:pt x="5564" y="872"/>
                  <a:pt x="5504" y="1172"/>
                </a:cubicBezTo>
                <a:cubicBezTo>
                  <a:pt x="5472" y="1357"/>
                  <a:pt x="5292" y="1412"/>
                  <a:pt x="5117" y="1412"/>
                </a:cubicBezTo>
                <a:cubicBezTo>
                  <a:pt x="5008" y="1412"/>
                  <a:pt x="4905" y="1395"/>
                  <a:pt x="4807" y="1363"/>
                </a:cubicBezTo>
                <a:cubicBezTo>
                  <a:pt x="4676" y="1324"/>
                  <a:pt x="4676" y="98"/>
                  <a:pt x="4676" y="98"/>
                </a:cubicBezTo>
                <a:cubicBezTo>
                  <a:pt x="4109" y="98"/>
                  <a:pt x="3543" y="551"/>
                  <a:pt x="3543" y="551"/>
                </a:cubicBezTo>
                <a:lnTo>
                  <a:pt x="3733" y="1608"/>
                </a:lnTo>
                <a:cubicBezTo>
                  <a:pt x="3205" y="2060"/>
                  <a:pt x="3412" y="2491"/>
                  <a:pt x="3412" y="2491"/>
                </a:cubicBezTo>
                <a:cubicBezTo>
                  <a:pt x="2676" y="3035"/>
                  <a:pt x="2791" y="4223"/>
                  <a:pt x="2355" y="4223"/>
                </a:cubicBezTo>
                <a:cubicBezTo>
                  <a:pt x="1968" y="4207"/>
                  <a:pt x="1973" y="4027"/>
                  <a:pt x="1843" y="4027"/>
                </a:cubicBezTo>
                <a:cubicBezTo>
                  <a:pt x="1826" y="4027"/>
                  <a:pt x="1810" y="4033"/>
                  <a:pt x="1788" y="4038"/>
                </a:cubicBezTo>
                <a:cubicBezTo>
                  <a:pt x="1619" y="4114"/>
                  <a:pt x="1374" y="4360"/>
                  <a:pt x="1586" y="4507"/>
                </a:cubicBezTo>
                <a:cubicBezTo>
                  <a:pt x="1772" y="4676"/>
                  <a:pt x="1603" y="4676"/>
                  <a:pt x="1379" y="4959"/>
                </a:cubicBezTo>
                <a:cubicBezTo>
                  <a:pt x="1134" y="5242"/>
                  <a:pt x="1646" y="5809"/>
                  <a:pt x="1832" y="5885"/>
                </a:cubicBezTo>
                <a:cubicBezTo>
                  <a:pt x="1848" y="5885"/>
                  <a:pt x="1859" y="5891"/>
                  <a:pt x="1870" y="5885"/>
                </a:cubicBezTo>
                <a:cubicBezTo>
                  <a:pt x="2120" y="5885"/>
                  <a:pt x="2965" y="5449"/>
                  <a:pt x="2965" y="5449"/>
                </a:cubicBezTo>
                <a:lnTo>
                  <a:pt x="2965" y="5449"/>
                </a:lnTo>
                <a:cubicBezTo>
                  <a:pt x="2731" y="5940"/>
                  <a:pt x="2769" y="6621"/>
                  <a:pt x="2769" y="6621"/>
                </a:cubicBezTo>
                <a:cubicBezTo>
                  <a:pt x="2769" y="6621"/>
                  <a:pt x="2622" y="6212"/>
                  <a:pt x="2268" y="6212"/>
                </a:cubicBezTo>
                <a:cubicBezTo>
                  <a:pt x="2186" y="6212"/>
                  <a:pt x="2104" y="6229"/>
                  <a:pt x="2033" y="6261"/>
                </a:cubicBezTo>
                <a:cubicBezTo>
                  <a:pt x="1505" y="6468"/>
                  <a:pt x="1488" y="6866"/>
                  <a:pt x="1488" y="6866"/>
                </a:cubicBezTo>
                <a:cubicBezTo>
                  <a:pt x="1864" y="6882"/>
                  <a:pt x="2017" y="7258"/>
                  <a:pt x="2017" y="7258"/>
                </a:cubicBezTo>
                <a:cubicBezTo>
                  <a:pt x="1" y="10631"/>
                  <a:pt x="1" y="15890"/>
                  <a:pt x="682" y="16647"/>
                </a:cubicBezTo>
                <a:cubicBezTo>
                  <a:pt x="1069" y="17056"/>
                  <a:pt x="1565" y="17257"/>
                  <a:pt x="2295" y="17257"/>
                </a:cubicBezTo>
                <a:cubicBezTo>
                  <a:pt x="2867" y="17257"/>
                  <a:pt x="3586" y="17126"/>
                  <a:pt x="4507" y="16870"/>
                </a:cubicBezTo>
                <a:cubicBezTo>
                  <a:pt x="6599" y="16266"/>
                  <a:pt x="10043" y="13835"/>
                  <a:pt x="10632" y="11329"/>
                </a:cubicBezTo>
                <a:cubicBezTo>
                  <a:pt x="11231" y="8822"/>
                  <a:pt x="9161" y="7389"/>
                  <a:pt x="9161" y="7389"/>
                </a:cubicBezTo>
                <a:cubicBezTo>
                  <a:pt x="9161" y="7389"/>
                  <a:pt x="9237" y="6654"/>
                  <a:pt x="9161" y="5166"/>
                </a:cubicBezTo>
                <a:cubicBezTo>
                  <a:pt x="9111" y="3847"/>
                  <a:pt x="8169" y="3771"/>
                  <a:pt x="7956" y="3771"/>
                </a:cubicBezTo>
                <a:lnTo>
                  <a:pt x="7918" y="3771"/>
                </a:lnTo>
                <a:cubicBezTo>
                  <a:pt x="8027" y="2338"/>
                  <a:pt x="6654" y="1924"/>
                  <a:pt x="6654" y="1733"/>
                </a:cubicBezTo>
                <a:cubicBezTo>
                  <a:pt x="6670" y="1532"/>
                  <a:pt x="7068" y="829"/>
                  <a:pt x="7144" y="507"/>
                </a:cubicBezTo>
                <a:cubicBezTo>
                  <a:pt x="7232" y="218"/>
                  <a:pt x="6332" y="0"/>
                  <a:pt x="61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41"/>
          <p:cNvGrpSpPr/>
          <p:nvPr/>
        </p:nvGrpSpPr>
        <p:grpSpPr>
          <a:xfrm>
            <a:off x="3899428" y="3428618"/>
            <a:ext cx="288715" cy="237713"/>
            <a:chOff x="7901647" y="3833462"/>
            <a:chExt cx="71274" cy="57615"/>
          </a:xfrm>
        </p:grpSpPr>
        <p:sp>
          <p:nvSpPr>
            <p:cNvPr id="986" name="Google Shape;986;p41"/>
            <p:cNvSpPr/>
            <p:nvPr/>
          </p:nvSpPr>
          <p:spPr>
            <a:xfrm>
              <a:off x="7901647" y="3841693"/>
              <a:ext cx="29161" cy="38023"/>
            </a:xfrm>
            <a:custGeom>
              <a:avLst/>
              <a:gdLst/>
              <a:ahLst/>
              <a:cxnLst/>
              <a:rect l="l" t="t" r="r" b="b"/>
              <a:pathLst>
                <a:path w="1155" h="1506" extrusionOk="0">
                  <a:moveTo>
                    <a:pt x="574" y="0"/>
                  </a:moveTo>
                  <a:cubicBezTo>
                    <a:pt x="261" y="0"/>
                    <a:pt x="1" y="339"/>
                    <a:pt x="1" y="756"/>
                  </a:cubicBezTo>
                  <a:cubicBezTo>
                    <a:pt x="1" y="1167"/>
                    <a:pt x="261" y="1506"/>
                    <a:pt x="574" y="1506"/>
                  </a:cubicBezTo>
                  <a:cubicBezTo>
                    <a:pt x="893" y="1506"/>
                    <a:pt x="1154" y="1167"/>
                    <a:pt x="1154" y="756"/>
                  </a:cubicBezTo>
                  <a:cubicBezTo>
                    <a:pt x="1154" y="339"/>
                    <a:pt x="893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7943785" y="3841693"/>
              <a:ext cx="29136" cy="38023"/>
            </a:xfrm>
            <a:custGeom>
              <a:avLst/>
              <a:gdLst/>
              <a:ahLst/>
              <a:cxnLst/>
              <a:rect l="l" t="t" r="r" b="b"/>
              <a:pathLst>
                <a:path w="1154" h="1506" extrusionOk="0">
                  <a:moveTo>
                    <a:pt x="580" y="0"/>
                  </a:moveTo>
                  <a:cubicBezTo>
                    <a:pt x="261" y="0"/>
                    <a:pt x="0" y="339"/>
                    <a:pt x="0" y="756"/>
                  </a:cubicBezTo>
                  <a:cubicBezTo>
                    <a:pt x="0" y="1167"/>
                    <a:pt x="261" y="1506"/>
                    <a:pt x="580" y="1506"/>
                  </a:cubicBezTo>
                  <a:cubicBezTo>
                    <a:pt x="899" y="1506"/>
                    <a:pt x="1154" y="1167"/>
                    <a:pt x="1154" y="756"/>
                  </a:cubicBezTo>
                  <a:cubicBezTo>
                    <a:pt x="1154" y="339"/>
                    <a:pt x="89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916139" y="3833462"/>
              <a:ext cx="42315" cy="57615"/>
            </a:xfrm>
            <a:custGeom>
              <a:avLst/>
              <a:gdLst/>
              <a:ahLst/>
              <a:cxnLst/>
              <a:rect l="l" t="t" r="r" b="b"/>
              <a:pathLst>
                <a:path w="1676" h="2282" extrusionOk="0">
                  <a:moveTo>
                    <a:pt x="33" y="0"/>
                  </a:moveTo>
                  <a:cubicBezTo>
                    <a:pt x="13" y="0"/>
                    <a:pt x="0" y="20"/>
                    <a:pt x="0" y="40"/>
                  </a:cubicBezTo>
                  <a:lnTo>
                    <a:pt x="0" y="274"/>
                  </a:lnTo>
                  <a:cubicBezTo>
                    <a:pt x="0" y="496"/>
                    <a:pt x="72" y="711"/>
                    <a:pt x="202" y="887"/>
                  </a:cubicBezTo>
                  <a:cubicBezTo>
                    <a:pt x="372" y="1102"/>
                    <a:pt x="463" y="1369"/>
                    <a:pt x="463" y="1643"/>
                  </a:cubicBezTo>
                  <a:lnTo>
                    <a:pt x="463" y="2242"/>
                  </a:lnTo>
                  <a:cubicBezTo>
                    <a:pt x="463" y="2262"/>
                    <a:pt x="476" y="2282"/>
                    <a:pt x="495" y="2282"/>
                  </a:cubicBezTo>
                  <a:lnTo>
                    <a:pt x="1173" y="2282"/>
                  </a:lnTo>
                  <a:cubicBezTo>
                    <a:pt x="1193" y="2282"/>
                    <a:pt x="1212" y="2262"/>
                    <a:pt x="1206" y="2242"/>
                  </a:cubicBezTo>
                  <a:lnTo>
                    <a:pt x="1206" y="1643"/>
                  </a:lnTo>
                  <a:cubicBezTo>
                    <a:pt x="1206" y="1369"/>
                    <a:pt x="1297" y="1102"/>
                    <a:pt x="1467" y="887"/>
                  </a:cubicBezTo>
                  <a:cubicBezTo>
                    <a:pt x="1603" y="711"/>
                    <a:pt x="1675" y="496"/>
                    <a:pt x="1675" y="274"/>
                  </a:cubicBezTo>
                  <a:lnTo>
                    <a:pt x="1675" y="40"/>
                  </a:lnTo>
                  <a:cubicBezTo>
                    <a:pt x="1675" y="20"/>
                    <a:pt x="165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41"/>
          <p:cNvSpPr/>
          <p:nvPr/>
        </p:nvSpPr>
        <p:spPr>
          <a:xfrm flipH="1">
            <a:off x="2295223" y="2599391"/>
            <a:ext cx="94644" cy="424710"/>
          </a:xfrm>
          <a:custGeom>
            <a:avLst/>
            <a:gdLst/>
            <a:ahLst/>
            <a:cxnLst/>
            <a:rect l="l" t="t" r="r" b="b"/>
            <a:pathLst>
              <a:path w="4586" h="20592" extrusionOk="0">
                <a:moveTo>
                  <a:pt x="3215" y="0"/>
                </a:moveTo>
                <a:cubicBezTo>
                  <a:pt x="3215" y="0"/>
                  <a:pt x="2109" y="609"/>
                  <a:pt x="775" y="683"/>
                </a:cubicBezTo>
                <a:cubicBezTo>
                  <a:pt x="775" y="683"/>
                  <a:pt x="1666" y="9724"/>
                  <a:pt x="1236" y="13253"/>
                </a:cubicBezTo>
                <a:cubicBezTo>
                  <a:pt x="793" y="16799"/>
                  <a:pt x="0" y="18090"/>
                  <a:pt x="0" y="18090"/>
                </a:cubicBezTo>
                <a:cubicBezTo>
                  <a:pt x="13" y="18422"/>
                  <a:pt x="142" y="18520"/>
                  <a:pt x="289" y="18520"/>
                </a:cubicBezTo>
                <a:cubicBezTo>
                  <a:pt x="510" y="18520"/>
                  <a:pt x="775" y="18293"/>
                  <a:pt x="775" y="18293"/>
                </a:cubicBezTo>
                <a:lnTo>
                  <a:pt x="1371" y="17174"/>
                </a:lnTo>
                <a:cubicBezTo>
                  <a:pt x="1414" y="17174"/>
                  <a:pt x="1463" y="17168"/>
                  <a:pt x="1506" y="17168"/>
                </a:cubicBezTo>
                <a:cubicBezTo>
                  <a:pt x="2348" y="17168"/>
                  <a:pt x="2385" y="17654"/>
                  <a:pt x="2385" y="17654"/>
                </a:cubicBezTo>
                <a:lnTo>
                  <a:pt x="2201" y="18133"/>
                </a:lnTo>
                <a:lnTo>
                  <a:pt x="3953" y="20592"/>
                </a:lnTo>
                <a:lnTo>
                  <a:pt x="4586" y="18096"/>
                </a:lnTo>
                <a:cubicBezTo>
                  <a:pt x="4586" y="18096"/>
                  <a:pt x="2975" y="16412"/>
                  <a:pt x="3252" y="11900"/>
                </a:cubicBezTo>
                <a:cubicBezTo>
                  <a:pt x="3547" y="7413"/>
                  <a:pt x="3215" y="0"/>
                  <a:pt x="3215" y="0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1"/>
          <p:cNvSpPr/>
          <p:nvPr/>
        </p:nvSpPr>
        <p:spPr>
          <a:xfrm flipH="1">
            <a:off x="2034391" y="3290023"/>
            <a:ext cx="527990" cy="339529"/>
          </a:xfrm>
          <a:custGeom>
            <a:avLst/>
            <a:gdLst/>
            <a:ahLst/>
            <a:cxnLst/>
            <a:rect l="l" t="t" r="r" b="b"/>
            <a:pathLst>
              <a:path w="25584" h="16462" extrusionOk="0">
                <a:moveTo>
                  <a:pt x="18373" y="1"/>
                </a:moveTo>
                <a:cubicBezTo>
                  <a:pt x="15589" y="1"/>
                  <a:pt x="12540" y="1003"/>
                  <a:pt x="11003" y="1500"/>
                </a:cubicBezTo>
                <a:cubicBezTo>
                  <a:pt x="9436" y="1998"/>
                  <a:pt x="6756" y="1832"/>
                  <a:pt x="3996" y="2072"/>
                </a:cubicBezTo>
                <a:cubicBezTo>
                  <a:pt x="1242" y="2312"/>
                  <a:pt x="1" y="4070"/>
                  <a:pt x="634" y="4826"/>
                </a:cubicBezTo>
                <a:cubicBezTo>
                  <a:pt x="1267" y="5563"/>
                  <a:pt x="4113" y="4660"/>
                  <a:pt x="5496" y="6319"/>
                </a:cubicBezTo>
                <a:cubicBezTo>
                  <a:pt x="6897" y="7985"/>
                  <a:pt x="8766" y="8889"/>
                  <a:pt x="9842" y="9411"/>
                </a:cubicBezTo>
                <a:cubicBezTo>
                  <a:pt x="10174" y="9559"/>
                  <a:pt x="10727" y="9792"/>
                  <a:pt x="11354" y="10112"/>
                </a:cubicBezTo>
                <a:cubicBezTo>
                  <a:pt x="11723" y="10278"/>
                  <a:pt x="12110" y="10462"/>
                  <a:pt x="12516" y="10665"/>
                </a:cubicBezTo>
                <a:cubicBezTo>
                  <a:pt x="13610" y="11255"/>
                  <a:pt x="14734" y="11938"/>
                  <a:pt x="15331" y="12626"/>
                </a:cubicBezTo>
                <a:cubicBezTo>
                  <a:pt x="16474" y="14009"/>
                  <a:pt x="20445" y="15712"/>
                  <a:pt x="21982" y="16283"/>
                </a:cubicBezTo>
                <a:cubicBezTo>
                  <a:pt x="22252" y="16394"/>
                  <a:pt x="22541" y="16455"/>
                  <a:pt x="22836" y="16462"/>
                </a:cubicBezTo>
                <a:cubicBezTo>
                  <a:pt x="23881" y="16462"/>
                  <a:pt x="24582" y="15552"/>
                  <a:pt x="24864" y="13972"/>
                </a:cubicBezTo>
                <a:cubicBezTo>
                  <a:pt x="25233" y="11993"/>
                  <a:pt x="25104" y="8409"/>
                  <a:pt x="25344" y="5121"/>
                </a:cubicBezTo>
                <a:cubicBezTo>
                  <a:pt x="25583" y="1814"/>
                  <a:pt x="22793" y="388"/>
                  <a:pt x="22793" y="388"/>
                </a:cubicBezTo>
                <a:cubicBezTo>
                  <a:pt x="22793" y="388"/>
                  <a:pt x="21281" y="38"/>
                  <a:pt x="184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1"/>
          <p:cNvSpPr/>
          <p:nvPr/>
        </p:nvSpPr>
        <p:spPr>
          <a:xfrm flipH="1">
            <a:off x="2343546" y="3278074"/>
            <a:ext cx="293321" cy="474169"/>
          </a:xfrm>
          <a:custGeom>
            <a:avLst/>
            <a:gdLst/>
            <a:ahLst/>
            <a:cxnLst/>
            <a:rect l="l" t="t" r="r" b="b"/>
            <a:pathLst>
              <a:path w="14213" h="22990" extrusionOk="0">
                <a:moveTo>
                  <a:pt x="10180" y="0"/>
                </a:moveTo>
                <a:lnTo>
                  <a:pt x="8207" y="1500"/>
                </a:lnTo>
                <a:cubicBezTo>
                  <a:pt x="7315" y="1205"/>
                  <a:pt x="6541" y="1076"/>
                  <a:pt x="5852" y="1076"/>
                </a:cubicBezTo>
                <a:cubicBezTo>
                  <a:pt x="4021" y="1076"/>
                  <a:pt x="2791" y="1992"/>
                  <a:pt x="1623" y="3147"/>
                </a:cubicBezTo>
                <a:cubicBezTo>
                  <a:pt x="1" y="4733"/>
                  <a:pt x="56" y="9595"/>
                  <a:pt x="2054" y="12294"/>
                </a:cubicBezTo>
                <a:cubicBezTo>
                  <a:pt x="4045" y="14992"/>
                  <a:pt x="8373" y="15785"/>
                  <a:pt x="10327" y="16154"/>
                </a:cubicBezTo>
                <a:cubicBezTo>
                  <a:pt x="12307" y="16523"/>
                  <a:pt x="11827" y="17482"/>
                  <a:pt x="11790" y="18275"/>
                </a:cubicBezTo>
                <a:cubicBezTo>
                  <a:pt x="11735" y="19074"/>
                  <a:pt x="8741" y="21182"/>
                  <a:pt x="8852" y="22116"/>
                </a:cubicBezTo>
                <a:cubicBezTo>
                  <a:pt x="8926" y="22934"/>
                  <a:pt x="10020" y="22989"/>
                  <a:pt x="10309" y="22989"/>
                </a:cubicBezTo>
                <a:lnTo>
                  <a:pt x="10383" y="22989"/>
                </a:lnTo>
                <a:cubicBezTo>
                  <a:pt x="10383" y="22989"/>
                  <a:pt x="10788" y="21938"/>
                  <a:pt x="11882" y="20733"/>
                </a:cubicBezTo>
                <a:cubicBezTo>
                  <a:pt x="12970" y="19516"/>
                  <a:pt x="14132" y="18662"/>
                  <a:pt x="14040" y="16873"/>
                </a:cubicBezTo>
                <a:cubicBezTo>
                  <a:pt x="13954" y="15103"/>
                  <a:pt x="12491" y="14562"/>
                  <a:pt x="12491" y="14562"/>
                </a:cubicBezTo>
                <a:cubicBezTo>
                  <a:pt x="12491" y="14562"/>
                  <a:pt x="14212" y="13953"/>
                  <a:pt x="13413" y="11808"/>
                </a:cubicBezTo>
                <a:cubicBezTo>
                  <a:pt x="12614" y="9669"/>
                  <a:pt x="8698" y="10978"/>
                  <a:pt x="8735" y="8907"/>
                </a:cubicBezTo>
                <a:cubicBezTo>
                  <a:pt x="8791" y="6854"/>
                  <a:pt x="7942" y="5342"/>
                  <a:pt x="9178" y="3750"/>
                </a:cubicBezTo>
                <a:cubicBezTo>
                  <a:pt x="10401" y="2182"/>
                  <a:pt x="11305" y="203"/>
                  <a:pt x="11305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1"/>
          <p:cNvSpPr/>
          <p:nvPr/>
        </p:nvSpPr>
        <p:spPr>
          <a:xfrm flipH="1">
            <a:off x="2246366" y="2928857"/>
            <a:ext cx="232296" cy="356771"/>
          </a:xfrm>
          <a:custGeom>
            <a:avLst/>
            <a:gdLst/>
            <a:ahLst/>
            <a:cxnLst/>
            <a:rect l="l" t="t" r="r" b="b"/>
            <a:pathLst>
              <a:path w="11256" h="17298" extrusionOk="0">
                <a:moveTo>
                  <a:pt x="6147" y="1"/>
                </a:moveTo>
                <a:cubicBezTo>
                  <a:pt x="6141" y="1"/>
                  <a:pt x="6129" y="1"/>
                  <a:pt x="6117" y="1"/>
                </a:cubicBezTo>
                <a:cubicBezTo>
                  <a:pt x="6043" y="56"/>
                  <a:pt x="5570" y="873"/>
                  <a:pt x="5514" y="1175"/>
                </a:cubicBezTo>
                <a:cubicBezTo>
                  <a:pt x="5483" y="1359"/>
                  <a:pt x="5299" y="1414"/>
                  <a:pt x="5127" y="1414"/>
                </a:cubicBezTo>
                <a:cubicBezTo>
                  <a:pt x="5022" y="1414"/>
                  <a:pt x="4918" y="1396"/>
                  <a:pt x="4820" y="1359"/>
                </a:cubicBezTo>
                <a:cubicBezTo>
                  <a:pt x="4684" y="1322"/>
                  <a:pt x="4684" y="99"/>
                  <a:pt x="4684" y="99"/>
                </a:cubicBezTo>
                <a:cubicBezTo>
                  <a:pt x="4119" y="99"/>
                  <a:pt x="3553" y="548"/>
                  <a:pt x="3553" y="548"/>
                </a:cubicBezTo>
                <a:lnTo>
                  <a:pt x="3738" y="1605"/>
                </a:lnTo>
                <a:cubicBezTo>
                  <a:pt x="3215" y="2066"/>
                  <a:pt x="3418" y="2502"/>
                  <a:pt x="3418" y="2502"/>
                </a:cubicBezTo>
                <a:cubicBezTo>
                  <a:pt x="2681" y="3049"/>
                  <a:pt x="2797" y="4242"/>
                  <a:pt x="2361" y="4242"/>
                </a:cubicBezTo>
                <a:cubicBezTo>
                  <a:pt x="1974" y="4223"/>
                  <a:pt x="1974" y="4045"/>
                  <a:pt x="1851" y="4045"/>
                </a:cubicBezTo>
                <a:cubicBezTo>
                  <a:pt x="1826" y="4045"/>
                  <a:pt x="1808" y="4045"/>
                  <a:pt x="1795" y="4051"/>
                </a:cubicBezTo>
                <a:cubicBezTo>
                  <a:pt x="1623" y="4131"/>
                  <a:pt x="1377" y="4371"/>
                  <a:pt x="1586" y="4525"/>
                </a:cubicBezTo>
                <a:cubicBezTo>
                  <a:pt x="1777" y="4691"/>
                  <a:pt x="1605" y="4691"/>
                  <a:pt x="1377" y="4973"/>
                </a:cubicBezTo>
                <a:cubicBezTo>
                  <a:pt x="1132" y="5262"/>
                  <a:pt x="1642" y="5828"/>
                  <a:pt x="1832" y="5895"/>
                </a:cubicBezTo>
                <a:cubicBezTo>
                  <a:pt x="1845" y="5902"/>
                  <a:pt x="1857" y="5902"/>
                  <a:pt x="1869" y="5902"/>
                </a:cubicBezTo>
                <a:cubicBezTo>
                  <a:pt x="2121" y="5902"/>
                  <a:pt x="2963" y="5465"/>
                  <a:pt x="2963" y="5465"/>
                </a:cubicBezTo>
                <a:lnTo>
                  <a:pt x="2963" y="5465"/>
                </a:lnTo>
                <a:cubicBezTo>
                  <a:pt x="2736" y="5957"/>
                  <a:pt x="2773" y="6633"/>
                  <a:pt x="2773" y="6633"/>
                </a:cubicBezTo>
                <a:cubicBezTo>
                  <a:pt x="2773" y="6633"/>
                  <a:pt x="2631" y="6221"/>
                  <a:pt x="2269" y="6221"/>
                </a:cubicBezTo>
                <a:cubicBezTo>
                  <a:pt x="2189" y="6227"/>
                  <a:pt x="2115" y="6246"/>
                  <a:pt x="2041" y="6276"/>
                </a:cubicBezTo>
                <a:cubicBezTo>
                  <a:pt x="1513" y="6485"/>
                  <a:pt x="1494" y="6879"/>
                  <a:pt x="1494" y="6879"/>
                </a:cubicBezTo>
                <a:cubicBezTo>
                  <a:pt x="1869" y="6897"/>
                  <a:pt x="2023" y="7278"/>
                  <a:pt x="2023" y="7278"/>
                </a:cubicBezTo>
                <a:cubicBezTo>
                  <a:pt x="1" y="10659"/>
                  <a:pt x="1" y="15927"/>
                  <a:pt x="683" y="16683"/>
                </a:cubicBezTo>
                <a:cubicBezTo>
                  <a:pt x="1070" y="17089"/>
                  <a:pt x="1574" y="17298"/>
                  <a:pt x="2293" y="17298"/>
                </a:cubicBezTo>
                <a:cubicBezTo>
                  <a:pt x="2871" y="17298"/>
                  <a:pt x="3590" y="17168"/>
                  <a:pt x="4512" y="16904"/>
                </a:cubicBezTo>
                <a:cubicBezTo>
                  <a:pt x="6608" y="16302"/>
                  <a:pt x="10063" y="13868"/>
                  <a:pt x="10647" y="11354"/>
                </a:cubicBezTo>
                <a:cubicBezTo>
                  <a:pt x="11255" y="8846"/>
                  <a:pt x="9178" y="7407"/>
                  <a:pt x="9178" y="7407"/>
                </a:cubicBezTo>
                <a:cubicBezTo>
                  <a:pt x="9178" y="7407"/>
                  <a:pt x="9251" y="6670"/>
                  <a:pt x="9178" y="5182"/>
                </a:cubicBezTo>
                <a:cubicBezTo>
                  <a:pt x="9129" y="3855"/>
                  <a:pt x="8182" y="3781"/>
                  <a:pt x="7973" y="3781"/>
                </a:cubicBezTo>
                <a:lnTo>
                  <a:pt x="7930" y="3781"/>
                </a:lnTo>
                <a:cubicBezTo>
                  <a:pt x="8041" y="2349"/>
                  <a:pt x="6664" y="1931"/>
                  <a:pt x="6664" y="1740"/>
                </a:cubicBezTo>
                <a:cubicBezTo>
                  <a:pt x="6682" y="1531"/>
                  <a:pt x="7082" y="837"/>
                  <a:pt x="7155" y="511"/>
                </a:cubicBezTo>
                <a:cubicBezTo>
                  <a:pt x="7241" y="216"/>
                  <a:pt x="6344" y="1"/>
                  <a:pt x="61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1"/>
          <p:cNvSpPr/>
          <p:nvPr/>
        </p:nvSpPr>
        <p:spPr>
          <a:xfrm>
            <a:off x="2092196" y="3381170"/>
            <a:ext cx="489900" cy="50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41"/>
          <p:cNvGrpSpPr/>
          <p:nvPr/>
        </p:nvGrpSpPr>
        <p:grpSpPr>
          <a:xfrm flipH="1">
            <a:off x="2154180" y="3475869"/>
            <a:ext cx="357875" cy="313273"/>
            <a:chOff x="1674701" y="3317900"/>
            <a:chExt cx="433525" cy="379725"/>
          </a:xfrm>
        </p:grpSpPr>
        <p:sp>
          <p:nvSpPr>
            <p:cNvPr id="995" name="Google Shape;995;p41"/>
            <p:cNvSpPr/>
            <p:nvPr/>
          </p:nvSpPr>
          <p:spPr>
            <a:xfrm>
              <a:off x="1946101" y="3390425"/>
              <a:ext cx="162125" cy="232050"/>
            </a:xfrm>
            <a:custGeom>
              <a:avLst/>
              <a:gdLst/>
              <a:ahLst/>
              <a:cxnLst/>
              <a:rect l="l" t="t" r="r" b="b"/>
              <a:pathLst>
                <a:path w="6485" h="9282" extrusionOk="0">
                  <a:moveTo>
                    <a:pt x="3289" y="0"/>
                  </a:moveTo>
                  <a:cubicBezTo>
                    <a:pt x="2317" y="0"/>
                    <a:pt x="1051" y="277"/>
                    <a:pt x="590" y="1512"/>
                  </a:cubicBezTo>
                  <a:cubicBezTo>
                    <a:pt x="0" y="3104"/>
                    <a:pt x="1715" y="3953"/>
                    <a:pt x="1715" y="3953"/>
                  </a:cubicBezTo>
                  <a:cubicBezTo>
                    <a:pt x="1494" y="4506"/>
                    <a:pt x="1770" y="4856"/>
                    <a:pt x="1770" y="4856"/>
                  </a:cubicBezTo>
                  <a:cubicBezTo>
                    <a:pt x="1475" y="5416"/>
                    <a:pt x="1715" y="5692"/>
                    <a:pt x="1715" y="5692"/>
                  </a:cubicBezTo>
                  <a:cubicBezTo>
                    <a:pt x="1205" y="6129"/>
                    <a:pt x="910" y="6774"/>
                    <a:pt x="922" y="7444"/>
                  </a:cubicBezTo>
                  <a:cubicBezTo>
                    <a:pt x="922" y="8360"/>
                    <a:pt x="2047" y="9282"/>
                    <a:pt x="3436" y="9282"/>
                  </a:cubicBezTo>
                  <a:cubicBezTo>
                    <a:pt x="3842" y="9282"/>
                    <a:pt x="4241" y="9202"/>
                    <a:pt x="4616" y="9054"/>
                  </a:cubicBezTo>
                  <a:cubicBezTo>
                    <a:pt x="6485" y="8311"/>
                    <a:pt x="6190" y="6374"/>
                    <a:pt x="6153" y="3455"/>
                  </a:cubicBezTo>
                  <a:cubicBezTo>
                    <a:pt x="6116" y="517"/>
                    <a:pt x="4032" y="56"/>
                    <a:pt x="4032" y="56"/>
                  </a:cubicBezTo>
                  <a:cubicBezTo>
                    <a:pt x="3787" y="19"/>
                    <a:pt x="3535" y="0"/>
                    <a:pt x="328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1674701" y="3385650"/>
              <a:ext cx="162300" cy="232075"/>
            </a:xfrm>
            <a:custGeom>
              <a:avLst/>
              <a:gdLst/>
              <a:ahLst/>
              <a:cxnLst/>
              <a:rect l="l" t="t" r="r" b="b"/>
              <a:pathLst>
                <a:path w="6492" h="9283" extrusionOk="0">
                  <a:moveTo>
                    <a:pt x="3154" y="1"/>
                  </a:moveTo>
                  <a:cubicBezTo>
                    <a:pt x="2921" y="1"/>
                    <a:pt x="2687" y="13"/>
                    <a:pt x="2460" y="44"/>
                  </a:cubicBezTo>
                  <a:cubicBezTo>
                    <a:pt x="2460" y="44"/>
                    <a:pt x="370" y="505"/>
                    <a:pt x="333" y="3443"/>
                  </a:cubicBezTo>
                  <a:cubicBezTo>
                    <a:pt x="296" y="6381"/>
                    <a:pt x="1" y="8323"/>
                    <a:pt x="1870" y="9061"/>
                  </a:cubicBezTo>
                  <a:cubicBezTo>
                    <a:pt x="2245" y="9208"/>
                    <a:pt x="2638" y="9282"/>
                    <a:pt x="3037" y="9282"/>
                  </a:cubicBezTo>
                  <a:cubicBezTo>
                    <a:pt x="4433" y="9282"/>
                    <a:pt x="5570" y="8354"/>
                    <a:pt x="5570" y="7438"/>
                  </a:cubicBezTo>
                  <a:cubicBezTo>
                    <a:pt x="5576" y="6762"/>
                    <a:pt x="5287" y="6117"/>
                    <a:pt x="4777" y="5680"/>
                  </a:cubicBezTo>
                  <a:cubicBezTo>
                    <a:pt x="4777" y="5680"/>
                    <a:pt x="5017" y="5422"/>
                    <a:pt x="4722" y="4869"/>
                  </a:cubicBezTo>
                  <a:cubicBezTo>
                    <a:pt x="4722" y="4869"/>
                    <a:pt x="4998" y="4519"/>
                    <a:pt x="4777" y="3947"/>
                  </a:cubicBezTo>
                  <a:cubicBezTo>
                    <a:pt x="4777" y="3947"/>
                    <a:pt x="6492" y="3117"/>
                    <a:pt x="5902" y="1525"/>
                  </a:cubicBezTo>
                  <a:cubicBezTo>
                    <a:pt x="5435" y="265"/>
                    <a:pt x="4132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1792726" y="3317900"/>
              <a:ext cx="197650" cy="379725"/>
            </a:xfrm>
            <a:custGeom>
              <a:avLst/>
              <a:gdLst/>
              <a:ahLst/>
              <a:cxnLst/>
              <a:rect l="l" t="t" r="r" b="b"/>
              <a:pathLst>
                <a:path w="7906" h="15189" extrusionOk="0">
                  <a:moveTo>
                    <a:pt x="4654" y="0"/>
                  </a:moveTo>
                  <a:lnTo>
                    <a:pt x="4654" y="4192"/>
                  </a:lnTo>
                  <a:cubicBezTo>
                    <a:pt x="4654" y="4192"/>
                    <a:pt x="1734" y="6817"/>
                    <a:pt x="130" y="6964"/>
                  </a:cubicBezTo>
                  <a:lnTo>
                    <a:pt x="1" y="7579"/>
                  </a:lnTo>
                  <a:cubicBezTo>
                    <a:pt x="1" y="7579"/>
                    <a:pt x="2840" y="6725"/>
                    <a:pt x="4248" y="5563"/>
                  </a:cubicBezTo>
                  <a:lnTo>
                    <a:pt x="4248" y="5563"/>
                  </a:lnTo>
                  <a:cubicBezTo>
                    <a:pt x="4064" y="5729"/>
                    <a:pt x="1144" y="8298"/>
                    <a:pt x="56" y="8390"/>
                  </a:cubicBezTo>
                  <a:lnTo>
                    <a:pt x="554" y="8980"/>
                  </a:lnTo>
                  <a:cubicBezTo>
                    <a:pt x="554" y="8980"/>
                    <a:pt x="4174" y="7075"/>
                    <a:pt x="4303" y="6300"/>
                  </a:cubicBezTo>
                  <a:lnTo>
                    <a:pt x="4303" y="15189"/>
                  </a:lnTo>
                  <a:lnTo>
                    <a:pt x="5766" y="15189"/>
                  </a:lnTo>
                  <a:lnTo>
                    <a:pt x="5766" y="8095"/>
                  </a:lnTo>
                  <a:cubicBezTo>
                    <a:pt x="6295" y="8943"/>
                    <a:pt x="7199" y="8999"/>
                    <a:pt x="7426" y="8999"/>
                  </a:cubicBezTo>
                  <a:cubicBezTo>
                    <a:pt x="7444" y="8999"/>
                    <a:pt x="7463" y="8999"/>
                    <a:pt x="7481" y="8999"/>
                  </a:cubicBezTo>
                  <a:lnTo>
                    <a:pt x="7850" y="8593"/>
                  </a:lnTo>
                  <a:cubicBezTo>
                    <a:pt x="6725" y="8482"/>
                    <a:pt x="6227" y="7358"/>
                    <a:pt x="6227" y="7358"/>
                  </a:cubicBezTo>
                  <a:lnTo>
                    <a:pt x="6227" y="7358"/>
                  </a:lnTo>
                  <a:cubicBezTo>
                    <a:pt x="6781" y="7720"/>
                    <a:pt x="7420" y="7769"/>
                    <a:pt x="7727" y="7769"/>
                  </a:cubicBezTo>
                  <a:cubicBezTo>
                    <a:pt x="7838" y="7769"/>
                    <a:pt x="7905" y="7763"/>
                    <a:pt x="7905" y="7763"/>
                  </a:cubicBezTo>
                  <a:lnTo>
                    <a:pt x="7776" y="7173"/>
                  </a:lnTo>
                  <a:cubicBezTo>
                    <a:pt x="7678" y="7186"/>
                    <a:pt x="7580" y="7186"/>
                    <a:pt x="7481" y="7186"/>
                  </a:cubicBezTo>
                  <a:cubicBezTo>
                    <a:pt x="6092" y="7186"/>
                    <a:pt x="5803" y="5987"/>
                    <a:pt x="5803" y="5987"/>
                  </a:cubicBezTo>
                  <a:lnTo>
                    <a:pt x="5803" y="553"/>
                  </a:lnTo>
                  <a:cubicBezTo>
                    <a:pt x="5410" y="350"/>
                    <a:pt x="5029" y="166"/>
                    <a:pt x="4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98" name="Google Shape;998;p41"/>
          <p:cNvCxnSpPr>
            <a:endCxn id="958" idx="1"/>
          </p:cNvCxnSpPr>
          <p:nvPr/>
        </p:nvCxnSpPr>
        <p:spPr>
          <a:xfrm rot="10800000" flipH="1">
            <a:off x="4320878" y="2413495"/>
            <a:ext cx="1578600" cy="601200"/>
          </a:xfrm>
          <a:prstGeom prst="bentConnector3">
            <a:avLst>
              <a:gd name="adj1" fmla="val 3256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9" name="Google Shape;999;p41"/>
          <p:cNvCxnSpPr>
            <a:stCxn id="993" idx="6"/>
            <a:endCxn id="978" idx="2"/>
          </p:cNvCxnSpPr>
          <p:nvPr/>
        </p:nvCxnSpPr>
        <p:spPr>
          <a:xfrm rot="10800000" flipH="1">
            <a:off x="2582096" y="3003620"/>
            <a:ext cx="1205700" cy="6288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0" name="Google Shape;1000;p41"/>
          <p:cNvCxnSpPr>
            <a:stCxn id="983" idx="6"/>
            <a:endCxn id="960" idx="1"/>
          </p:cNvCxnSpPr>
          <p:nvPr/>
        </p:nvCxnSpPr>
        <p:spPr>
          <a:xfrm rot="10800000" flipH="1">
            <a:off x="4277395" y="3113832"/>
            <a:ext cx="1622100" cy="414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01" name="Google Shape;1001;p41"/>
          <p:cNvCxnSpPr>
            <a:endCxn id="962" idx="1"/>
          </p:cNvCxnSpPr>
          <p:nvPr/>
        </p:nvCxnSpPr>
        <p:spPr>
          <a:xfrm rot="10800000" flipH="1">
            <a:off x="2467178" y="3813897"/>
            <a:ext cx="3432300" cy="405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02" name="Google Shape;1002;p41"/>
          <p:cNvGrpSpPr/>
          <p:nvPr/>
        </p:nvGrpSpPr>
        <p:grpSpPr>
          <a:xfrm>
            <a:off x="2065457" y="3898247"/>
            <a:ext cx="580419" cy="471982"/>
            <a:chOff x="1218097" y="4015200"/>
            <a:chExt cx="703113" cy="572100"/>
          </a:xfrm>
        </p:grpSpPr>
        <p:sp>
          <p:nvSpPr>
            <p:cNvPr id="1003" name="Google Shape;1003;p41"/>
            <p:cNvSpPr/>
            <p:nvPr/>
          </p:nvSpPr>
          <p:spPr>
            <a:xfrm>
              <a:off x="1295288" y="4015200"/>
              <a:ext cx="548700" cy="5721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4" name="Google Shape;1004;p41"/>
            <p:cNvGrpSpPr/>
            <p:nvPr/>
          </p:nvGrpSpPr>
          <p:grpSpPr>
            <a:xfrm>
              <a:off x="1218097" y="4087331"/>
              <a:ext cx="703113" cy="486599"/>
              <a:chOff x="7873243" y="2256453"/>
              <a:chExt cx="129570" cy="89679"/>
            </a:xfrm>
          </p:grpSpPr>
          <p:sp>
            <p:nvSpPr>
              <p:cNvPr id="1005" name="Google Shape;1005;p41"/>
              <p:cNvSpPr/>
              <p:nvPr/>
            </p:nvSpPr>
            <p:spPr>
              <a:xfrm>
                <a:off x="7960877" y="2272687"/>
                <a:ext cx="36079" cy="2224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881" extrusionOk="0">
                    <a:moveTo>
                      <a:pt x="7" y="1"/>
                    </a:moveTo>
                    <a:cubicBezTo>
                      <a:pt x="7" y="7"/>
                      <a:pt x="7" y="14"/>
                      <a:pt x="7" y="20"/>
                    </a:cubicBezTo>
                    <a:cubicBezTo>
                      <a:pt x="7" y="33"/>
                      <a:pt x="1" y="53"/>
                      <a:pt x="1" y="66"/>
                    </a:cubicBezTo>
                    <a:cubicBezTo>
                      <a:pt x="14" y="72"/>
                      <a:pt x="33" y="79"/>
                      <a:pt x="47" y="85"/>
                    </a:cubicBezTo>
                    <a:cubicBezTo>
                      <a:pt x="209" y="164"/>
                      <a:pt x="340" y="307"/>
                      <a:pt x="477" y="418"/>
                    </a:cubicBezTo>
                    <a:cubicBezTo>
                      <a:pt x="535" y="470"/>
                      <a:pt x="600" y="516"/>
                      <a:pt x="666" y="555"/>
                    </a:cubicBezTo>
                    <a:lnTo>
                      <a:pt x="666" y="568"/>
                    </a:lnTo>
                    <a:cubicBezTo>
                      <a:pt x="666" y="737"/>
                      <a:pt x="842" y="881"/>
                      <a:pt x="1050" y="881"/>
                    </a:cubicBezTo>
                    <a:cubicBezTo>
                      <a:pt x="1259" y="881"/>
                      <a:pt x="1428" y="744"/>
                      <a:pt x="1428" y="568"/>
                    </a:cubicBezTo>
                    <a:cubicBezTo>
                      <a:pt x="1428" y="398"/>
                      <a:pt x="1259" y="255"/>
                      <a:pt x="1050" y="255"/>
                    </a:cubicBezTo>
                    <a:cubicBezTo>
                      <a:pt x="1044" y="255"/>
                      <a:pt x="1039" y="255"/>
                      <a:pt x="1033" y="255"/>
                    </a:cubicBezTo>
                    <a:cubicBezTo>
                      <a:pt x="890" y="255"/>
                      <a:pt x="761" y="332"/>
                      <a:pt x="692" y="457"/>
                    </a:cubicBezTo>
                    <a:cubicBezTo>
                      <a:pt x="620" y="418"/>
                      <a:pt x="555" y="372"/>
                      <a:pt x="496" y="320"/>
                    </a:cubicBezTo>
                    <a:cubicBezTo>
                      <a:pt x="425" y="261"/>
                      <a:pt x="353" y="203"/>
                      <a:pt x="281" y="144"/>
                    </a:cubicBezTo>
                    <a:cubicBezTo>
                      <a:pt x="203" y="79"/>
                      <a:pt x="105" y="33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1"/>
              <p:cNvSpPr/>
              <p:nvPr/>
            </p:nvSpPr>
            <p:spPr>
              <a:xfrm>
                <a:off x="7879278" y="2272687"/>
                <a:ext cx="36053" cy="2224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881" extrusionOk="0">
                    <a:moveTo>
                      <a:pt x="1421" y="1"/>
                    </a:moveTo>
                    <a:lnTo>
                      <a:pt x="1421" y="1"/>
                    </a:lnTo>
                    <a:cubicBezTo>
                      <a:pt x="1317" y="33"/>
                      <a:pt x="1225" y="79"/>
                      <a:pt x="1141" y="144"/>
                    </a:cubicBezTo>
                    <a:cubicBezTo>
                      <a:pt x="1069" y="203"/>
                      <a:pt x="1004" y="261"/>
                      <a:pt x="932" y="320"/>
                    </a:cubicBezTo>
                    <a:cubicBezTo>
                      <a:pt x="867" y="372"/>
                      <a:pt x="802" y="418"/>
                      <a:pt x="730" y="457"/>
                    </a:cubicBezTo>
                    <a:cubicBezTo>
                      <a:pt x="667" y="332"/>
                      <a:pt x="539" y="255"/>
                      <a:pt x="396" y="255"/>
                    </a:cubicBezTo>
                    <a:cubicBezTo>
                      <a:pt x="390" y="255"/>
                      <a:pt x="384" y="255"/>
                      <a:pt x="378" y="255"/>
                    </a:cubicBezTo>
                    <a:cubicBezTo>
                      <a:pt x="170" y="255"/>
                      <a:pt x="0" y="398"/>
                      <a:pt x="0" y="568"/>
                    </a:cubicBezTo>
                    <a:cubicBezTo>
                      <a:pt x="0" y="744"/>
                      <a:pt x="170" y="881"/>
                      <a:pt x="378" y="881"/>
                    </a:cubicBezTo>
                    <a:cubicBezTo>
                      <a:pt x="587" y="881"/>
                      <a:pt x="756" y="737"/>
                      <a:pt x="756" y="568"/>
                    </a:cubicBezTo>
                    <a:cubicBezTo>
                      <a:pt x="756" y="561"/>
                      <a:pt x="756" y="555"/>
                      <a:pt x="756" y="555"/>
                    </a:cubicBezTo>
                    <a:cubicBezTo>
                      <a:pt x="828" y="516"/>
                      <a:pt x="893" y="470"/>
                      <a:pt x="952" y="418"/>
                    </a:cubicBezTo>
                    <a:cubicBezTo>
                      <a:pt x="1089" y="307"/>
                      <a:pt x="1219" y="164"/>
                      <a:pt x="1375" y="85"/>
                    </a:cubicBezTo>
                    <a:lnTo>
                      <a:pt x="1428" y="66"/>
                    </a:lnTo>
                    <a:cubicBezTo>
                      <a:pt x="1421" y="53"/>
                      <a:pt x="1421" y="33"/>
                      <a:pt x="1421" y="20"/>
                    </a:cubicBezTo>
                    <a:cubicBezTo>
                      <a:pt x="1414" y="14"/>
                      <a:pt x="1414" y="7"/>
                      <a:pt x="1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1"/>
              <p:cNvSpPr/>
              <p:nvPr/>
            </p:nvSpPr>
            <p:spPr>
              <a:xfrm>
                <a:off x="7873243" y="2256453"/>
                <a:ext cx="129570" cy="8967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552" extrusionOk="0">
                    <a:moveTo>
                      <a:pt x="2566" y="0"/>
                    </a:moveTo>
                    <a:cubicBezTo>
                      <a:pt x="2118" y="0"/>
                      <a:pt x="1670" y="152"/>
                      <a:pt x="1380" y="455"/>
                    </a:cubicBezTo>
                    <a:cubicBezTo>
                      <a:pt x="1310" y="528"/>
                      <a:pt x="1265" y="592"/>
                      <a:pt x="1161" y="592"/>
                    </a:cubicBezTo>
                    <a:cubicBezTo>
                      <a:pt x="1052" y="592"/>
                      <a:pt x="879" y="521"/>
                      <a:pt x="545" y="318"/>
                    </a:cubicBezTo>
                    <a:cubicBezTo>
                      <a:pt x="492" y="283"/>
                      <a:pt x="375" y="229"/>
                      <a:pt x="271" y="229"/>
                    </a:cubicBezTo>
                    <a:cubicBezTo>
                      <a:pt x="123" y="229"/>
                      <a:pt x="1" y="337"/>
                      <a:pt x="115" y="761"/>
                    </a:cubicBezTo>
                    <a:cubicBezTo>
                      <a:pt x="115" y="761"/>
                      <a:pt x="226" y="1224"/>
                      <a:pt x="252" y="1295"/>
                    </a:cubicBezTo>
                    <a:cubicBezTo>
                      <a:pt x="252" y="1295"/>
                      <a:pt x="285" y="1106"/>
                      <a:pt x="526" y="937"/>
                    </a:cubicBezTo>
                    <a:cubicBezTo>
                      <a:pt x="526" y="937"/>
                      <a:pt x="154" y="755"/>
                      <a:pt x="317" y="526"/>
                    </a:cubicBezTo>
                    <a:cubicBezTo>
                      <a:pt x="372" y="454"/>
                      <a:pt x="420" y="427"/>
                      <a:pt x="465" y="427"/>
                    </a:cubicBezTo>
                    <a:cubicBezTo>
                      <a:pt x="562" y="427"/>
                      <a:pt x="648" y="549"/>
                      <a:pt x="754" y="611"/>
                    </a:cubicBezTo>
                    <a:cubicBezTo>
                      <a:pt x="851" y="662"/>
                      <a:pt x="960" y="757"/>
                      <a:pt x="1121" y="757"/>
                    </a:cubicBezTo>
                    <a:cubicBezTo>
                      <a:pt x="1230" y="757"/>
                      <a:pt x="1362" y="714"/>
                      <a:pt x="1530" y="585"/>
                    </a:cubicBezTo>
                    <a:cubicBezTo>
                      <a:pt x="1554" y="567"/>
                      <a:pt x="1582" y="546"/>
                      <a:pt x="1605" y="546"/>
                    </a:cubicBezTo>
                    <a:cubicBezTo>
                      <a:pt x="1648" y="546"/>
                      <a:pt x="1677" y="622"/>
                      <a:pt x="1647" y="937"/>
                    </a:cubicBezTo>
                    <a:cubicBezTo>
                      <a:pt x="1595" y="1458"/>
                      <a:pt x="2045" y="1700"/>
                      <a:pt x="2071" y="1797"/>
                    </a:cubicBezTo>
                    <a:cubicBezTo>
                      <a:pt x="2103" y="1889"/>
                      <a:pt x="1810" y="2182"/>
                      <a:pt x="1895" y="2560"/>
                    </a:cubicBezTo>
                    <a:cubicBezTo>
                      <a:pt x="1973" y="2938"/>
                      <a:pt x="2273" y="3179"/>
                      <a:pt x="2318" y="3375"/>
                    </a:cubicBezTo>
                    <a:cubicBezTo>
                      <a:pt x="2362" y="3538"/>
                      <a:pt x="2369" y="3551"/>
                      <a:pt x="2370" y="3551"/>
                    </a:cubicBezTo>
                    <a:cubicBezTo>
                      <a:pt x="2370" y="3551"/>
                      <a:pt x="2370" y="3551"/>
                      <a:pt x="2370" y="3551"/>
                    </a:cubicBezTo>
                    <a:lnTo>
                      <a:pt x="2761" y="3551"/>
                    </a:lnTo>
                    <a:cubicBezTo>
                      <a:pt x="2761" y="3551"/>
                      <a:pt x="2761" y="3551"/>
                      <a:pt x="2762" y="3551"/>
                    </a:cubicBezTo>
                    <a:cubicBezTo>
                      <a:pt x="2763" y="3551"/>
                      <a:pt x="2770" y="3538"/>
                      <a:pt x="2814" y="3375"/>
                    </a:cubicBezTo>
                    <a:cubicBezTo>
                      <a:pt x="2866" y="3179"/>
                      <a:pt x="3166" y="2925"/>
                      <a:pt x="3244" y="2547"/>
                    </a:cubicBezTo>
                    <a:cubicBezTo>
                      <a:pt x="3322" y="2169"/>
                      <a:pt x="3035" y="1882"/>
                      <a:pt x="3061" y="1791"/>
                    </a:cubicBezTo>
                    <a:cubicBezTo>
                      <a:pt x="3094" y="1693"/>
                      <a:pt x="3544" y="1452"/>
                      <a:pt x="3491" y="931"/>
                    </a:cubicBezTo>
                    <a:cubicBezTo>
                      <a:pt x="3462" y="620"/>
                      <a:pt x="3490" y="543"/>
                      <a:pt x="3533" y="543"/>
                    </a:cubicBezTo>
                    <a:cubicBezTo>
                      <a:pt x="3557" y="543"/>
                      <a:pt x="3584" y="565"/>
                      <a:pt x="3609" y="585"/>
                    </a:cubicBezTo>
                    <a:cubicBezTo>
                      <a:pt x="3774" y="711"/>
                      <a:pt x="3905" y="753"/>
                      <a:pt x="4013" y="753"/>
                    </a:cubicBezTo>
                    <a:cubicBezTo>
                      <a:pt x="4174" y="753"/>
                      <a:pt x="4284" y="659"/>
                      <a:pt x="4378" y="605"/>
                    </a:cubicBezTo>
                    <a:cubicBezTo>
                      <a:pt x="4489" y="547"/>
                      <a:pt x="4572" y="429"/>
                      <a:pt x="4668" y="429"/>
                    </a:cubicBezTo>
                    <a:cubicBezTo>
                      <a:pt x="4713" y="429"/>
                      <a:pt x="4760" y="455"/>
                      <a:pt x="4815" y="526"/>
                    </a:cubicBezTo>
                    <a:cubicBezTo>
                      <a:pt x="4984" y="748"/>
                      <a:pt x="4612" y="931"/>
                      <a:pt x="4612" y="931"/>
                    </a:cubicBezTo>
                    <a:cubicBezTo>
                      <a:pt x="4749" y="1022"/>
                      <a:pt x="4841" y="1165"/>
                      <a:pt x="4873" y="1328"/>
                    </a:cubicBezTo>
                    <a:cubicBezTo>
                      <a:pt x="4932" y="1146"/>
                      <a:pt x="4977" y="950"/>
                      <a:pt x="5017" y="761"/>
                    </a:cubicBezTo>
                    <a:cubicBezTo>
                      <a:pt x="5131" y="337"/>
                      <a:pt x="5011" y="229"/>
                      <a:pt x="4864" y="229"/>
                    </a:cubicBezTo>
                    <a:cubicBezTo>
                      <a:pt x="4760" y="229"/>
                      <a:pt x="4643" y="283"/>
                      <a:pt x="4586" y="318"/>
                    </a:cubicBezTo>
                    <a:cubicBezTo>
                      <a:pt x="4253" y="521"/>
                      <a:pt x="4081" y="592"/>
                      <a:pt x="3973" y="592"/>
                    </a:cubicBezTo>
                    <a:cubicBezTo>
                      <a:pt x="3870" y="592"/>
                      <a:pt x="3825" y="528"/>
                      <a:pt x="3752" y="455"/>
                    </a:cubicBezTo>
                    <a:cubicBezTo>
                      <a:pt x="3462" y="152"/>
                      <a:pt x="3014" y="0"/>
                      <a:pt x="2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1"/>
              <p:cNvSpPr/>
              <p:nvPr/>
            </p:nvSpPr>
            <p:spPr>
              <a:xfrm>
                <a:off x="7916947" y="2261351"/>
                <a:ext cx="42163" cy="8114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3214" extrusionOk="0">
                    <a:moveTo>
                      <a:pt x="841" y="0"/>
                    </a:moveTo>
                    <a:cubicBezTo>
                      <a:pt x="692" y="7"/>
                      <a:pt x="548" y="26"/>
                      <a:pt x="405" y="59"/>
                    </a:cubicBezTo>
                    <a:cubicBezTo>
                      <a:pt x="268" y="104"/>
                      <a:pt x="131" y="163"/>
                      <a:pt x="1" y="241"/>
                    </a:cubicBezTo>
                    <a:cubicBezTo>
                      <a:pt x="14" y="248"/>
                      <a:pt x="20" y="261"/>
                      <a:pt x="33" y="267"/>
                    </a:cubicBezTo>
                    <a:cubicBezTo>
                      <a:pt x="111" y="365"/>
                      <a:pt x="125" y="508"/>
                      <a:pt x="92" y="769"/>
                    </a:cubicBezTo>
                    <a:cubicBezTo>
                      <a:pt x="72" y="893"/>
                      <a:pt x="98" y="1017"/>
                      <a:pt x="164" y="1128"/>
                    </a:cubicBezTo>
                    <a:cubicBezTo>
                      <a:pt x="222" y="1212"/>
                      <a:pt x="294" y="1297"/>
                      <a:pt x="372" y="1369"/>
                    </a:cubicBezTo>
                    <a:cubicBezTo>
                      <a:pt x="437" y="1414"/>
                      <a:pt x="483" y="1480"/>
                      <a:pt x="516" y="1551"/>
                    </a:cubicBezTo>
                    <a:cubicBezTo>
                      <a:pt x="548" y="1649"/>
                      <a:pt x="503" y="1740"/>
                      <a:pt x="444" y="1851"/>
                    </a:cubicBezTo>
                    <a:cubicBezTo>
                      <a:pt x="379" y="1981"/>
                      <a:pt x="300" y="2144"/>
                      <a:pt x="340" y="2327"/>
                    </a:cubicBezTo>
                    <a:cubicBezTo>
                      <a:pt x="385" y="2509"/>
                      <a:pt x="470" y="2679"/>
                      <a:pt x="587" y="2822"/>
                    </a:cubicBezTo>
                    <a:cubicBezTo>
                      <a:pt x="659" y="2920"/>
                      <a:pt x="724" y="3031"/>
                      <a:pt x="763" y="3148"/>
                    </a:cubicBezTo>
                    <a:cubicBezTo>
                      <a:pt x="770" y="3174"/>
                      <a:pt x="776" y="3207"/>
                      <a:pt x="783" y="3207"/>
                    </a:cubicBezTo>
                    <a:lnTo>
                      <a:pt x="894" y="3213"/>
                    </a:lnTo>
                    <a:cubicBezTo>
                      <a:pt x="900" y="3213"/>
                      <a:pt x="907" y="3174"/>
                      <a:pt x="907" y="3155"/>
                    </a:cubicBezTo>
                    <a:cubicBezTo>
                      <a:pt x="952" y="3037"/>
                      <a:pt x="1011" y="2926"/>
                      <a:pt x="1089" y="2829"/>
                    </a:cubicBezTo>
                    <a:cubicBezTo>
                      <a:pt x="1200" y="2679"/>
                      <a:pt x="1285" y="2509"/>
                      <a:pt x="1337" y="2327"/>
                    </a:cubicBezTo>
                    <a:cubicBezTo>
                      <a:pt x="1376" y="2144"/>
                      <a:pt x="1291" y="1981"/>
                      <a:pt x="1226" y="1851"/>
                    </a:cubicBezTo>
                    <a:cubicBezTo>
                      <a:pt x="1174" y="1740"/>
                      <a:pt x="1128" y="1649"/>
                      <a:pt x="1161" y="1551"/>
                    </a:cubicBezTo>
                    <a:cubicBezTo>
                      <a:pt x="1187" y="1480"/>
                      <a:pt x="1239" y="1414"/>
                      <a:pt x="1298" y="1369"/>
                    </a:cubicBezTo>
                    <a:cubicBezTo>
                      <a:pt x="1382" y="1297"/>
                      <a:pt x="1454" y="1212"/>
                      <a:pt x="1513" y="1128"/>
                    </a:cubicBezTo>
                    <a:cubicBezTo>
                      <a:pt x="1578" y="1017"/>
                      <a:pt x="1597" y="893"/>
                      <a:pt x="1584" y="769"/>
                    </a:cubicBezTo>
                    <a:cubicBezTo>
                      <a:pt x="1545" y="508"/>
                      <a:pt x="1558" y="358"/>
                      <a:pt x="1643" y="267"/>
                    </a:cubicBezTo>
                    <a:cubicBezTo>
                      <a:pt x="1650" y="261"/>
                      <a:pt x="1663" y="248"/>
                      <a:pt x="1669" y="241"/>
                    </a:cubicBezTo>
                    <a:cubicBezTo>
                      <a:pt x="1545" y="163"/>
                      <a:pt x="1408" y="104"/>
                      <a:pt x="1265" y="59"/>
                    </a:cubicBezTo>
                    <a:cubicBezTo>
                      <a:pt x="1128" y="26"/>
                      <a:pt x="985" y="7"/>
                      <a:pt x="8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Rectángulo 53"/>
          <p:cNvSpPr/>
          <p:nvPr/>
        </p:nvSpPr>
        <p:spPr>
          <a:xfrm>
            <a:off x="0" y="1050028"/>
            <a:ext cx="9144000" cy="50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AR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702" y="193277"/>
            <a:ext cx="773050" cy="880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3"/>
          <p:cNvSpPr txBox="1">
            <a:spLocks noGrp="1"/>
          </p:cNvSpPr>
          <p:nvPr>
            <p:ph type="title"/>
          </p:nvPr>
        </p:nvSpPr>
        <p:spPr>
          <a:xfrm>
            <a:off x="592800" y="301395"/>
            <a:ext cx="77130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B2F"/>
                </a:solidFill>
              </a:rPr>
              <a:t>PROJECT 2</a:t>
            </a:r>
            <a:endParaRPr dirty="0">
              <a:solidFill>
                <a:srgbClr val="FFAB2F"/>
              </a:solidFill>
            </a:endParaRPr>
          </a:p>
        </p:txBody>
      </p:sp>
      <p:sp>
        <p:nvSpPr>
          <p:cNvPr id="811" name="Google Shape;811;p53"/>
          <p:cNvSpPr txBox="1">
            <a:spLocks noGrp="1"/>
          </p:cNvSpPr>
          <p:nvPr>
            <p:ph type="subTitle" idx="1"/>
          </p:nvPr>
        </p:nvSpPr>
        <p:spPr>
          <a:xfrm>
            <a:off x="4710798" y="3459518"/>
            <a:ext cx="35052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812" name="Google Shape;812;p53"/>
          <p:cNvSpPr txBox="1">
            <a:spLocks noGrp="1"/>
          </p:cNvSpPr>
          <p:nvPr>
            <p:ph type="title" idx="2"/>
          </p:nvPr>
        </p:nvSpPr>
        <p:spPr>
          <a:xfrm>
            <a:off x="5099050" y="1163438"/>
            <a:ext cx="2374900" cy="6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TEMPORARY SCULPTURE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813" name="Google Shape;813;p53"/>
          <p:cNvSpPr txBox="1">
            <a:spLocks noGrp="1"/>
          </p:cNvSpPr>
          <p:nvPr>
            <p:ph type="title" idx="3"/>
          </p:nvPr>
        </p:nvSpPr>
        <p:spPr>
          <a:xfrm>
            <a:off x="715550" y="1352888"/>
            <a:ext cx="2534400" cy="3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SKILLS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814" name="Google Shape;814;p53"/>
          <p:cNvSpPr txBox="1"/>
          <p:nvPr/>
        </p:nvSpPr>
        <p:spPr>
          <a:xfrm>
            <a:off x="715500" y="1947218"/>
            <a:ext cx="1470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Skill 1</a:t>
            </a:r>
            <a:endParaRPr sz="15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grpSp>
        <p:nvGrpSpPr>
          <p:cNvPr id="815" name="Google Shape;815;p53"/>
          <p:cNvGrpSpPr/>
          <p:nvPr/>
        </p:nvGrpSpPr>
        <p:grpSpPr>
          <a:xfrm>
            <a:off x="821348" y="2338074"/>
            <a:ext cx="2136400" cy="226225"/>
            <a:chOff x="1567950" y="2308894"/>
            <a:chExt cx="2136400" cy="226225"/>
          </a:xfrm>
          <a:solidFill>
            <a:srgbClr val="7FADC5"/>
          </a:solidFill>
        </p:grpSpPr>
        <p:sp>
          <p:nvSpPr>
            <p:cNvPr id="816" name="Google Shape;816;p53"/>
            <p:cNvSpPr/>
            <p:nvPr/>
          </p:nvSpPr>
          <p:spPr>
            <a:xfrm>
              <a:off x="1567950" y="2308919"/>
              <a:ext cx="223800" cy="2238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3"/>
            <p:cNvSpPr/>
            <p:nvPr/>
          </p:nvSpPr>
          <p:spPr>
            <a:xfrm>
              <a:off x="1948400" y="2308906"/>
              <a:ext cx="223800" cy="2238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3"/>
            <p:cNvSpPr/>
            <p:nvPr/>
          </p:nvSpPr>
          <p:spPr>
            <a:xfrm>
              <a:off x="2328850" y="2311319"/>
              <a:ext cx="223800" cy="2238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3"/>
            <p:cNvSpPr/>
            <p:nvPr/>
          </p:nvSpPr>
          <p:spPr>
            <a:xfrm>
              <a:off x="2709300" y="2308919"/>
              <a:ext cx="223800" cy="2238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3"/>
            <p:cNvSpPr/>
            <p:nvPr/>
          </p:nvSpPr>
          <p:spPr>
            <a:xfrm>
              <a:off x="3089750" y="2311319"/>
              <a:ext cx="223800" cy="2238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3"/>
            <p:cNvSpPr/>
            <p:nvPr/>
          </p:nvSpPr>
          <p:spPr>
            <a:xfrm>
              <a:off x="3480550" y="2308894"/>
              <a:ext cx="223800" cy="2238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53"/>
          <p:cNvSpPr txBox="1"/>
          <p:nvPr/>
        </p:nvSpPr>
        <p:spPr>
          <a:xfrm>
            <a:off x="715500" y="2852268"/>
            <a:ext cx="1470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Skill 2</a:t>
            </a:r>
            <a:endParaRPr sz="15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grpSp>
        <p:nvGrpSpPr>
          <p:cNvPr id="823" name="Google Shape;823;p53"/>
          <p:cNvGrpSpPr/>
          <p:nvPr/>
        </p:nvGrpSpPr>
        <p:grpSpPr>
          <a:xfrm>
            <a:off x="821348" y="3243124"/>
            <a:ext cx="2136400" cy="226225"/>
            <a:chOff x="1567950" y="3213944"/>
            <a:chExt cx="2136400" cy="226225"/>
          </a:xfrm>
        </p:grpSpPr>
        <p:sp>
          <p:nvSpPr>
            <p:cNvPr id="824" name="Google Shape;824;p53"/>
            <p:cNvSpPr/>
            <p:nvPr/>
          </p:nvSpPr>
          <p:spPr>
            <a:xfrm>
              <a:off x="1567950" y="3213969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3"/>
            <p:cNvSpPr/>
            <p:nvPr/>
          </p:nvSpPr>
          <p:spPr>
            <a:xfrm>
              <a:off x="1948400" y="3213956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3"/>
            <p:cNvSpPr/>
            <p:nvPr/>
          </p:nvSpPr>
          <p:spPr>
            <a:xfrm>
              <a:off x="2328850" y="3216369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3"/>
            <p:cNvSpPr/>
            <p:nvPr/>
          </p:nvSpPr>
          <p:spPr>
            <a:xfrm>
              <a:off x="2709300" y="3213969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3"/>
            <p:cNvSpPr/>
            <p:nvPr/>
          </p:nvSpPr>
          <p:spPr>
            <a:xfrm>
              <a:off x="3089750" y="3216369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3"/>
            <p:cNvSpPr/>
            <p:nvPr/>
          </p:nvSpPr>
          <p:spPr>
            <a:xfrm>
              <a:off x="3480550" y="3213944"/>
              <a:ext cx="223800" cy="223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53"/>
          <p:cNvSpPr txBox="1"/>
          <p:nvPr/>
        </p:nvSpPr>
        <p:spPr>
          <a:xfrm>
            <a:off x="715500" y="3793943"/>
            <a:ext cx="1470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Skill 3</a:t>
            </a:r>
            <a:endParaRPr sz="15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grpSp>
        <p:nvGrpSpPr>
          <p:cNvPr id="831" name="Google Shape;831;p53"/>
          <p:cNvGrpSpPr/>
          <p:nvPr/>
        </p:nvGrpSpPr>
        <p:grpSpPr>
          <a:xfrm>
            <a:off x="821348" y="4184799"/>
            <a:ext cx="2136400" cy="226225"/>
            <a:chOff x="1567950" y="4155619"/>
            <a:chExt cx="2136400" cy="226225"/>
          </a:xfrm>
        </p:grpSpPr>
        <p:sp>
          <p:nvSpPr>
            <p:cNvPr id="832" name="Google Shape;832;p53"/>
            <p:cNvSpPr/>
            <p:nvPr/>
          </p:nvSpPr>
          <p:spPr>
            <a:xfrm>
              <a:off x="1567950" y="4155644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3"/>
            <p:cNvSpPr/>
            <p:nvPr/>
          </p:nvSpPr>
          <p:spPr>
            <a:xfrm>
              <a:off x="1948400" y="4155631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3"/>
            <p:cNvSpPr/>
            <p:nvPr/>
          </p:nvSpPr>
          <p:spPr>
            <a:xfrm>
              <a:off x="2328850" y="4158044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3"/>
            <p:cNvSpPr/>
            <p:nvPr/>
          </p:nvSpPr>
          <p:spPr>
            <a:xfrm>
              <a:off x="2709300" y="4155644"/>
              <a:ext cx="223800" cy="223800"/>
            </a:xfrm>
            <a:prstGeom prst="rect">
              <a:avLst/>
            </a:pr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3"/>
            <p:cNvSpPr/>
            <p:nvPr/>
          </p:nvSpPr>
          <p:spPr>
            <a:xfrm>
              <a:off x="3089750" y="4158044"/>
              <a:ext cx="223800" cy="223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3"/>
            <p:cNvSpPr/>
            <p:nvPr/>
          </p:nvSpPr>
          <p:spPr>
            <a:xfrm>
              <a:off x="3480550" y="4155619"/>
              <a:ext cx="223800" cy="223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ectángulo 29"/>
          <p:cNvSpPr/>
          <p:nvPr/>
        </p:nvSpPr>
        <p:spPr>
          <a:xfrm>
            <a:off x="209550" y="133350"/>
            <a:ext cx="8724900" cy="4857750"/>
          </a:xfrm>
          <a:prstGeom prst="rect">
            <a:avLst/>
          </a:prstGeom>
          <a:noFill/>
          <a:ln w="38100">
            <a:solidFill>
              <a:srgbClr val="FFA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208" y="1969903"/>
            <a:ext cx="1240584" cy="18077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6"/>
          <p:cNvSpPr txBox="1">
            <a:spLocks noGrp="1"/>
          </p:cNvSpPr>
          <p:nvPr>
            <p:ph type="title"/>
          </p:nvPr>
        </p:nvSpPr>
        <p:spPr>
          <a:xfrm>
            <a:off x="3145525" y="539500"/>
            <a:ext cx="52851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WORTHS A THOUSAND WORDS</a:t>
            </a:r>
            <a:endParaRPr dirty="0"/>
          </a:p>
        </p:txBody>
      </p:sp>
      <p:sp>
        <p:nvSpPr>
          <p:cNvPr id="1097" name="Google Shape;1097;p46"/>
          <p:cNvSpPr/>
          <p:nvPr/>
        </p:nvSpPr>
        <p:spPr>
          <a:xfrm>
            <a:off x="5073020" y="486422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6"/>
          <p:cNvSpPr/>
          <p:nvPr/>
        </p:nvSpPr>
        <p:spPr>
          <a:xfrm rot="10800000" flipH="1">
            <a:off x="5328897" y="450211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4"/>
          <p:cNvSpPr txBox="1">
            <a:spLocks noGrp="1"/>
          </p:cNvSpPr>
          <p:nvPr>
            <p:ph type="title"/>
          </p:nvPr>
        </p:nvSpPr>
        <p:spPr>
          <a:xfrm>
            <a:off x="713250" y="2332650"/>
            <a:ext cx="3480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DIAGNOSIS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26" name="Google Shape;1026;p44"/>
          <p:cNvSpPr txBox="1">
            <a:spLocks noGrp="1"/>
          </p:cNvSpPr>
          <p:nvPr>
            <p:ph type="subTitle" idx="3"/>
          </p:nvPr>
        </p:nvSpPr>
        <p:spPr>
          <a:xfrm>
            <a:off x="6592824" y="522643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027" name="Google Shape;1027;p44"/>
          <p:cNvSpPr txBox="1">
            <a:spLocks noGrp="1"/>
          </p:cNvSpPr>
          <p:nvPr>
            <p:ph type="subTitle" idx="4"/>
          </p:nvPr>
        </p:nvSpPr>
        <p:spPr>
          <a:xfrm>
            <a:off x="6592824" y="814203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very beautiful name and is the second planet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28" name="Google Shape;1028;p44"/>
          <p:cNvSpPr txBox="1">
            <a:spLocks noGrp="1"/>
          </p:cNvSpPr>
          <p:nvPr>
            <p:ph type="subTitle" idx="5"/>
          </p:nvPr>
        </p:nvSpPr>
        <p:spPr>
          <a:xfrm>
            <a:off x="4572000" y="2043172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029" name="Google Shape;1029;p44"/>
          <p:cNvSpPr txBox="1">
            <a:spLocks noGrp="1"/>
          </p:cNvSpPr>
          <p:nvPr>
            <p:ph type="subTitle" idx="6"/>
          </p:nvPr>
        </p:nvSpPr>
        <p:spPr>
          <a:xfrm>
            <a:off x="4572000" y="2334732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cold place. It’s full of iron oxide dust</a:t>
            </a:r>
            <a:endParaRPr/>
          </a:p>
        </p:txBody>
      </p:sp>
      <p:sp>
        <p:nvSpPr>
          <p:cNvPr id="1030" name="Google Shape;1030;p44"/>
          <p:cNvSpPr txBox="1">
            <a:spLocks noGrp="1"/>
          </p:cNvSpPr>
          <p:nvPr>
            <p:ph type="subTitle" idx="7"/>
          </p:nvPr>
        </p:nvSpPr>
        <p:spPr>
          <a:xfrm>
            <a:off x="6592824" y="2043168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031" name="Google Shape;1031;p44"/>
          <p:cNvSpPr txBox="1">
            <a:spLocks noGrp="1"/>
          </p:cNvSpPr>
          <p:nvPr>
            <p:ph type="subTitle" idx="8"/>
          </p:nvPr>
        </p:nvSpPr>
        <p:spPr>
          <a:xfrm>
            <a:off x="6592824" y="2334728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32" name="Google Shape;1032;p44"/>
          <p:cNvSpPr txBox="1">
            <a:spLocks noGrp="1"/>
          </p:cNvSpPr>
          <p:nvPr>
            <p:ph type="subTitle" idx="9"/>
          </p:nvPr>
        </p:nvSpPr>
        <p:spPr>
          <a:xfrm>
            <a:off x="4572000" y="3563697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033" name="Google Shape;1033;p44"/>
          <p:cNvSpPr txBox="1">
            <a:spLocks noGrp="1"/>
          </p:cNvSpPr>
          <p:nvPr>
            <p:ph type="subTitle" idx="13"/>
          </p:nvPr>
        </p:nvSpPr>
        <p:spPr>
          <a:xfrm>
            <a:off x="4572000" y="3855257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also helium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34" name="Google Shape;1034;p44"/>
          <p:cNvSpPr txBox="1">
            <a:spLocks noGrp="1"/>
          </p:cNvSpPr>
          <p:nvPr>
            <p:ph type="subTitle" idx="14"/>
          </p:nvPr>
        </p:nvSpPr>
        <p:spPr>
          <a:xfrm>
            <a:off x="6592824" y="3563693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035" name="Google Shape;1035;p44"/>
          <p:cNvSpPr txBox="1">
            <a:spLocks noGrp="1"/>
          </p:cNvSpPr>
          <p:nvPr>
            <p:ph type="subTitle" idx="15"/>
          </p:nvPr>
        </p:nvSpPr>
        <p:spPr>
          <a:xfrm>
            <a:off x="6592824" y="3855253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and the fourth-largest one</a:t>
            </a:r>
            <a:endParaRPr/>
          </a:p>
        </p:txBody>
      </p:sp>
      <p:sp>
        <p:nvSpPr>
          <p:cNvPr id="1036" name="Google Shape;1036;p44"/>
          <p:cNvSpPr txBox="1">
            <a:spLocks noGrp="1"/>
          </p:cNvSpPr>
          <p:nvPr>
            <p:ph type="subTitle" idx="1"/>
          </p:nvPr>
        </p:nvSpPr>
        <p:spPr>
          <a:xfrm>
            <a:off x="4572000" y="522647"/>
            <a:ext cx="1828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037" name="Google Shape;1037;p44"/>
          <p:cNvSpPr txBox="1">
            <a:spLocks noGrp="1"/>
          </p:cNvSpPr>
          <p:nvPr>
            <p:ph type="subTitle" idx="2"/>
          </p:nvPr>
        </p:nvSpPr>
        <p:spPr>
          <a:xfrm>
            <a:off x="4572000" y="814207"/>
            <a:ext cx="18288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 is the closest planet to the Sun and the smallest one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38" name="Google Shape;1038;p44"/>
          <p:cNvSpPr/>
          <p:nvPr/>
        </p:nvSpPr>
        <p:spPr>
          <a:xfrm rot="10800000" flipH="1">
            <a:off x="6319508" y="3307294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9" name="Google Shape;1039;p44"/>
          <p:cNvGrpSpPr/>
          <p:nvPr/>
        </p:nvGrpSpPr>
        <p:grpSpPr>
          <a:xfrm>
            <a:off x="3096717" y="1059108"/>
            <a:ext cx="1572801" cy="3540307"/>
            <a:chOff x="3057250" y="1232000"/>
            <a:chExt cx="1660825" cy="3750325"/>
          </a:xfrm>
        </p:grpSpPr>
        <p:sp>
          <p:nvSpPr>
            <p:cNvPr id="1040" name="Google Shape;1040;p44"/>
            <p:cNvSpPr/>
            <p:nvPr/>
          </p:nvSpPr>
          <p:spPr>
            <a:xfrm flipH="1">
              <a:off x="4659825" y="1603375"/>
              <a:ext cx="49550" cy="106925"/>
            </a:xfrm>
            <a:custGeom>
              <a:avLst/>
              <a:gdLst/>
              <a:ahLst/>
              <a:cxnLst/>
              <a:rect l="l" t="t" r="r" b="b"/>
              <a:pathLst>
                <a:path w="1982" h="4277" extrusionOk="0">
                  <a:moveTo>
                    <a:pt x="1008" y="0"/>
                  </a:moveTo>
                  <a:cubicBezTo>
                    <a:pt x="452" y="0"/>
                    <a:pt x="0" y="939"/>
                    <a:pt x="0" y="2121"/>
                  </a:cubicBezTo>
                  <a:cubicBezTo>
                    <a:pt x="0" y="3338"/>
                    <a:pt x="452" y="4276"/>
                    <a:pt x="1008" y="4276"/>
                  </a:cubicBezTo>
                  <a:cubicBezTo>
                    <a:pt x="1530" y="4276"/>
                    <a:pt x="1982" y="3338"/>
                    <a:pt x="1982" y="2121"/>
                  </a:cubicBezTo>
                  <a:cubicBezTo>
                    <a:pt x="1982" y="939"/>
                    <a:pt x="1530" y="0"/>
                    <a:pt x="10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 flipH="1">
              <a:off x="4621575" y="1613800"/>
              <a:ext cx="27850" cy="73900"/>
            </a:xfrm>
            <a:custGeom>
              <a:avLst/>
              <a:gdLst/>
              <a:ahLst/>
              <a:cxnLst/>
              <a:rect l="l" t="t" r="r" b="b"/>
              <a:pathLst>
                <a:path w="1114" h="2956" extrusionOk="0">
                  <a:moveTo>
                    <a:pt x="1" y="0"/>
                  </a:moveTo>
                  <a:cubicBezTo>
                    <a:pt x="175" y="557"/>
                    <a:pt x="279" y="1113"/>
                    <a:pt x="279" y="1704"/>
                  </a:cubicBezTo>
                  <a:cubicBezTo>
                    <a:pt x="279" y="2121"/>
                    <a:pt x="244" y="2538"/>
                    <a:pt x="140" y="2955"/>
                  </a:cubicBezTo>
                  <a:lnTo>
                    <a:pt x="210" y="2955"/>
                  </a:lnTo>
                  <a:cubicBezTo>
                    <a:pt x="244" y="2712"/>
                    <a:pt x="349" y="2469"/>
                    <a:pt x="488" y="2260"/>
                  </a:cubicBezTo>
                  <a:cubicBezTo>
                    <a:pt x="593" y="2070"/>
                    <a:pt x="725" y="1982"/>
                    <a:pt x="859" y="1982"/>
                  </a:cubicBezTo>
                  <a:cubicBezTo>
                    <a:pt x="945" y="1982"/>
                    <a:pt x="1032" y="2018"/>
                    <a:pt x="1113" y="2086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4"/>
            <p:cNvSpPr/>
            <p:nvPr/>
          </p:nvSpPr>
          <p:spPr>
            <a:xfrm flipH="1">
              <a:off x="4642425" y="1583375"/>
              <a:ext cx="75650" cy="146025"/>
            </a:xfrm>
            <a:custGeom>
              <a:avLst/>
              <a:gdLst/>
              <a:ahLst/>
              <a:cxnLst/>
              <a:rect l="l" t="t" r="r" b="b"/>
              <a:pathLst>
                <a:path w="3026" h="5841" extrusionOk="0">
                  <a:moveTo>
                    <a:pt x="1356" y="800"/>
                  </a:moveTo>
                  <a:cubicBezTo>
                    <a:pt x="1878" y="800"/>
                    <a:pt x="2330" y="1739"/>
                    <a:pt x="2330" y="2921"/>
                  </a:cubicBezTo>
                  <a:cubicBezTo>
                    <a:pt x="2330" y="4138"/>
                    <a:pt x="1913" y="5111"/>
                    <a:pt x="1356" y="5111"/>
                  </a:cubicBezTo>
                  <a:cubicBezTo>
                    <a:pt x="800" y="5111"/>
                    <a:pt x="348" y="4138"/>
                    <a:pt x="348" y="2921"/>
                  </a:cubicBezTo>
                  <a:cubicBezTo>
                    <a:pt x="348" y="1739"/>
                    <a:pt x="800" y="800"/>
                    <a:pt x="1356" y="800"/>
                  </a:cubicBezTo>
                  <a:close/>
                  <a:moveTo>
                    <a:pt x="1530" y="1"/>
                  </a:moveTo>
                  <a:cubicBezTo>
                    <a:pt x="696" y="1"/>
                    <a:pt x="1" y="1322"/>
                    <a:pt x="1" y="2921"/>
                  </a:cubicBezTo>
                  <a:cubicBezTo>
                    <a:pt x="1" y="4311"/>
                    <a:pt x="522" y="5459"/>
                    <a:pt x="1183" y="5771"/>
                  </a:cubicBezTo>
                  <a:cubicBezTo>
                    <a:pt x="1287" y="5841"/>
                    <a:pt x="1391" y="5841"/>
                    <a:pt x="1530" y="5841"/>
                  </a:cubicBezTo>
                  <a:cubicBezTo>
                    <a:pt x="2121" y="5841"/>
                    <a:pt x="2643" y="5146"/>
                    <a:pt x="2886" y="4138"/>
                  </a:cubicBezTo>
                  <a:cubicBezTo>
                    <a:pt x="2990" y="3755"/>
                    <a:pt x="3025" y="3338"/>
                    <a:pt x="3025" y="2921"/>
                  </a:cubicBezTo>
                  <a:cubicBezTo>
                    <a:pt x="3025" y="2330"/>
                    <a:pt x="2956" y="1774"/>
                    <a:pt x="2747" y="1217"/>
                  </a:cubicBezTo>
                  <a:cubicBezTo>
                    <a:pt x="2504" y="487"/>
                    <a:pt x="2052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 flipH="1">
              <a:off x="4637225" y="1724175"/>
              <a:ext cx="68675" cy="266825"/>
            </a:xfrm>
            <a:custGeom>
              <a:avLst/>
              <a:gdLst/>
              <a:ahLst/>
              <a:cxnLst/>
              <a:rect l="l" t="t" r="r" b="b"/>
              <a:pathLst>
                <a:path w="2747" h="10673" fill="none" extrusionOk="0">
                  <a:moveTo>
                    <a:pt x="2747" y="10673"/>
                  </a:moveTo>
                  <a:cubicBezTo>
                    <a:pt x="2747" y="10673"/>
                    <a:pt x="0" y="8378"/>
                    <a:pt x="279" y="4937"/>
                  </a:cubicBezTo>
                  <a:cubicBezTo>
                    <a:pt x="452" y="2086"/>
                    <a:pt x="626" y="591"/>
                    <a:pt x="696" y="139"/>
                  </a:cubicBezTo>
                  <a:lnTo>
                    <a:pt x="696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 flipH="1">
              <a:off x="4575525" y="1666825"/>
              <a:ext cx="46075" cy="110375"/>
            </a:xfrm>
            <a:custGeom>
              <a:avLst/>
              <a:gdLst/>
              <a:ahLst/>
              <a:cxnLst/>
              <a:rect l="l" t="t" r="r" b="b"/>
              <a:pathLst>
                <a:path w="1843" h="4415" fill="none" extrusionOk="0">
                  <a:moveTo>
                    <a:pt x="0" y="0"/>
                  </a:moveTo>
                  <a:cubicBezTo>
                    <a:pt x="869" y="661"/>
                    <a:pt x="1843" y="4415"/>
                    <a:pt x="1843" y="441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 flipH="1">
              <a:off x="4621575" y="1661600"/>
              <a:ext cx="33925" cy="134725"/>
            </a:xfrm>
            <a:custGeom>
              <a:avLst/>
              <a:gdLst/>
              <a:ahLst/>
              <a:cxnLst/>
              <a:rect l="l" t="t" r="r" b="b"/>
              <a:pathLst>
                <a:path w="1357" h="5389" fill="none" extrusionOk="0">
                  <a:moveTo>
                    <a:pt x="731" y="5389"/>
                  </a:moveTo>
                  <a:cubicBezTo>
                    <a:pt x="731" y="5389"/>
                    <a:pt x="1" y="2781"/>
                    <a:pt x="453" y="1043"/>
                  </a:cubicBezTo>
                  <a:cubicBezTo>
                    <a:pt x="522" y="800"/>
                    <a:pt x="626" y="557"/>
                    <a:pt x="731" y="348"/>
                  </a:cubicBezTo>
                  <a:cubicBezTo>
                    <a:pt x="939" y="35"/>
                    <a:pt x="1148" y="0"/>
                    <a:pt x="1356" y="17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 flipH="1">
              <a:off x="4642425" y="1583375"/>
              <a:ext cx="75650" cy="146025"/>
            </a:xfrm>
            <a:custGeom>
              <a:avLst/>
              <a:gdLst/>
              <a:ahLst/>
              <a:cxnLst/>
              <a:rect l="l" t="t" r="r" b="b"/>
              <a:pathLst>
                <a:path w="3026" h="5841" fill="none" extrusionOk="0">
                  <a:moveTo>
                    <a:pt x="2747" y="1217"/>
                  </a:moveTo>
                  <a:cubicBezTo>
                    <a:pt x="2956" y="1774"/>
                    <a:pt x="3025" y="2330"/>
                    <a:pt x="3025" y="2921"/>
                  </a:cubicBezTo>
                  <a:cubicBezTo>
                    <a:pt x="3025" y="3338"/>
                    <a:pt x="2990" y="3755"/>
                    <a:pt x="2886" y="4138"/>
                  </a:cubicBezTo>
                  <a:cubicBezTo>
                    <a:pt x="2643" y="5146"/>
                    <a:pt x="2121" y="5841"/>
                    <a:pt x="1530" y="5841"/>
                  </a:cubicBezTo>
                  <a:cubicBezTo>
                    <a:pt x="1391" y="5841"/>
                    <a:pt x="1252" y="5806"/>
                    <a:pt x="1148" y="5771"/>
                  </a:cubicBezTo>
                  <a:cubicBezTo>
                    <a:pt x="487" y="5459"/>
                    <a:pt x="1" y="4311"/>
                    <a:pt x="1" y="2921"/>
                  </a:cubicBezTo>
                  <a:cubicBezTo>
                    <a:pt x="1" y="1322"/>
                    <a:pt x="661" y="1"/>
                    <a:pt x="1530" y="1"/>
                  </a:cubicBezTo>
                  <a:cubicBezTo>
                    <a:pt x="2052" y="1"/>
                    <a:pt x="2504" y="487"/>
                    <a:pt x="2747" y="121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 flipH="1">
              <a:off x="4621575" y="1613800"/>
              <a:ext cx="27850" cy="53050"/>
            </a:xfrm>
            <a:custGeom>
              <a:avLst/>
              <a:gdLst/>
              <a:ahLst/>
              <a:cxnLst/>
              <a:rect l="l" t="t" r="r" b="b"/>
              <a:pathLst>
                <a:path w="1114" h="2122" fill="none" extrusionOk="0">
                  <a:moveTo>
                    <a:pt x="1" y="0"/>
                  </a:moveTo>
                  <a:lnTo>
                    <a:pt x="488" y="0"/>
                  </a:lnTo>
                  <a:lnTo>
                    <a:pt x="1113" y="0"/>
                  </a:lnTo>
                  <a:lnTo>
                    <a:pt x="1113" y="2121"/>
                  </a:lnTo>
                  <a:lnTo>
                    <a:pt x="1113" y="212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 flipH="1">
              <a:off x="4659825" y="1603375"/>
              <a:ext cx="49550" cy="106925"/>
            </a:xfrm>
            <a:custGeom>
              <a:avLst/>
              <a:gdLst/>
              <a:ahLst/>
              <a:cxnLst/>
              <a:rect l="l" t="t" r="r" b="b"/>
              <a:pathLst>
                <a:path w="1982" h="4277" fill="none" extrusionOk="0">
                  <a:moveTo>
                    <a:pt x="1982" y="2121"/>
                  </a:moveTo>
                  <a:cubicBezTo>
                    <a:pt x="1982" y="3338"/>
                    <a:pt x="1530" y="4276"/>
                    <a:pt x="1008" y="4276"/>
                  </a:cubicBezTo>
                  <a:cubicBezTo>
                    <a:pt x="452" y="4276"/>
                    <a:pt x="0" y="3338"/>
                    <a:pt x="0" y="2121"/>
                  </a:cubicBezTo>
                  <a:cubicBezTo>
                    <a:pt x="0" y="939"/>
                    <a:pt x="452" y="0"/>
                    <a:pt x="1008" y="0"/>
                  </a:cubicBezTo>
                  <a:cubicBezTo>
                    <a:pt x="1530" y="0"/>
                    <a:pt x="1982" y="939"/>
                    <a:pt x="1982" y="212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4518625" y="1595925"/>
              <a:ext cx="182350" cy="395950"/>
            </a:xfrm>
            <a:custGeom>
              <a:avLst/>
              <a:gdLst/>
              <a:ahLst/>
              <a:cxnLst/>
              <a:rect l="l" t="t" r="r" b="b"/>
              <a:pathLst>
                <a:path w="7294" h="15838" extrusionOk="0">
                  <a:moveTo>
                    <a:pt x="973" y="13893"/>
                  </a:moveTo>
                  <a:lnTo>
                    <a:pt x="1389" y="12747"/>
                  </a:lnTo>
                  <a:lnTo>
                    <a:pt x="0" y="4828"/>
                  </a:lnTo>
                  <a:lnTo>
                    <a:pt x="1112" y="3300"/>
                  </a:lnTo>
                  <a:lnTo>
                    <a:pt x="3786" y="139"/>
                  </a:lnTo>
                  <a:lnTo>
                    <a:pt x="4342" y="0"/>
                  </a:lnTo>
                  <a:lnTo>
                    <a:pt x="4758" y="521"/>
                  </a:lnTo>
                  <a:lnTo>
                    <a:pt x="4758" y="2119"/>
                  </a:lnTo>
                  <a:lnTo>
                    <a:pt x="5245" y="4099"/>
                  </a:lnTo>
                  <a:lnTo>
                    <a:pt x="5939" y="5175"/>
                  </a:lnTo>
                  <a:lnTo>
                    <a:pt x="6877" y="5419"/>
                  </a:lnTo>
                  <a:lnTo>
                    <a:pt x="7085" y="7572"/>
                  </a:lnTo>
                  <a:lnTo>
                    <a:pt x="7294" y="11115"/>
                  </a:lnTo>
                  <a:lnTo>
                    <a:pt x="7051" y="12226"/>
                  </a:lnTo>
                  <a:lnTo>
                    <a:pt x="6148" y="14067"/>
                  </a:lnTo>
                  <a:lnTo>
                    <a:pt x="4793" y="158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0" name="Google Shape;1050;p44"/>
            <p:cNvSpPr/>
            <p:nvPr/>
          </p:nvSpPr>
          <p:spPr>
            <a:xfrm flipH="1">
              <a:off x="3086800" y="4698125"/>
              <a:ext cx="410225" cy="245100"/>
            </a:xfrm>
            <a:custGeom>
              <a:avLst/>
              <a:gdLst/>
              <a:ahLst/>
              <a:cxnLst/>
              <a:rect l="l" t="t" r="r" b="b"/>
              <a:pathLst>
                <a:path w="16409" h="9804" extrusionOk="0">
                  <a:moveTo>
                    <a:pt x="15713" y="1"/>
                  </a:moveTo>
                  <a:lnTo>
                    <a:pt x="8204" y="7892"/>
                  </a:lnTo>
                  <a:lnTo>
                    <a:pt x="139" y="8413"/>
                  </a:lnTo>
                  <a:cubicBezTo>
                    <a:pt x="35" y="8865"/>
                    <a:pt x="0" y="9352"/>
                    <a:pt x="35" y="9804"/>
                  </a:cubicBezTo>
                  <a:lnTo>
                    <a:pt x="8343" y="9804"/>
                  </a:lnTo>
                  <a:lnTo>
                    <a:pt x="16408" y="1426"/>
                  </a:lnTo>
                  <a:lnTo>
                    <a:pt x="1571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 flipH="1">
              <a:off x="3104175" y="4595575"/>
              <a:ext cx="389375" cy="312900"/>
            </a:xfrm>
            <a:custGeom>
              <a:avLst/>
              <a:gdLst/>
              <a:ahLst/>
              <a:cxnLst/>
              <a:rect l="l" t="t" r="r" b="b"/>
              <a:pathLst>
                <a:path w="15575" h="12516" extrusionOk="0">
                  <a:moveTo>
                    <a:pt x="13488" y="1"/>
                  </a:moveTo>
                  <a:lnTo>
                    <a:pt x="9004" y="2121"/>
                  </a:lnTo>
                  <a:lnTo>
                    <a:pt x="4589" y="9491"/>
                  </a:lnTo>
                  <a:cubicBezTo>
                    <a:pt x="1321" y="9595"/>
                    <a:pt x="313" y="11264"/>
                    <a:pt x="0" y="12515"/>
                  </a:cubicBezTo>
                  <a:lnTo>
                    <a:pt x="8065" y="11959"/>
                  </a:lnTo>
                  <a:lnTo>
                    <a:pt x="15574" y="4103"/>
                  </a:lnTo>
                  <a:lnTo>
                    <a:pt x="134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 flipH="1">
              <a:off x="3801175" y="4895400"/>
              <a:ext cx="433700" cy="86925"/>
            </a:xfrm>
            <a:custGeom>
              <a:avLst/>
              <a:gdLst/>
              <a:ahLst/>
              <a:cxnLst/>
              <a:rect l="l" t="t" r="r" b="b"/>
              <a:pathLst>
                <a:path w="17348" h="3477" extrusionOk="0">
                  <a:moveTo>
                    <a:pt x="17347" y="1"/>
                  </a:moveTo>
                  <a:lnTo>
                    <a:pt x="1" y="2017"/>
                  </a:lnTo>
                  <a:cubicBezTo>
                    <a:pt x="140" y="2538"/>
                    <a:pt x="348" y="3025"/>
                    <a:pt x="661" y="3477"/>
                  </a:cubicBezTo>
                  <a:lnTo>
                    <a:pt x="17347" y="1739"/>
                  </a:lnTo>
                  <a:lnTo>
                    <a:pt x="1734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 flipH="1">
              <a:off x="3801175" y="4755475"/>
              <a:ext cx="438900" cy="190350"/>
            </a:xfrm>
            <a:custGeom>
              <a:avLst/>
              <a:gdLst/>
              <a:ahLst/>
              <a:cxnLst/>
              <a:rect l="l" t="t" r="r" b="b"/>
              <a:pathLst>
                <a:path w="17556" h="7614" extrusionOk="0">
                  <a:moveTo>
                    <a:pt x="11159" y="1"/>
                  </a:moveTo>
                  <a:cubicBezTo>
                    <a:pt x="11159" y="1"/>
                    <a:pt x="1008" y="4659"/>
                    <a:pt x="417" y="5598"/>
                  </a:cubicBezTo>
                  <a:cubicBezTo>
                    <a:pt x="70" y="6223"/>
                    <a:pt x="0" y="6953"/>
                    <a:pt x="209" y="7614"/>
                  </a:cubicBezTo>
                  <a:lnTo>
                    <a:pt x="17555" y="5598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 flipH="1">
              <a:off x="3801175" y="1867350"/>
              <a:ext cx="867350" cy="1619325"/>
            </a:xfrm>
            <a:custGeom>
              <a:avLst/>
              <a:gdLst/>
              <a:ahLst/>
              <a:cxnLst/>
              <a:rect l="l" t="t" r="r" b="b"/>
              <a:pathLst>
                <a:path w="34694" h="64773" extrusionOk="0">
                  <a:moveTo>
                    <a:pt x="34167" y="1"/>
                  </a:moveTo>
                  <a:cubicBezTo>
                    <a:pt x="33257" y="1"/>
                    <a:pt x="32334" y="78"/>
                    <a:pt x="31461" y="253"/>
                  </a:cubicBezTo>
                  <a:cubicBezTo>
                    <a:pt x="29792" y="565"/>
                    <a:pt x="30800" y="2060"/>
                    <a:pt x="30800" y="2060"/>
                  </a:cubicBezTo>
                  <a:lnTo>
                    <a:pt x="17555" y="12037"/>
                  </a:lnTo>
                  <a:cubicBezTo>
                    <a:pt x="17555" y="12037"/>
                    <a:pt x="17268" y="11383"/>
                    <a:pt x="16737" y="11383"/>
                  </a:cubicBezTo>
                  <a:cubicBezTo>
                    <a:pt x="16484" y="11383"/>
                    <a:pt x="16176" y="11531"/>
                    <a:pt x="15817" y="11968"/>
                  </a:cubicBezTo>
                  <a:cubicBezTo>
                    <a:pt x="15817" y="11968"/>
                    <a:pt x="15403" y="11159"/>
                    <a:pt x="14701" y="11159"/>
                  </a:cubicBezTo>
                  <a:cubicBezTo>
                    <a:pt x="14495" y="11159"/>
                    <a:pt x="14263" y="11229"/>
                    <a:pt x="14010" y="11411"/>
                  </a:cubicBezTo>
                  <a:lnTo>
                    <a:pt x="6431" y="2338"/>
                  </a:lnTo>
                  <a:lnTo>
                    <a:pt x="5110" y="2999"/>
                  </a:lnTo>
                  <a:lnTo>
                    <a:pt x="1252" y="4946"/>
                  </a:lnTo>
                  <a:lnTo>
                    <a:pt x="0" y="5606"/>
                  </a:lnTo>
                  <a:lnTo>
                    <a:pt x="12654" y="22570"/>
                  </a:lnTo>
                  <a:lnTo>
                    <a:pt x="24021" y="21354"/>
                  </a:lnTo>
                  <a:lnTo>
                    <a:pt x="24021" y="21354"/>
                  </a:lnTo>
                  <a:cubicBezTo>
                    <a:pt x="23987" y="23022"/>
                    <a:pt x="24856" y="24586"/>
                    <a:pt x="26281" y="25456"/>
                  </a:cubicBezTo>
                  <a:lnTo>
                    <a:pt x="23013" y="63938"/>
                  </a:lnTo>
                  <a:lnTo>
                    <a:pt x="25829" y="64772"/>
                  </a:lnTo>
                  <a:lnTo>
                    <a:pt x="27567" y="51875"/>
                  </a:lnTo>
                  <a:lnTo>
                    <a:pt x="28436" y="45479"/>
                  </a:lnTo>
                  <a:lnTo>
                    <a:pt x="30070" y="33764"/>
                  </a:lnTo>
                  <a:lnTo>
                    <a:pt x="31078" y="26220"/>
                  </a:lnTo>
                  <a:lnTo>
                    <a:pt x="32747" y="14297"/>
                  </a:lnTo>
                  <a:lnTo>
                    <a:pt x="34693" y="9"/>
                  </a:lnTo>
                  <a:cubicBezTo>
                    <a:pt x="34519" y="4"/>
                    <a:pt x="34343" y="1"/>
                    <a:pt x="3416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 flipH="1">
              <a:off x="3057250" y="1817150"/>
              <a:ext cx="775250" cy="1717550"/>
            </a:xfrm>
            <a:custGeom>
              <a:avLst/>
              <a:gdLst/>
              <a:ahLst/>
              <a:cxnLst/>
              <a:rect l="l" t="t" r="r" b="b"/>
              <a:pathLst>
                <a:path w="31010" h="68702" extrusionOk="0">
                  <a:moveTo>
                    <a:pt x="17452" y="23118"/>
                  </a:moveTo>
                  <a:lnTo>
                    <a:pt x="19781" y="29445"/>
                  </a:lnTo>
                  <a:cubicBezTo>
                    <a:pt x="18425" y="29862"/>
                    <a:pt x="19468" y="31635"/>
                    <a:pt x="19468" y="31635"/>
                  </a:cubicBezTo>
                  <a:lnTo>
                    <a:pt x="16583" y="37128"/>
                  </a:lnTo>
                  <a:lnTo>
                    <a:pt x="15818" y="34903"/>
                  </a:lnTo>
                  <a:cubicBezTo>
                    <a:pt x="15818" y="34903"/>
                    <a:pt x="17313" y="33095"/>
                    <a:pt x="15331" y="32713"/>
                  </a:cubicBezTo>
                  <a:lnTo>
                    <a:pt x="17382" y="23118"/>
                  </a:lnTo>
                  <a:close/>
                  <a:moveTo>
                    <a:pt x="10013" y="1"/>
                  </a:moveTo>
                  <a:lnTo>
                    <a:pt x="6814" y="11855"/>
                  </a:lnTo>
                  <a:lnTo>
                    <a:pt x="2295" y="28645"/>
                  </a:lnTo>
                  <a:lnTo>
                    <a:pt x="1183" y="47522"/>
                  </a:lnTo>
                  <a:lnTo>
                    <a:pt x="1" y="67893"/>
                  </a:lnTo>
                  <a:cubicBezTo>
                    <a:pt x="1" y="67893"/>
                    <a:pt x="3881" y="68702"/>
                    <a:pt x="8858" y="68702"/>
                  </a:cubicBezTo>
                  <a:cubicBezTo>
                    <a:pt x="10725" y="68702"/>
                    <a:pt x="12746" y="68588"/>
                    <a:pt x="14775" y="68275"/>
                  </a:cubicBezTo>
                  <a:cubicBezTo>
                    <a:pt x="17973" y="67788"/>
                    <a:pt x="21172" y="66815"/>
                    <a:pt x="23813" y="65042"/>
                  </a:cubicBezTo>
                  <a:lnTo>
                    <a:pt x="20963" y="50928"/>
                  </a:lnTo>
                  <a:lnTo>
                    <a:pt x="19190" y="42238"/>
                  </a:lnTo>
                  <a:lnTo>
                    <a:pt x="21102" y="43524"/>
                  </a:lnTo>
                  <a:lnTo>
                    <a:pt x="23813" y="45471"/>
                  </a:lnTo>
                  <a:lnTo>
                    <a:pt x="31009" y="32435"/>
                  </a:lnTo>
                  <a:lnTo>
                    <a:pt x="21971" y="3686"/>
                  </a:lnTo>
                  <a:cubicBezTo>
                    <a:pt x="23049" y="2678"/>
                    <a:pt x="21450" y="2017"/>
                    <a:pt x="21450" y="2017"/>
                  </a:cubicBezTo>
                  <a:lnTo>
                    <a:pt x="1001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 flipH="1">
              <a:off x="3132000" y="3514450"/>
              <a:ext cx="717000" cy="1167200"/>
            </a:xfrm>
            <a:custGeom>
              <a:avLst/>
              <a:gdLst/>
              <a:ahLst/>
              <a:cxnLst/>
              <a:rect l="l" t="t" r="r" b="b"/>
              <a:pathLst>
                <a:path w="28680" h="46688" extrusionOk="0">
                  <a:moveTo>
                    <a:pt x="696" y="1"/>
                  </a:moveTo>
                  <a:lnTo>
                    <a:pt x="1" y="70"/>
                  </a:lnTo>
                  <a:lnTo>
                    <a:pt x="974" y="11577"/>
                  </a:lnTo>
                  <a:lnTo>
                    <a:pt x="4137" y="17243"/>
                  </a:lnTo>
                  <a:lnTo>
                    <a:pt x="20511" y="46687"/>
                  </a:lnTo>
                  <a:lnTo>
                    <a:pt x="23222" y="45401"/>
                  </a:lnTo>
                  <a:lnTo>
                    <a:pt x="27706" y="43246"/>
                  </a:lnTo>
                  <a:lnTo>
                    <a:pt x="28680" y="42794"/>
                  </a:lnTo>
                  <a:lnTo>
                    <a:pt x="14323" y="11160"/>
                  </a:lnTo>
                  <a:lnTo>
                    <a:pt x="15470" y="383"/>
                  </a:lnTo>
                  <a:lnTo>
                    <a:pt x="15470" y="383"/>
                  </a:lnTo>
                  <a:cubicBezTo>
                    <a:pt x="13441" y="696"/>
                    <a:pt x="11420" y="810"/>
                    <a:pt x="9553" y="810"/>
                  </a:cubicBezTo>
                  <a:cubicBezTo>
                    <a:pt x="4575" y="810"/>
                    <a:pt x="696" y="1"/>
                    <a:pt x="696" y="1"/>
                  </a:cubicBezTo>
                  <a:close/>
                </a:path>
              </a:pathLst>
            </a:custGeom>
            <a:solidFill>
              <a:srgbClr val="7FADC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 flipH="1">
              <a:off x="3417925" y="1232000"/>
              <a:ext cx="543175" cy="528575"/>
            </a:xfrm>
            <a:custGeom>
              <a:avLst/>
              <a:gdLst/>
              <a:ahLst/>
              <a:cxnLst/>
              <a:rect l="l" t="t" r="r" b="b"/>
              <a:pathLst>
                <a:path w="21727" h="21143" extrusionOk="0">
                  <a:moveTo>
                    <a:pt x="10434" y="0"/>
                  </a:moveTo>
                  <a:cubicBezTo>
                    <a:pt x="9377" y="0"/>
                    <a:pt x="8321" y="134"/>
                    <a:pt x="7300" y="394"/>
                  </a:cubicBezTo>
                  <a:cubicBezTo>
                    <a:pt x="5729" y="780"/>
                    <a:pt x="4100" y="1377"/>
                    <a:pt x="2527" y="1377"/>
                  </a:cubicBezTo>
                  <a:cubicBezTo>
                    <a:pt x="1978" y="1377"/>
                    <a:pt x="1435" y="1304"/>
                    <a:pt x="904" y="1124"/>
                  </a:cubicBezTo>
                  <a:cubicBezTo>
                    <a:pt x="800" y="1089"/>
                    <a:pt x="730" y="1055"/>
                    <a:pt x="626" y="1055"/>
                  </a:cubicBezTo>
                  <a:cubicBezTo>
                    <a:pt x="417" y="1089"/>
                    <a:pt x="313" y="1333"/>
                    <a:pt x="278" y="1541"/>
                  </a:cubicBezTo>
                  <a:cubicBezTo>
                    <a:pt x="0" y="3279"/>
                    <a:pt x="452" y="5087"/>
                    <a:pt x="1530" y="6443"/>
                  </a:cubicBezTo>
                  <a:cubicBezTo>
                    <a:pt x="2677" y="4253"/>
                    <a:pt x="3928" y="3349"/>
                    <a:pt x="3928" y="3349"/>
                  </a:cubicBezTo>
                  <a:cubicBezTo>
                    <a:pt x="7540" y="10517"/>
                    <a:pt x="10727" y="11302"/>
                    <a:pt x="11949" y="11302"/>
                  </a:cubicBezTo>
                  <a:cubicBezTo>
                    <a:pt x="12292" y="11302"/>
                    <a:pt x="12480" y="11240"/>
                    <a:pt x="12480" y="11240"/>
                  </a:cubicBezTo>
                  <a:cubicBezTo>
                    <a:pt x="12643" y="10973"/>
                    <a:pt x="13072" y="10750"/>
                    <a:pt x="13511" y="10750"/>
                  </a:cubicBezTo>
                  <a:cubicBezTo>
                    <a:pt x="14099" y="10750"/>
                    <a:pt x="14705" y="11152"/>
                    <a:pt x="14705" y="12387"/>
                  </a:cubicBezTo>
                  <a:cubicBezTo>
                    <a:pt x="14705" y="13639"/>
                    <a:pt x="14044" y="14786"/>
                    <a:pt x="12932" y="15342"/>
                  </a:cubicBezTo>
                  <a:lnTo>
                    <a:pt x="14496" y="21113"/>
                  </a:lnTo>
                  <a:cubicBezTo>
                    <a:pt x="14664" y="21133"/>
                    <a:pt x="14833" y="21143"/>
                    <a:pt x="15002" y="21143"/>
                  </a:cubicBezTo>
                  <a:cubicBezTo>
                    <a:pt x="18298" y="21143"/>
                    <a:pt x="21727" y="17463"/>
                    <a:pt x="21727" y="17463"/>
                  </a:cubicBezTo>
                  <a:cubicBezTo>
                    <a:pt x="20336" y="16733"/>
                    <a:pt x="19537" y="15133"/>
                    <a:pt x="19293" y="13534"/>
                  </a:cubicBezTo>
                  <a:cubicBezTo>
                    <a:pt x="19015" y="11970"/>
                    <a:pt x="19189" y="10371"/>
                    <a:pt x="19120" y="8737"/>
                  </a:cubicBezTo>
                  <a:cubicBezTo>
                    <a:pt x="19085" y="6686"/>
                    <a:pt x="18633" y="4566"/>
                    <a:pt x="17381" y="2966"/>
                  </a:cubicBezTo>
                  <a:cubicBezTo>
                    <a:pt x="16200" y="1541"/>
                    <a:pt x="14566" y="568"/>
                    <a:pt x="12758" y="220"/>
                  </a:cubicBezTo>
                  <a:cubicBezTo>
                    <a:pt x="11991" y="73"/>
                    <a:pt x="11212" y="0"/>
                    <a:pt x="1043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 flipH="1">
              <a:off x="3582175" y="1316575"/>
              <a:ext cx="385025" cy="687450"/>
            </a:xfrm>
            <a:custGeom>
              <a:avLst/>
              <a:gdLst/>
              <a:ahLst/>
              <a:cxnLst/>
              <a:rect l="l" t="t" r="r" b="b"/>
              <a:pathLst>
                <a:path w="15401" h="27498" extrusionOk="0">
                  <a:moveTo>
                    <a:pt x="4172" y="1"/>
                  </a:moveTo>
                  <a:cubicBezTo>
                    <a:pt x="4172" y="1"/>
                    <a:pt x="2921" y="904"/>
                    <a:pt x="1774" y="3129"/>
                  </a:cubicBezTo>
                  <a:cubicBezTo>
                    <a:pt x="696" y="5354"/>
                    <a:pt x="105" y="7787"/>
                    <a:pt x="36" y="10290"/>
                  </a:cubicBezTo>
                  <a:cubicBezTo>
                    <a:pt x="36" y="10916"/>
                    <a:pt x="1" y="11577"/>
                    <a:pt x="36" y="12272"/>
                  </a:cubicBezTo>
                  <a:cubicBezTo>
                    <a:pt x="155" y="16431"/>
                    <a:pt x="1968" y="17714"/>
                    <a:pt x="4026" y="17714"/>
                  </a:cubicBezTo>
                  <a:cubicBezTo>
                    <a:pt x="4962" y="17714"/>
                    <a:pt x="5948" y="17449"/>
                    <a:pt x="6849" y="17069"/>
                  </a:cubicBezTo>
                  <a:cubicBezTo>
                    <a:pt x="8309" y="16443"/>
                    <a:pt x="9630" y="15470"/>
                    <a:pt x="10047" y="14844"/>
                  </a:cubicBezTo>
                  <a:lnTo>
                    <a:pt x="10047" y="14844"/>
                  </a:lnTo>
                  <a:lnTo>
                    <a:pt x="6675" y="21067"/>
                  </a:lnTo>
                  <a:lnTo>
                    <a:pt x="6640" y="22040"/>
                  </a:lnTo>
                  <a:lnTo>
                    <a:pt x="8205" y="27498"/>
                  </a:lnTo>
                  <a:lnTo>
                    <a:pt x="15401" y="20024"/>
                  </a:lnTo>
                  <a:lnTo>
                    <a:pt x="14740" y="17764"/>
                  </a:lnTo>
                  <a:lnTo>
                    <a:pt x="13176" y="11994"/>
                  </a:lnTo>
                  <a:cubicBezTo>
                    <a:pt x="14288" y="11438"/>
                    <a:pt x="14949" y="10290"/>
                    <a:pt x="14949" y="9039"/>
                  </a:cubicBezTo>
                  <a:cubicBezTo>
                    <a:pt x="14949" y="7824"/>
                    <a:pt x="14344" y="7419"/>
                    <a:pt x="13756" y="7419"/>
                  </a:cubicBezTo>
                  <a:cubicBezTo>
                    <a:pt x="13317" y="7419"/>
                    <a:pt x="12887" y="7644"/>
                    <a:pt x="12724" y="7927"/>
                  </a:cubicBezTo>
                  <a:cubicBezTo>
                    <a:pt x="12724" y="7927"/>
                    <a:pt x="12544" y="7984"/>
                    <a:pt x="12215" y="7984"/>
                  </a:cubicBezTo>
                  <a:cubicBezTo>
                    <a:pt x="11009" y="7984"/>
                    <a:pt x="7805" y="7211"/>
                    <a:pt x="4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 flipH="1">
              <a:off x="3582175" y="1817150"/>
              <a:ext cx="334600" cy="894300"/>
            </a:xfrm>
            <a:custGeom>
              <a:avLst/>
              <a:gdLst/>
              <a:ahLst/>
              <a:cxnLst/>
              <a:rect l="l" t="t" r="r" b="b"/>
              <a:pathLst>
                <a:path w="13384" h="35772" extrusionOk="0">
                  <a:moveTo>
                    <a:pt x="13384" y="1"/>
                  </a:moveTo>
                  <a:lnTo>
                    <a:pt x="6153" y="7440"/>
                  </a:lnTo>
                  <a:lnTo>
                    <a:pt x="4623" y="2017"/>
                  </a:lnTo>
                  <a:lnTo>
                    <a:pt x="2677" y="16305"/>
                  </a:lnTo>
                  <a:lnTo>
                    <a:pt x="1008" y="28228"/>
                  </a:lnTo>
                  <a:lnTo>
                    <a:pt x="0" y="35772"/>
                  </a:lnTo>
                  <a:lnTo>
                    <a:pt x="10185" y="11855"/>
                  </a:lnTo>
                  <a:lnTo>
                    <a:pt x="1338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 flipH="1">
              <a:off x="3745550" y="3165100"/>
              <a:ext cx="278125" cy="1590400"/>
            </a:xfrm>
            <a:custGeom>
              <a:avLst/>
              <a:gdLst/>
              <a:ahLst/>
              <a:cxnLst/>
              <a:rect l="l" t="t" r="r" b="b"/>
              <a:pathLst>
                <a:path w="11125" h="63616" extrusionOk="0">
                  <a:moveTo>
                    <a:pt x="1773" y="0"/>
                  </a:moveTo>
                  <a:lnTo>
                    <a:pt x="0" y="12862"/>
                  </a:lnTo>
                  <a:lnTo>
                    <a:pt x="1043" y="63616"/>
                  </a:lnTo>
                  <a:lnTo>
                    <a:pt x="9942" y="63616"/>
                  </a:lnTo>
                  <a:lnTo>
                    <a:pt x="11124" y="31217"/>
                  </a:lnTo>
                  <a:lnTo>
                    <a:pt x="7996" y="25585"/>
                  </a:lnTo>
                  <a:lnTo>
                    <a:pt x="6953" y="14044"/>
                  </a:lnTo>
                  <a:lnTo>
                    <a:pt x="5771" y="869"/>
                  </a:lnTo>
                  <a:lnTo>
                    <a:pt x="1773" y="0"/>
                  </a:lnTo>
                  <a:close/>
                </a:path>
              </a:pathLst>
            </a:custGeom>
            <a:solidFill>
              <a:srgbClr val="7FADC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 flipH="1">
              <a:off x="3795950" y="1573825"/>
              <a:ext cx="206875" cy="229450"/>
            </a:xfrm>
            <a:custGeom>
              <a:avLst/>
              <a:gdLst/>
              <a:ahLst/>
              <a:cxnLst/>
              <a:rect l="l" t="t" r="r" b="b"/>
              <a:pathLst>
                <a:path w="8275" h="9178" extrusionOk="0">
                  <a:moveTo>
                    <a:pt x="1426" y="0"/>
                  </a:moveTo>
                  <a:cubicBezTo>
                    <a:pt x="1426" y="0"/>
                    <a:pt x="0" y="5910"/>
                    <a:pt x="626" y="9178"/>
                  </a:cubicBezTo>
                  <a:cubicBezTo>
                    <a:pt x="626" y="9178"/>
                    <a:pt x="2496" y="8637"/>
                    <a:pt x="4700" y="8637"/>
                  </a:cubicBezTo>
                  <a:cubicBezTo>
                    <a:pt x="5802" y="8637"/>
                    <a:pt x="6988" y="8772"/>
                    <a:pt x="8065" y="9178"/>
                  </a:cubicBezTo>
                  <a:lnTo>
                    <a:pt x="8170" y="9178"/>
                  </a:lnTo>
                  <a:lnTo>
                    <a:pt x="8274" y="6779"/>
                  </a:lnTo>
                  <a:lnTo>
                    <a:pt x="8274" y="6779"/>
                  </a:lnTo>
                  <a:cubicBezTo>
                    <a:pt x="7379" y="7157"/>
                    <a:pt x="6400" y="7417"/>
                    <a:pt x="5470" y="7417"/>
                  </a:cubicBezTo>
                  <a:cubicBezTo>
                    <a:pt x="3404" y="7417"/>
                    <a:pt x="1580" y="6130"/>
                    <a:pt x="1461" y="1982"/>
                  </a:cubicBezTo>
                  <a:cubicBezTo>
                    <a:pt x="1426" y="1287"/>
                    <a:pt x="1426" y="626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 flipH="1">
              <a:off x="3802925" y="3005175"/>
              <a:ext cx="176425" cy="511050"/>
            </a:xfrm>
            <a:custGeom>
              <a:avLst/>
              <a:gdLst/>
              <a:ahLst/>
              <a:cxnLst/>
              <a:rect l="l" t="t" r="r" b="b"/>
              <a:pathLst>
                <a:path w="7057" h="20442" extrusionOk="0">
                  <a:moveTo>
                    <a:pt x="869" y="1"/>
                  </a:moveTo>
                  <a:lnTo>
                    <a:pt x="0" y="6397"/>
                  </a:lnTo>
                  <a:lnTo>
                    <a:pt x="3998" y="7266"/>
                  </a:lnTo>
                  <a:lnTo>
                    <a:pt x="5180" y="20441"/>
                  </a:lnTo>
                  <a:lnTo>
                    <a:pt x="5875" y="20406"/>
                  </a:lnTo>
                  <a:lnTo>
                    <a:pt x="7057" y="1"/>
                  </a:lnTo>
                  <a:close/>
                </a:path>
              </a:pathLst>
            </a:custGeom>
            <a:solidFill>
              <a:srgbClr val="7FADC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 flipH="1">
              <a:off x="3582175" y="1817150"/>
              <a:ext cx="219025" cy="186025"/>
            </a:xfrm>
            <a:custGeom>
              <a:avLst/>
              <a:gdLst/>
              <a:ahLst/>
              <a:cxnLst/>
              <a:rect l="l" t="t" r="r" b="b"/>
              <a:pathLst>
                <a:path w="8761" h="7441" fill="none" extrusionOk="0">
                  <a:moveTo>
                    <a:pt x="35" y="1044"/>
                  </a:moveTo>
                  <a:lnTo>
                    <a:pt x="0" y="2017"/>
                  </a:lnTo>
                  <a:lnTo>
                    <a:pt x="1530" y="7440"/>
                  </a:lnTo>
                  <a:lnTo>
                    <a:pt x="8761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 flipH="1">
              <a:off x="3795950" y="1743300"/>
              <a:ext cx="4375" cy="99950"/>
            </a:xfrm>
            <a:custGeom>
              <a:avLst/>
              <a:gdLst/>
              <a:ahLst/>
              <a:cxnLst/>
              <a:rect l="l" t="t" r="r" b="b"/>
              <a:pathLst>
                <a:path w="175" h="3998" fill="none" extrusionOk="0">
                  <a:moveTo>
                    <a:pt x="174" y="0"/>
                  </a:moveTo>
                  <a:lnTo>
                    <a:pt x="70" y="2399"/>
                  </a:lnTo>
                  <a:lnTo>
                    <a:pt x="0" y="3998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 flipH="1">
              <a:off x="3396200" y="2225625"/>
              <a:ext cx="61725" cy="168625"/>
            </a:xfrm>
            <a:custGeom>
              <a:avLst/>
              <a:gdLst/>
              <a:ahLst/>
              <a:cxnLst/>
              <a:rect l="l" t="t" r="r" b="b"/>
              <a:pathLst>
                <a:path w="2469" h="6745" fill="none" extrusionOk="0">
                  <a:moveTo>
                    <a:pt x="2469" y="6744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 flipH="1">
              <a:off x="3486575" y="1817150"/>
              <a:ext cx="288550" cy="716150"/>
            </a:xfrm>
            <a:custGeom>
              <a:avLst/>
              <a:gdLst/>
              <a:ahLst/>
              <a:cxnLst/>
              <a:rect l="l" t="t" r="r" b="b"/>
              <a:pathLst>
                <a:path w="11542" h="28646" fill="none" extrusionOk="0">
                  <a:moveTo>
                    <a:pt x="0" y="28645"/>
                  </a:moveTo>
                  <a:lnTo>
                    <a:pt x="7926" y="18912"/>
                  </a:lnTo>
                  <a:lnTo>
                    <a:pt x="5980" y="15749"/>
                  </a:lnTo>
                  <a:lnTo>
                    <a:pt x="11542" y="10082"/>
                  </a:lnTo>
                  <a:lnTo>
                    <a:pt x="7718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 flipH="1">
              <a:off x="3405750" y="2836575"/>
              <a:ext cx="85200" cy="58250"/>
            </a:xfrm>
            <a:custGeom>
              <a:avLst/>
              <a:gdLst/>
              <a:ahLst/>
              <a:cxnLst/>
              <a:rect l="l" t="t" r="r" b="b"/>
              <a:pathLst>
                <a:path w="3408" h="2330" fill="none" extrusionOk="0">
                  <a:moveTo>
                    <a:pt x="3408" y="1"/>
                  </a:moveTo>
                  <a:lnTo>
                    <a:pt x="1" y="233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 flipH="1">
              <a:off x="3716000" y="1315700"/>
              <a:ext cx="251200" cy="458025"/>
            </a:xfrm>
            <a:custGeom>
              <a:avLst/>
              <a:gdLst/>
              <a:ahLst/>
              <a:cxnLst/>
              <a:rect l="l" t="t" r="r" b="b"/>
              <a:pathLst>
                <a:path w="10048" h="18321" fill="none" extrusionOk="0">
                  <a:moveTo>
                    <a:pt x="4172" y="1"/>
                  </a:moveTo>
                  <a:cubicBezTo>
                    <a:pt x="4172" y="1"/>
                    <a:pt x="2921" y="905"/>
                    <a:pt x="1774" y="3130"/>
                  </a:cubicBezTo>
                  <a:cubicBezTo>
                    <a:pt x="696" y="5354"/>
                    <a:pt x="105" y="7788"/>
                    <a:pt x="36" y="10291"/>
                  </a:cubicBezTo>
                  <a:cubicBezTo>
                    <a:pt x="1" y="10916"/>
                    <a:pt x="1" y="11612"/>
                    <a:pt x="36" y="12307"/>
                  </a:cubicBezTo>
                  <a:cubicBezTo>
                    <a:pt x="209" y="18321"/>
                    <a:pt x="3929" y="18321"/>
                    <a:pt x="6849" y="17069"/>
                  </a:cubicBezTo>
                  <a:cubicBezTo>
                    <a:pt x="8344" y="16444"/>
                    <a:pt x="9630" y="15470"/>
                    <a:pt x="10047" y="1484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 flipH="1">
              <a:off x="3582175" y="1487775"/>
              <a:ext cx="66950" cy="329400"/>
            </a:xfrm>
            <a:custGeom>
              <a:avLst/>
              <a:gdLst/>
              <a:ahLst/>
              <a:cxnLst/>
              <a:rect l="l" t="t" r="r" b="b"/>
              <a:pathLst>
                <a:path w="2678" h="13176" fill="none" extrusionOk="0">
                  <a:moveTo>
                    <a:pt x="2678" y="13176"/>
                  </a:moveTo>
                  <a:lnTo>
                    <a:pt x="2017" y="10882"/>
                  </a:lnTo>
                  <a:lnTo>
                    <a:pt x="453" y="5111"/>
                  </a:lnTo>
                  <a:cubicBezTo>
                    <a:pt x="1565" y="4555"/>
                    <a:pt x="2226" y="3408"/>
                    <a:pt x="2226" y="2191"/>
                  </a:cubicBezTo>
                  <a:cubicBezTo>
                    <a:pt x="2226" y="1"/>
                    <a:pt x="383" y="383"/>
                    <a:pt x="1" y="104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 flipH="1">
              <a:off x="3336225" y="2955650"/>
              <a:ext cx="69550" cy="49550"/>
            </a:xfrm>
            <a:custGeom>
              <a:avLst/>
              <a:gdLst/>
              <a:ahLst/>
              <a:cxnLst/>
              <a:rect l="l" t="t" r="r" b="b"/>
              <a:pathLst>
                <a:path w="2782" h="1982" fill="none" extrusionOk="0">
                  <a:moveTo>
                    <a:pt x="1" y="1982"/>
                  </a:moveTo>
                  <a:lnTo>
                    <a:pt x="2782" y="0"/>
                  </a:lnTo>
                </a:path>
              </a:pathLst>
            </a:custGeom>
            <a:noFill/>
            <a:ln w="9525" cap="rnd" cmpd="sng">
              <a:solidFill>
                <a:srgbClr val="3137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 flipH="1">
              <a:off x="3927200" y="2112650"/>
              <a:ext cx="140800" cy="284200"/>
            </a:xfrm>
            <a:custGeom>
              <a:avLst/>
              <a:gdLst/>
              <a:ahLst/>
              <a:cxnLst/>
              <a:rect l="l" t="t" r="r" b="b"/>
              <a:pathLst>
                <a:path w="5632" h="11368" fill="none" extrusionOk="0">
                  <a:moveTo>
                    <a:pt x="0" y="11368"/>
                  </a:moveTo>
                  <a:cubicBezTo>
                    <a:pt x="0" y="10429"/>
                    <a:pt x="209" y="9525"/>
                    <a:pt x="522" y="8691"/>
                  </a:cubicBezTo>
                  <a:cubicBezTo>
                    <a:pt x="1704" y="5528"/>
                    <a:pt x="3442" y="2573"/>
                    <a:pt x="5632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 flipH="1">
              <a:off x="3801175" y="3005175"/>
              <a:ext cx="156450" cy="25"/>
            </a:xfrm>
            <a:custGeom>
              <a:avLst/>
              <a:gdLst/>
              <a:ahLst/>
              <a:cxnLst/>
              <a:rect l="l" t="t" r="r" b="b"/>
              <a:pathLst>
                <a:path w="6258" h="1" fill="none" extrusionOk="0">
                  <a:moveTo>
                    <a:pt x="6257" y="1"/>
                  </a:moveTo>
                  <a:lnTo>
                    <a:pt x="6188" y="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3137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 flipH="1">
              <a:off x="3132000" y="3524025"/>
              <a:ext cx="613575" cy="1157625"/>
            </a:xfrm>
            <a:custGeom>
              <a:avLst/>
              <a:gdLst/>
              <a:ahLst/>
              <a:cxnLst/>
              <a:rect l="l" t="t" r="r" b="b"/>
              <a:pathLst>
                <a:path w="24543" h="46305" fill="none" extrusionOk="0">
                  <a:moveTo>
                    <a:pt x="0" y="16860"/>
                  </a:moveTo>
                  <a:lnTo>
                    <a:pt x="16374" y="46304"/>
                  </a:lnTo>
                  <a:lnTo>
                    <a:pt x="19085" y="45018"/>
                  </a:lnTo>
                  <a:lnTo>
                    <a:pt x="23569" y="42863"/>
                  </a:lnTo>
                  <a:lnTo>
                    <a:pt x="24543" y="42411"/>
                  </a:lnTo>
                  <a:lnTo>
                    <a:pt x="10186" y="10777"/>
                  </a:lnTo>
                  <a:lnTo>
                    <a:pt x="11298" y="0"/>
                  </a:lnTo>
                  <a:lnTo>
                    <a:pt x="1129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 flipH="1">
              <a:off x="3745550" y="3165100"/>
              <a:ext cx="233800" cy="780425"/>
            </a:xfrm>
            <a:custGeom>
              <a:avLst/>
              <a:gdLst/>
              <a:ahLst/>
              <a:cxnLst/>
              <a:rect l="l" t="t" r="r" b="b"/>
              <a:pathLst>
                <a:path w="9352" h="31217" fill="none" extrusionOk="0">
                  <a:moveTo>
                    <a:pt x="0" y="0"/>
                  </a:moveTo>
                  <a:lnTo>
                    <a:pt x="3998" y="869"/>
                  </a:lnTo>
                  <a:lnTo>
                    <a:pt x="5180" y="14044"/>
                  </a:lnTo>
                  <a:lnTo>
                    <a:pt x="6223" y="25585"/>
                  </a:lnTo>
                  <a:lnTo>
                    <a:pt x="9351" y="312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 flipH="1">
              <a:off x="3745550" y="3486650"/>
              <a:ext cx="278125" cy="1268850"/>
            </a:xfrm>
            <a:custGeom>
              <a:avLst/>
              <a:gdLst/>
              <a:ahLst/>
              <a:cxnLst/>
              <a:rect l="l" t="t" r="r" b="b"/>
              <a:pathLst>
                <a:path w="11125" h="50754" fill="none" extrusionOk="0">
                  <a:moveTo>
                    <a:pt x="11124" y="18355"/>
                  </a:moveTo>
                  <a:lnTo>
                    <a:pt x="11124" y="18355"/>
                  </a:lnTo>
                  <a:lnTo>
                    <a:pt x="9942" y="50754"/>
                  </a:lnTo>
                  <a:lnTo>
                    <a:pt x="8899" y="50754"/>
                  </a:lnTo>
                  <a:lnTo>
                    <a:pt x="2503" y="50754"/>
                  </a:lnTo>
                  <a:lnTo>
                    <a:pt x="1043" y="50754"/>
                  </a:lnTo>
                  <a:lnTo>
                    <a:pt x="0" y="0"/>
                  </a:lnTo>
                </a:path>
              </a:pathLst>
            </a:custGeom>
            <a:solidFill>
              <a:srgbClr val="7FADC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 flipH="1">
              <a:off x="3801175" y="1867575"/>
              <a:ext cx="146900" cy="655300"/>
            </a:xfrm>
            <a:custGeom>
              <a:avLst/>
              <a:gdLst/>
              <a:ahLst/>
              <a:cxnLst/>
              <a:rect l="l" t="t" r="r" b="b"/>
              <a:pathLst>
                <a:path w="5876" h="26212" fill="none" extrusionOk="0">
                  <a:moveTo>
                    <a:pt x="5875" y="0"/>
                  </a:moveTo>
                  <a:lnTo>
                    <a:pt x="1461" y="8691"/>
                  </a:lnTo>
                  <a:lnTo>
                    <a:pt x="1669" y="9595"/>
                  </a:lnTo>
                  <a:lnTo>
                    <a:pt x="2747" y="14114"/>
                  </a:lnTo>
                  <a:lnTo>
                    <a:pt x="1" y="16269"/>
                  </a:lnTo>
                  <a:lnTo>
                    <a:pt x="2260" y="26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 flipH="1">
              <a:off x="4513825" y="1592950"/>
              <a:ext cx="123425" cy="349375"/>
            </a:xfrm>
            <a:custGeom>
              <a:avLst/>
              <a:gdLst/>
              <a:ahLst/>
              <a:cxnLst/>
              <a:rect l="l" t="t" r="r" b="b"/>
              <a:pathLst>
                <a:path w="4937" h="13975" fill="none" extrusionOk="0">
                  <a:moveTo>
                    <a:pt x="3859" y="13975"/>
                  </a:moveTo>
                  <a:lnTo>
                    <a:pt x="3373" y="12758"/>
                  </a:lnTo>
                  <a:lnTo>
                    <a:pt x="4937" y="4693"/>
                  </a:lnTo>
                  <a:cubicBezTo>
                    <a:pt x="4937" y="4693"/>
                    <a:pt x="974" y="0"/>
                    <a:pt x="487" y="35"/>
                  </a:cubicBezTo>
                  <a:cubicBezTo>
                    <a:pt x="105" y="35"/>
                    <a:pt x="35" y="626"/>
                    <a:pt x="1" y="834"/>
                  </a:cubicBezTo>
                  <a:lnTo>
                    <a:pt x="1" y="90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 flipH="1">
              <a:off x="3801175" y="4895400"/>
              <a:ext cx="433700" cy="50425"/>
            </a:xfrm>
            <a:custGeom>
              <a:avLst/>
              <a:gdLst/>
              <a:ahLst/>
              <a:cxnLst/>
              <a:rect l="l" t="t" r="r" b="b"/>
              <a:pathLst>
                <a:path w="17348" h="2017" fill="none" extrusionOk="0">
                  <a:moveTo>
                    <a:pt x="1" y="2017"/>
                  </a:moveTo>
                  <a:lnTo>
                    <a:pt x="17347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 flipH="1">
              <a:off x="3104175" y="4698125"/>
              <a:ext cx="389375" cy="210350"/>
            </a:xfrm>
            <a:custGeom>
              <a:avLst/>
              <a:gdLst/>
              <a:ahLst/>
              <a:cxnLst/>
              <a:rect l="l" t="t" r="r" b="b"/>
              <a:pathLst>
                <a:path w="15575" h="8414" fill="none" extrusionOk="0">
                  <a:moveTo>
                    <a:pt x="0" y="8413"/>
                  </a:moveTo>
                  <a:lnTo>
                    <a:pt x="8065" y="7892"/>
                  </a:lnTo>
                  <a:lnTo>
                    <a:pt x="15574" y="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 flipH="1">
              <a:off x="3603900" y="1532100"/>
              <a:ext cx="45225" cy="38600"/>
            </a:xfrm>
            <a:custGeom>
              <a:avLst/>
              <a:gdLst/>
              <a:ahLst/>
              <a:cxnLst/>
              <a:rect l="l" t="t" r="r" b="b"/>
              <a:pathLst>
                <a:path w="1809" h="1544" extrusionOk="0">
                  <a:moveTo>
                    <a:pt x="1044" y="1"/>
                  </a:moveTo>
                  <a:cubicBezTo>
                    <a:pt x="349" y="1"/>
                    <a:pt x="1" y="800"/>
                    <a:pt x="453" y="1287"/>
                  </a:cubicBezTo>
                  <a:cubicBezTo>
                    <a:pt x="604" y="1463"/>
                    <a:pt x="809" y="1543"/>
                    <a:pt x="1013" y="1543"/>
                  </a:cubicBezTo>
                  <a:cubicBezTo>
                    <a:pt x="1373" y="1543"/>
                    <a:pt x="1729" y="1292"/>
                    <a:pt x="1774" y="870"/>
                  </a:cubicBezTo>
                  <a:cubicBezTo>
                    <a:pt x="1809" y="453"/>
                    <a:pt x="1461" y="70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 flipH="1">
              <a:off x="3606250" y="1557525"/>
              <a:ext cx="1021150" cy="598875"/>
            </a:xfrm>
            <a:custGeom>
              <a:avLst/>
              <a:gdLst/>
              <a:ahLst/>
              <a:cxnLst/>
              <a:rect l="l" t="t" r="r" b="b"/>
              <a:pathLst>
                <a:path w="40846" h="23955" extrusionOk="0">
                  <a:moveTo>
                    <a:pt x="40314" y="1"/>
                  </a:moveTo>
                  <a:cubicBezTo>
                    <a:pt x="40183" y="1"/>
                    <a:pt x="40060" y="70"/>
                    <a:pt x="40001" y="235"/>
                  </a:cubicBezTo>
                  <a:cubicBezTo>
                    <a:pt x="39341" y="2251"/>
                    <a:pt x="38506" y="4198"/>
                    <a:pt x="37568" y="6110"/>
                  </a:cubicBezTo>
                  <a:cubicBezTo>
                    <a:pt x="36699" y="7953"/>
                    <a:pt x="35586" y="9691"/>
                    <a:pt x="34265" y="11290"/>
                  </a:cubicBezTo>
                  <a:cubicBezTo>
                    <a:pt x="33145" y="12531"/>
                    <a:pt x="31577" y="13587"/>
                    <a:pt x="29882" y="13587"/>
                  </a:cubicBezTo>
                  <a:cubicBezTo>
                    <a:pt x="29631" y="13587"/>
                    <a:pt x="29376" y="13564"/>
                    <a:pt x="29120" y="13515"/>
                  </a:cubicBezTo>
                  <a:cubicBezTo>
                    <a:pt x="27208" y="13132"/>
                    <a:pt x="25957" y="11325"/>
                    <a:pt x="25679" y="9482"/>
                  </a:cubicBezTo>
                  <a:cubicBezTo>
                    <a:pt x="25366" y="7605"/>
                    <a:pt x="25853" y="5763"/>
                    <a:pt x="26513" y="3990"/>
                  </a:cubicBezTo>
                  <a:cubicBezTo>
                    <a:pt x="26409" y="3364"/>
                    <a:pt x="26374" y="2738"/>
                    <a:pt x="26409" y="2112"/>
                  </a:cubicBezTo>
                  <a:lnTo>
                    <a:pt x="26409" y="2112"/>
                  </a:lnTo>
                  <a:cubicBezTo>
                    <a:pt x="25540" y="4268"/>
                    <a:pt x="24671" y="6493"/>
                    <a:pt x="24810" y="8856"/>
                  </a:cubicBezTo>
                  <a:cubicBezTo>
                    <a:pt x="24879" y="10664"/>
                    <a:pt x="25714" y="12333"/>
                    <a:pt x="27139" y="13445"/>
                  </a:cubicBezTo>
                  <a:cubicBezTo>
                    <a:pt x="25922" y="16018"/>
                    <a:pt x="24253" y="18347"/>
                    <a:pt x="22272" y="20363"/>
                  </a:cubicBezTo>
                  <a:cubicBezTo>
                    <a:pt x="20675" y="21932"/>
                    <a:pt x="18536" y="23162"/>
                    <a:pt x="16293" y="23162"/>
                  </a:cubicBezTo>
                  <a:cubicBezTo>
                    <a:pt x="15752" y="23162"/>
                    <a:pt x="15206" y="23091"/>
                    <a:pt x="14659" y="22935"/>
                  </a:cubicBezTo>
                  <a:cubicBezTo>
                    <a:pt x="11878" y="22136"/>
                    <a:pt x="10105" y="19633"/>
                    <a:pt x="8958" y="17165"/>
                  </a:cubicBezTo>
                  <a:cubicBezTo>
                    <a:pt x="8297" y="15739"/>
                    <a:pt x="7776" y="14314"/>
                    <a:pt x="7359" y="12819"/>
                  </a:cubicBezTo>
                  <a:cubicBezTo>
                    <a:pt x="6976" y="11464"/>
                    <a:pt x="6664" y="10073"/>
                    <a:pt x="6212" y="8717"/>
                  </a:cubicBezTo>
                  <a:cubicBezTo>
                    <a:pt x="5308" y="6110"/>
                    <a:pt x="3500" y="3468"/>
                    <a:pt x="580" y="2982"/>
                  </a:cubicBezTo>
                  <a:cubicBezTo>
                    <a:pt x="569" y="2981"/>
                    <a:pt x="558" y="2980"/>
                    <a:pt x="548" y="2980"/>
                  </a:cubicBezTo>
                  <a:cubicBezTo>
                    <a:pt x="122" y="2980"/>
                    <a:pt x="0" y="3645"/>
                    <a:pt x="441" y="3781"/>
                  </a:cubicBezTo>
                  <a:cubicBezTo>
                    <a:pt x="3326" y="4233"/>
                    <a:pt x="4856" y="7049"/>
                    <a:pt x="5655" y="9586"/>
                  </a:cubicBezTo>
                  <a:cubicBezTo>
                    <a:pt x="6107" y="11046"/>
                    <a:pt x="6420" y="12541"/>
                    <a:pt x="6872" y="14001"/>
                  </a:cubicBezTo>
                  <a:cubicBezTo>
                    <a:pt x="7324" y="15461"/>
                    <a:pt x="7915" y="16887"/>
                    <a:pt x="8610" y="18277"/>
                  </a:cubicBezTo>
                  <a:cubicBezTo>
                    <a:pt x="9896" y="20711"/>
                    <a:pt x="11774" y="22935"/>
                    <a:pt x="14485" y="23700"/>
                  </a:cubicBezTo>
                  <a:cubicBezTo>
                    <a:pt x="15076" y="23874"/>
                    <a:pt x="15677" y="23955"/>
                    <a:pt x="16277" y="23955"/>
                  </a:cubicBezTo>
                  <a:cubicBezTo>
                    <a:pt x="18429" y="23955"/>
                    <a:pt x="20564" y="22924"/>
                    <a:pt x="22168" y="21510"/>
                  </a:cubicBezTo>
                  <a:cubicBezTo>
                    <a:pt x="24566" y="19459"/>
                    <a:pt x="26409" y="16678"/>
                    <a:pt x="27799" y="13897"/>
                  </a:cubicBezTo>
                  <a:cubicBezTo>
                    <a:pt x="28439" y="14223"/>
                    <a:pt x="29133" y="14368"/>
                    <a:pt x="29832" y="14368"/>
                  </a:cubicBezTo>
                  <a:cubicBezTo>
                    <a:pt x="31071" y="14368"/>
                    <a:pt x="32327" y="13913"/>
                    <a:pt x="33327" y="13202"/>
                  </a:cubicBezTo>
                  <a:cubicBezTo>
                    <a:pt x="35134" y="11916"/>
                    <a:pt x="36351" y="9934"/>
                    <a:pt x="37429" y="8022"/>
                  </a:cubicBezTo>
                  <a:cubicBezTo>
                    <a:pt x="38750" y="5658"/>
                    <a:pt x="39862" y="3155"/>
                    <a:pt x="40731" y="583"/>
                  </a:cubicBezTo>
                  <a:cubicBezTo>
                    <a:pt x="40846" y="262"/>
                    <a:pt x="40567" y="1"/>
                    <a:pt x="4031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 flipH="1">
              <a:off x="3304950" y="2836575"/>
              <a:ext cx="186000" cy="168625"/>
            </a:xfrm>
            <a:custGeom>
              <a:avLst/>
              <a:gdLst/>
              <a:ahLst/>
              <a:cxnLst/>
              <a:rect l="l" t="t" r="r" b="b"/>
              <a:pathLst>
                <a:path w="7440" h="6745" extrusionOk="0">
                  <a:moveTo>
                    <a:pt x="3408" y="1"/>
                  </a:moveTo>
                  <a:lnTo>
                    <a:pt x="1" y="2330"/>
                  </a:lnTo>
                  <a:lnTo>
                    <a:pt x="3408" y="6745"/>
                  </a:lnTo>
                  <a:lnTo>
                    <a:pt x="6189" y="4763"/>
                  </a:lnTo>
                  <a:lnTo>
                    <a:pt x="7440" y="2782"/>
                  </a:lnTo>
                  <a:lnTo>
                    <a:pt x="340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 flipH="1">
              <a:off x="3839425" y="1819425"/>
              <a:ext cx="163400" cy="153175"/>
            </a:xfrm>
            <a:custGeom>
              <a:avLst/>
              <a:gdLst/>
              <a:ahLst/>
              <a:cxnLst/>
              <a:rect l="l" t="t" r="r" b="b"/>
              <a:pathLst>
                <a:path w="6536" h="6127" extrusionOk="0">
                  <a:moveTo>
                    <a:pt x="694" y="1"/>
                  </a:moveTo>
                  <a:cubicBezTo>
                    <a:pt x="623" y="1"/>
                    <a:pt x="553" y="16"/>
                    <a:pt x="487" y="49"/>
                  </a:cubicBezTo>
                  <a:cubicBezTo>
                    <a:pt x="174" y="153"/>
                    <a:pt x="0" y="501"/>
                    <a:pt x="140" y="814"/>
                  </a:cubicBezTo>
                  <a:cubicBezTo>
                    <a:pt x="418" y="1752"/>
                    <a:pt x="1043" y="2587"/>
                    <a:pt x="1878" y="3108"/>
                  </a:cubicBezTo>
                  <a:cubicBezTo>
                    <a:pt x="1739" y="3317"/>
                    <a:pt x="1669" y="3560"/>
                    <a:pt x="1565" y="3734"/>
                  </a:cubicBezTo>
                  <a:lnTo>
                    <a:pt x="696" y="5263"/>
                  </a:lnTo>
                  <a:cubicBezTo>
                    <a:pt x="557" y="5542"/>
                    <a:pt x="661" y="5889"/>
                    <a:pt x="904" y="6028"/>
                  </a:cubicBezTo>
                  <a:cubicBezTo>
                    <a:pt x="999" y="6096"/>
                    <a:pt x="1105" y="6127"/>
                    <a:pt x="1210" y="6127"/>
                  </a:cubicBezTo>
                  <a:cubicBezTo>
                    <a:pt x="1376" y="6127"/>
                    <a:pt x="1542" y="6051"/>
                    <a:pt x="1669" y="5924"/>
                  </a:cubicBezTo>
                  <a:lnTo>
                    <a:pt x="1808" y="5785"/>
                  </a:lnTo>
                  <a:cubicBezTo>
                    <a:pt x="1878" y="5715"/>
                    <a:pt x="1947" y="5576"/>
                    <a:pt x="1947" y="5472"/>
                  </a:cubicBezTo>
                  <a:lnTo>
                    <a:pt x="2434" y="4603"/>
                  </a:lnTo>
                  <a:lnTo>
                    <a:pt x="2747" y="4012"/>
                  </a:lnTo>
                  <a:lnTo>
                    <a:pt x="2921" y="3734"/>
                  </a:lnTo>
                  <a:cubicBezTo>
                    <a:pt x="3060" y="3803"/>
                    <a:pt x="3199" y="3873"/>
                    <a:pt x="3372" y="3908"/>
                  </a:cubicBezTo>
                  <a:cubicBezTo>
                    <a:pt x="3651" y="3977"/>
                    <a:pt x="3929" y="4047"/>
                    <a:pt x="4242" y="4082"/>
                  </a:cubicBezTo>
                  <a:cubicBezTo>
                    <a:pt x="4659" y="4160"/>
                    <a:pt x="5095" y="4199"/>
                    <a:pt x="5537" y="4199"/>
                  </a:cubicBezTo>
                  <a:cubicBezTo>
                    <a:pt x="5684" y="4199"/>
                    <a:pt x="5832" y="4194"/>
                    <a:pt x="5980" y="4186"/>
                  </a:cubicBezTo>
                  <a:cubicBezTo>
                    <a:pt x="6293" y="4151"/>
                    <a:pt x="6536" y="3873"/>
                    <a:pt x="6501" y="3525"/>
                  </a:cubicBezTo>
                  <a:cubicBezTo>
                    <a:pt x="6469" y="3232"/>
                    <a:pt x="6223" y="3001"/>
                    <a:pt x="5935" y="3001"/>
                  </a:cubicBezTo>
                  <a:cubicBezTo>
                    <a:pt x="5915" y="3001"/>
                    <a:pt x="5895" y="3002"/>
                    <a:pt x="5875" y="3004"/>
                  </a:cubicBezTo>
                  <a:cubicBezTo>
                    <a:pt x="4033" y="3004"/>
                    <a:pt x="1808" y="2378"/>
                    <a:pt x="1252" y="397"/>
                  </a:cubicBezTo>
                  <a:cubicBezTo>
                    <a:pt x="1146" y="158"/>
                    <a:pt x="919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 flipH="1">
              <a:off x="3662125" y="2111563"/>
              <a:ext cx="295500" cy="891675"/>
            </a:xfrm>
            <a:custGeom>
              <a:avLst/>
              <a:gdLst/>
              <a:ahLst/>
              <a:cxnLst/>
              <a:rect l="l" t="t" r="r" b="b"/>
              <a:pathLst>
                <a:path w="11820" h="35667" extrusionOk="0">
                  <a:moveTo>
                    <a:pt x="11819" y="0"/>
                  </a:moveTo>
                  <a:lnTo>
                    <a:pt x="1634" y="23917"/>
                  </a:lnTo>
                  <a:lnTo>
                    <a:pt x="0" y="35667"/>
                  </a:lnTo>
                  <a:lnTo>
                    <a:pt x="6188" y="35667"/>
                  </a:lnTo>
                  <a:lnTo>
                    <a:pt x="7300" y="16790"/>
                  </a:lnTo>
                  <a:lnTo>
                    <a:pt x="1181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 flipH="1">
              <a:off x="3336225" y="2880025"/>
              <a:ext cx="232075" cy="271175"/>
            </a:xfrm>
            <a:custGeom>
              <a:avLst/>
              <a:gdLst/>
              <a:ahLst/>
              <a:cxnLst/>
              <a:rect l="l" t="t" r="r" b="b"/>
              <a:pathLst>
                <a:path w="9283" h="10847" fill="none" extrusionOk="0">
                  <a:moveTo>
                    <a:pt x="9283" y="8622"/>
                  </a:moveTo>
                  <a:lnTo>
                    <a:pt x="6502" y="5007"/>
                  </a:lnTo>
                  <a:lnTo>
                    <a:pt x="3095" y="592"/>
                  </a:lnTo>
                  <a:lnTo>
                    <a:pt x="2678" y="1"/>
                  </a:lnTo>
                  <a:cubicBezTo>
                    <a:pt x="2678" y="1"/>
                    <a:pt x="1" y="6084"/>
                    <a:pt x="3860" y="1084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48"/>
          <p:cNvGrpSpPr/>
          <p:nvPr/>
        </p:nvGrpSpPr>
        <p:grpSpPr>
          <a:xfrm>
            <a:off x="1129031" y="1424130"/>
            <a:ext cx="4571903" cy="3196290"/>
            <a:chOff x="2195150" y="1770850"/>
            <a:chExt cx="4044500" cy="2828575"/>
          </a:xfrm>
        </p:grpSpPr>
        <p:sp>
          <p:nvSpPr>
            <p:cNvPr id="1110" name="Google Shape;1110;p48"/>
            <p:cNvSpPr/>
            <p:nvPr/>
          </p:nvSpPr>
          <p:spPr>
            <a:xfrm flipH="1">
              <a:off x="4393450" y="2377368"/>
              <a:ext cx="1846200" cy="5688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4134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 txBox="1"/>
            <p:nvPr/>
          </p:nvSpPr>
          <p:spPr>
            <a:xfrm flipH="1">
              <a:off x="4868650" y="2473250"/>
              <a:ext cx="9315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MERCURY</a:t>
              </a:r>
              <a:endParaRPr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 flipH="1">
              <a:off x="5775400" y="2454638"/>
              <a:ext cx="403800" cy="3999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2195150" y="3630168"/>
              <a:ext cx="1846200" cy="5688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804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 txBox="1"/>
            <p:nvPr/>
          </p:nvSpPr>
          <p:spPr>
            <a:xfrm>
              <a:off x="2692425" y="3726038"/>
              <a:ext cx="8736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VENUS</a:t>
              </a:r>
              <a:endParaRPr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3640225" y="2184450"/>
              <a:ext cx="1146600" cy="2414975"/>
            </a:xfrm>
            <a:custGeom>
              <a:avLst/>
              <a:gdLst/>
              <a:ahLst/>
              <a:cxnLst/>
              <a:rect l="l" t="t" r="r" b="b"/>
              <a:pathLst>
                <a:path w="45864" h="96599" extrusionOk="0">
                  <a:moveTo>
                    <a:pt x="45863" y="76075"/>
                  </a:moveTo>
                  <a:cubicBezTo>
                    <a:pt x="45863" y="87422"/>
                    <a:pt x="33964" y="96598"/>
                    <a:pt x="22637" y="96598"/>
                  </a:cubicBezTo>
                  <a:lnTo>
                    <a:pt x="22637" y="96598"/>
                  </a:lnTo>
                  <a:cubicBezTo>
                    <a:pt x="11309" y="96598"/>
                    <a:pt x="1" y="87422"/>
                    <a:pt x="1" y="76075"/>
                  </a:cubicBezTo>
                  <a:lnTo>
                    <a:pt x="1" y="41465"/>
                  </a:lnTo>
                  <a:cubicBezTo>
                    <a:pt x="1" y="30137"/>
                    <a:pt x="45863" y="0"/>
                    <a:pt x="45863" y="1134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3640225" y="1770850"/>
              <a:ext cx="1146600" cy="1450225"/>
            </a:xfrm>
            <a:custGeom>
              <a:avLst/>
              <a:gdLst/>
              <a:ahLst/>
              <a:cxnLst/>
              <a:rect l="l" t="t" r="r" b="b"/>
              <a:pathLst>
                <a:path w="45864" h="58009" extrusionOk="0">
                  <a:moveTo>
                    <a:pt x="45863" y="20523"/>
                  </a:moveTo>
                  <a:cubicBezTo>
                    <a:pt x="45863" y="9176"/>
                    <a:pt x="33964" y="0"/>
                    <a:pt x="22637" y="0"/>
                  </a:cubicBezTo>
                  <a:cubicBezTo>
                    <a:pt x="11309" y="0"/>
                    <a:pt x="1" y="9176"/>
                    <a:pt x="1" y="20523"/>
                  </a:cubicBezTo>
                  <a:lnTo>
                    <a:pt x="1" y="58009"/>
                  </a:lnTo>
                  <a:lnTo>
                    <a:pt x="45863" y="58009"/>
                  </a:lnTo>
                  <a:close/>
                </a:path>
              </a:pathLst>
            </a:custGeom>
            <a:solidFill>
              <a:srgbClr val="7FADC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4349875" y="1903150"/>
              <a:ext cx="352225" cy="766300"/>
            </a:xfrm>
            <a:custGeom>
              <a:avLst/>
              <a:gdLst/>
              <a:ahLst/>
              <a:cxnLst/>
              <a:rect l="l" t="t" r="r" b="b"/>
              <a:pathLst>
                <a:path w="14089" h="30652" extrusionOk="0">
                  <a:moveTo>
                    <a:pt x="0" y="1"/>
                  </a:moveTo>
                  <a:cubicBezTo>
                    <a:pt x="0" y="1"/>
                    <a:pt x="457" y="362"/>
                    <a:pt x="1200" y="991"/>
                  </a:cubicBezTo>
                  <a:cubicBezTo>
                    <a:pt x="1561" y="1314"/>
                    <a:pt x="2018" y="1714"/>
                    <a:pt x="2513" y="2152"/>
                  </a:cubicBezTo>
                  <a:cubicBezTo>
                    <a:pt x="2761" y="2399"/>
                    <a:pt x="3008" y="2628"/>
                    <a:pt x="3294" y="2894"/>
                  </a:cubicBezTo>
                  <a:cubicBezTo>
                    <a:pt x="3560" y="3161"/>
                    <a:pt x="3827" y="3427"/>
                    <a:pt x="4113" y="3713"/>
                  </a:cubicBezTo>
                  <a:cubicBezTo>
                    <a:pt x="4398" y="4018"/>
                    <a:pt x="4703" y="4322"/>
                    <a:pt x="4988" y="4646"/>
                  </a:cubicBezTo>
                  <a:cubicBezTo>
                    <a:pt x="5293" y="4970"/>
                    <a:pt x="5578" y="5293"/>
                    <a:pt x="5883" y="5655"/>
                  </a:cubicBezTo>
                  <a:cubicBezTo>
                    <a:pt x="6473" y="6359"/>
                    <a:pt x="7044" y="7102"/>
                    <a:pt x="7596" y="7920"/>
                  </a:cubicBezTo>
                  <a:cubicBezTo>
                    <a:pt x="7863" y="8320"/>
                    <a:pt x="8110" y="8739"/>
                    <a:pt x="8358" y="9177"/>
                  </a:cubicBezTo>
                  <a:cubicBezTo>
                    <a:pt x="8605" y="9596"/>
                    <a:pt x="8834" y="10053"/>
                    <a:pt x="9043" y="10491"/>
                  </a:cubicBezTo>
                  <a:cubicBezTo>
                    <a:pt x="9234" y="10947"/>
                    <a:pt x="9443" y="11404"/>
                    <a:pt x="9595" y="11880"/>
                  </a:cubicBezTo>
                  <a:cubicBezTo>
                    <a:pt x="9748" y="12337"/>
                    <a:pt x="9881" y="12813"/>
                    <a:pt x="9995" y="13289"/>
                  </a:cubicBezTo>
                  <a:cubicBezTo>
                    <a:pt x="10224" y="14317"/>
                    <a:pt x="10414" y="15364"/>
                    <a:pt x="10604" y="16411"/>
                  </a:cubicBezTo>
                  <a:cubicBezTo>
                    <a:pt x="10681" y="16944"/>
                    <a:pt x="10776" y="17458"/>
                    <a:pt x="10852" y="17972"/>
                  </a:cubicBezTo>
                  <a:cubicBezTo>
                    <a:pt x="10928" y="18486"/>
                    <a:pt x="11004" y="19000"/>
                    <a:pt x="11061" y="19495"/>
                  </a:cubicBezTo>
                  <a:cubicBezTo>
                    <a:pt x="11328" y="21513"/>
                    <a:pt x="11556" y="23436"/>
                    <a:pt x="11728" y="25074"/>
                  </a:cubicBezTo>
                  <a:cubicBezTo>
                    <a:pt x="11823" y="25911"/>
                    <a:pt x="11899" y="26673"/>
                    <a:pt x="11975" y="27339"/>
                  </a:cubicBezTo>
                  <a:cubicBezTo>
                    <a:pt x="12051" y="28024"/>
                    <a:pt x="12127" y="28615"/>
                    <a:pt x="12185" y="29091"/>
                  </a:cubicBezTo>
                  <a:cubicBezTo>
                    <a:pt x="12299" y="30081"/>
                    <a:pt x="12375" y="30652"/>
                    <a:pt x="12375" y="30652"/>
                  </a:cubicBezTo>
                  <a:cubicBezTo>
                    <a:pt x="12375" y="30652"/>
                    <a:pt x="12603" y="30119"/>
                    <a:pt x="12870" y="29148"/>
                  </a:cubicBezTo>
                  <a:cubicBezTo>
                    <a:pt x="13022" y="28672"/>
                    <a:pt x="13175" y="28082"/>
                    <a:pt x="13308" y="27415"/>
                  </a:cubicBezTo>
                  <a:cubicBezTo>
                    <a:pt x="13460" y="26730"/>
                    <a:pt x="13593" y="25949"/>
                    <a:pt x="13708" y="25112"/>
                  </a:cubicBezTo>
                  <a:cubicBezTo>
                    <a:pt x="13955" y="23417"/>
                    <a:pt x="14088" y="21418"/>
                    <a:pt x="14031" y="19267"/>
                  </a:cubicBezTo>
                  <a:cubicBezTo>
                    <a:pt x="14012" y="18734"/>
                    <a:pt x="13993" y="18182"/>
                    <a:pt x="13936" y="17630"/>
                  </a:cubicBezTo>
                  <a:cubicBezTo>
                    <a:pt x="13898" y="17078"/>
                    <a:pt x="13841" y="16507"/>
                    <a:pt x="13765" y="15954"/>
                  </a:cubicBezTo>
                  <a:cubicBezTo>
                    <a:pt x="13612" y="14831"/>
                    <a:pt x="13403" y="13670"/>
                    <a:pt x="13136" y="12528"/>
                  </a:cubicBezTo>
                  <a:cubicBezTo>
                    <a:pt x="12984" y="11918"/>
                    <a:pt x="12775" y="11328"/>
                    <a:pt x="12546" y="10757"/>
                  </a:cubicBezTo>
                  <a:cubicBezTo>
                    <a:pt x="12318" y="10186"/>
                    <a:pt x="12070" y="9634"/>
                    <a:pt x="11766" y="9120"/>
                  </a:cubicBezTo>
                  <a:cubicBezTo>
                    <a:pt x="11480" y="8587"/>
                    <a:pt x="11157" y="8073"/>
                    <a:pt x="10833" y="7597"/>
                  </a:cubicBezTo>
                  <a:cubicBezTo>
                    <a:pt x="10490" y="7121"/>
                    <a:pt x="10148" y="6664"/>
                    <a:pt x="9786" y="6245"/>
                  </a:cubicBezTo>
                  <a:cubicBezTo>
                    <a:pt x="9043" y="5407"/>
                    <a:pt x="8282" y="4646"/>
                    <a:pt x="7501" y="4018"/>
                  </a:cubicBezTo>
                  <a:cubicBezTo>
                    <a:pt x="7121" y="3675"/>
                    <a:pt x="6721" y="3389"/>
                    <a:pt x="6340" y="3104"/>
                  </a:cubicBezTo>
                  <a:cubicBezTo>
                    <a:pt x="5959" y="2837"/>
                    <a:pt x="5578" y="2590"/>
                    <a:pt x="5217" y="2342"/>
                  </a:cubicBezTo>
                  <a:cubicBezTo>
                    <a:pt x="4855" y="2114"/>
                    <a:pt x="4493" y="1904"/>
                    <a:pt x="4151" y="1714"/>
                  </a:cubicBezTo>
                  <a:cubicBezTo>
                    <a:pt x="3808" y="1524"/>
                    <a:pt x="3484" y="1352"/>
                    <a:pt x="3161" y="1200"/>
                  </a:cubicBezTo>
                  <a:cubicBezTo>
                    <a:pt x="2532" y="895"/>
                    <a:pt x="1980" y="648"/>
                    <a:pt x="1504" y="477"/>
                  </a:cubicBezTo>
                  <a:cubicBezTo>
                    <a:pt x="572" y="11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 txBox="1"/>
            <p:nvPr/>
          </p:nvSpPr>
          <p:spPr>
            <a:xfrm flipH="1">
              <a:off x="5800150" y="2454638"/>
              <a:ext cx="4038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2255600" y="3707438"/>
              <a:ext cx="403800" cy="39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48"/>
          <p:cNvSpPr/>
          <p:nvPr/>
        </p:nvSpPr>
        <p:spPr>
          <a:xfrm rot="10800000">
            <a:off x="6132041" y="2137902"/>
            <a:ext cx="5229245" cy="5109258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48"/>
          <p:cNvSpPr txBox="1"/>
          <p:nvPr/>
        </p:nvSpPr>
        <p:spPr>
          <a:xfrm>
            <a:off x="336909" y="1252711"/>
            <a:ext cx="19206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Venus has a beautiful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name and is the second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planet from the Sun. It’s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hotter than Mercury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and its atmosphere incredibly is poisonous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123" name="Google Shape;1123;p48"/>
          <p:cNvSpPr txBox="1"/>
          <p:nvPr/>
        </p:nvSpPr>
        <p:spPr>
          <a:xfrm>
            <a:off x="4559159" y="3302634"/>
            <a:ext cx="19206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Mercury is the closest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planet to the Sun and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smallest one in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Solar System—it’s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only a bit larger than Earth’s moon</a:t>
            </a: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1124" name="Google Shape;1124;p48"/>
          <p:cNvGrpSpPr/>
          <p:nvPr/>
        </p:nvGrpSpPr>
        <p:grpSpPr>
          <a:xfrm rot="10800000">
            <a:off x="8512406" y="4745486"/>
            <a:ext cx="247107" cy="227375"/>
            <a:chOff x="2041975" y="1229850"/>
            <a:chExt cx="136275" cy="136275"/>
          </a:xfrm>
        </p:grpSpPr>
        <p:sp>
          <p:nvSpPr>
            <p:cNvPr id="1125" name="Google Shape;1125;p48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48"/>
          <p:cNvGrpSpPr/>
          <p:nvPr/>
        </p:nvGrpSpPr>
        <p:grpSpPr>
          <a:xfrm rot="10800000">
            <a:off x="5101624" y="1075201"/>
            <a:ext cx="182881" cy="169335"/>
            <a:chOff x="1049625" y="3881225"/>
            <a:chExt cx="136275" cy="136275"/>
          </a:xfrm>
        </p:grpSpPr>
        <p:sp>
          <p:nvSpPr>
            <p:cNvPr id="1128" name="Google Shape;1128;p48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48"/>
          <p:cNvSpPr/>
          <p:nvPr/>
        </p:nvSpPr>
        <p:spPr>
          <a:xfrm rot="10800000">
            <a:off x="6284024" y="2161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" name="Google Shape;1131;p48"/>
          <p:cNvGrpSpPr/>
          <p:nvPr/>
        </p:nvGrpSpPr>
        <p:grpSpPr>
          <a:xfrm rot="10800000">
            <a:off x="698081" y="613561"/>
            <a:ext cx="247107" cy="227375"/>
            <a:chOff x="2041975" y="1229850"/>
            <a:chExt cx="136275" cy="136275"/>
          </a:xfrm>
        </p:grpSpPr>
        <p:sp>
          <p:nvSpPr>
            <p:cNvPr id="1132" name="Google Shape;1132;p48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48"/>
          <p:cNvSpPr/>
          <p:nvPr/>
        </p:nvSpPr>
        <p:spPr>
          <a:xfrm rot="10800000">
            <a:off x="7544982" y="3136023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5" name="Google Shape;1135;p48"/>
          <p:cNvGrpSpPr/>
          <p:nvPr/>
        </p:nvGrpSpPr>
        <p:grpSpPr>
          <a:xfrm rot="10800000">
            <a:off x="-166444" y="4091493"/>
            <a:ext cx="247107" cy="227375"/>
            <a:chOff x="1049625" y="3881225"/>
            <a:chExt cx="136275" cy="136275"/>
          </a:xfrm>
        </p:grpSpPr>
        <p:sp>
          <p:nvSpPr>
            <p:cNvPr id="1136" name="Google Shape;1136;p48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8" name="Google Shape;1138;p48"/>
          <p:cNvSpPr txBox="1"/>
          <p:nvPr/>
        </p:nvSpPr>
        <p:spPr>
          <a:xfrm>
            <a:off x="1169440" y="3612438"/>
            <a:ext cx="4566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2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39" name="Google Shape;1139;p48"/>
          <p:cNvSpPr txBox="1">
            <a:spLocks noGrp="1"/>
          </p:cNvSpPr>
          <p:nvPr>
            <p:ph type="title"/>
          </p:nvPr>
        </p:nvSpPr>
        <p:spPr>
          <a:xfrm>
            <a:off x="3615108" y="332408"/>
            <a:ext cx="4428600" cy="12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TREATMENT</a:t>
            </a:r>
            <a:endParaRPr dirty="0">
              <a:solidFill>
                <a:srgbClr val="7FADC5"/>
              </a:solidFill>
            </a:endParaRPr>
          </a:p>
        </p:txBody>
      </p:sp>
      <p:grpSp>
        <p:nvGrpSpPr>
          <p:cNvPr id="1140" name="Google Shape;1140;p48"/>
          <p:cNvGrpSpPr/>
          <p:nvPr/>
        </p:nvGrpSpPr>
        <p:grpSpPr>
          <a:xfrm rot="10800000">
            <a:off x="4893056" y="313486"/>
            <a:ext cx="247107" cy="227375"/>
            <a:chOff x="2041975" y="1229850"/>
            <a:chExt cx="136275" cy="136275"/>
          </a:xfrm>
        </p:grpSpPr>
        <p:sp>
          <p:nvSpPr>
            <p:cNvPr id="1141" name="Google Shape;1141;p48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48"/>
          <p:cNvSpPr/>
          <p:nvPr/>
        </p:nvSpPr>
        <p:spPr>
          <a:xfrm rot="10800000">
            <a:off x="1437832" y="2987923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ángulo redondeado 36"/>
          <p:cNvSpPr/>
          <p:nvPr/>
        </p:nvSpPr>
        <p:spPr>
          <a:xfrm>
            <a:off x="-5804" y="206848"/>
            <a:ext cx="7814047" cy="45719"/>
          </a:xfrm>
          <a:prstGeom prst="roundRect">
            <a:avLst/>
          </a:prstGeom>
          <a:solidFill>
            <a:srgbClr val="2F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8" name="Grupo 37"/>
          <p:cNvGrpSpPr/>
          <p:nvPr/>
        </p:nvGrpSpPr>
        <p:grpSpPr>
          <a:xfrm>
            <a:off x="7893454" y="23926"/>
            <a:ext cx="1225831" cy="1187122"/>
            <a:chOff x="9351963" y="296863"/>
            <a:chExt cx="1960562" cy="1898650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9526588" y="538163"/>
              <a:ext cx="1611312" cy="1497013"/>
            </a:xfrm>
            <a:custGeom>
              <a:avLst/>
              <a:gdLst>
                <a:gd name="T0" fmla="*/ 12 w 480"/>
                <a:gd name="T1" fmla="*/ 446 h 446"/>
                <a:gd name="T2" fmla="*/ 0 w 480"/>
                <a:gd name="T3" fmla="*/ 439 h 446"/>
                <a:gd name="T4" fmla="*/ 12 w 480"/>
                <a:gd name="T5" fmla="*/ 432 h 446"/>
                <a:gd name="T6" fmla="*/ 191 w 480"/>
                <a:gd name="T7" fmla="*/ 427 h 446"/>
                <a:gd name="T8" fmla="*/ 186 w 480"/>
                <a:gd name="T9" fmla="*/ 389 h 446"/>
                <a:gd name="T10" fmla="*/ 180 w 480"/>
                <a:gd name="T11" fmla="*/ 356 h 446"/>
                <a:gd name="T12" fmla="*/ 36 w 480"/>
                <a:gd name="T13" fmla="*/ 264 h 446"/>
                <a:gd name="T14" fmla="*/ 58 w 480"/>
                <a:gd name="T15" fmla="*/ 105 h 446"/>
                <a:gd name="T16" fmla="*/ 43 w 480"/>
                <a:gd name="T17" fmla="*/ 10 h 446"/>
                <a:gd name="T18" fmla="*/ 52 w 480"/>
                <a:gd name="T19" fmla="*/ 1 h 446"/>
                <a:gd name="T20" fmla="*/ 69 w 480"/>
                <a:gd name="T21" fmla="*/ 90 h 446"/>
                <a:gd name="T22" fmla="*/ 71 w 480"/>
                <a:gd name="T23" fmla="*/ 111 h 446"/>
                <a:gd name="T24" fmla="*/ 53 w 480"/>
                <a:gd name="T25" fmla="*/ 265 h 446"/>
                <a:gd name="T26" fmla="*/ 195 w 480"/>
                <a:gd name="T27" fmla="*/ 345 h 446"/>
                <a:gd name="T28" fmla="*/ 202 w 480"/>
                <a:gd name="T29" fmla="*/ 389 h 446"/>
                <a:gd name="T30" fmla="*/ 205 w 480"/>
                <a:gd name="T31" fmla="*/ 428 h 446"/>
                <a:gd name="T32" fmla="*/ 219 w 480"/>
                <a:gd name="T33" fmla="*/ 421 h 446"/>
                <a:gd name="T34" fmla="*/ 214 w 480"/>
                <a:gd name="T35" fmla="*/ 389 h 446"/>
                <a:gd name="T36" fmla="*/ 218 w 480"/>
                <a:gd name="T37" fmla="*/ 342 h 446"/>
                <a:gd name="T38" fmla="*/ 146 w 480"/>
                <a:gd name="T39" fmla="*/ 266 h 446"/>
                <a:gd name="T40" fmla="*/ 149 w 480"/>
                <a:gd name="T41" fmla="*/ 252 h 446"/>
                <a:gd name="T42" fmla="*/ 232 w 480"/>
                <a:gd name="T43" fmla="*/ 350 h 446"/>
                <a:gd name="T44" fmla="*/ 229 w 480"/>
                <a:gd name="T45" fmla="*/ 388 h 446"/>
                <a:gd name="T46" fmla="*/ 233 w 480"/>
                <a:gd name="T47" fmla="*/ 429 h 446"/>
                <a:gd name="T48" fmla="*/ 247 w 480"/>
                <a:gd name="T49" fmla="*/ 421 h 446"/>
                <a:gd name="T50" fmla="*/ 249 w 480"/>
                <a:gd name="T51" fmla="*/ 391 h 446"/>
                <a:gd name="T52" fmla="*/ 251 w 480"/>
                <a:gd name="T53" fmla="*/ 356 h 446"/>
                <a:gd name="T54" fmla="*/ 294 w 480"/>
                <a:gd name="T55" fmla="*/ 266 h 446"/>
                <a:gd name="T56" fmla="*/ 341 w 480"/>
                <a:gd name="T57" fmla="*/ 258 h 446"/>
                <a:gd name="T58" fmla="*/ 279 w 480"/>
                <a:gd name="T59" fmla="*/ 294 h 446"/>
                <a:gd name="T60" fmla="*/ 262 w 480"/>
                <a:gd name="T61" fmla="*/ 348 h 446"/>
                <a:gd name="T62" fmla="*/ 261 w 480"/>
                <a:gd name="T63" fmla="*/ 407 h 446"/>
                <a:gd name="T64" fmla="*/ 264 w 480"/>
                <a:gd name="T65" fmla="*/ 432 h 446"/>
                <a:gd name="T66" fmla="*/ 275 w 480"/>
                <a:gd name="T67" fmla="*/ 410 h 446"/>
                <a:gd name="T68" fmla="*/ 279 w 480"/>
                <a:gd name="T69" fmla="*/ 356 h 446"/>
                <a:gd name="T70" fmla="*/ 383 w 480"/>
                <a:gd name="T71" fmla="*/ 307 h 446"/>
                <a:gd name="T72" fmla="*/ 426 w 480"/>
                <a:gd name="T73" fmla="*/ 132 h 446"/>
                <a:gd name="T74" fmla="*/ 404 w 480"/>
                <a:gd name="T75" fmla="*/ 96 h 446"/>
                <a:gd name="T76" fmla="*/ 419 w 480"/>
                <a:gd name="T77" fmla="*/ 9 h 446"/>
                <a:gd name="T78" fmla="*/ 433 w 480"/>
                <a:gd name="T79" fmla="*/ 7 h 446"/>
                <a:gd name="T80" fmla="*/ 419 w 480"/>
                <a:gd name="T81" fmla="*/ 98 h 446"/>
                <a:gd name="T82" fmla="*/ 454 w 480"/>
                <a:gd name="T83" fmla="*/ 155 h 446"/>
                <a:gd name="T84" fmla="*/ 344 w 480"/>
                <a:gd name="T85" fmla="*/ 343 h 446"/>
                <a:gd name="T86" fmla="*/ 296 w 480"/>
                <a:gd name="T87" fmla="*/ 361 h 446"/>
                <a:gd name="T88" fmla="*/ 289 w 480"/>
                <a:gd name="T89" fmla="*/ 402 h 446"/>
                <a:gd name="T90" fmla="*/ 293 w 480"/>
                <a:gd name="T91" fmla="*/ 432 h 446"/>
                <a:gd name="T92" fmla="*/ 473 w 480"/>
                <a:gd name="T93" fmla="*/ 432 h 446"/>
                <a:gd name="T94" fmla="*/ 473 w 480"/>
                <a:gd name="T95" fmla="*/ 446 h 446"/>
                <a:gd name="T96" fmla="*/ 240 w 480"/>
                <a:gd name="T9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0" h="446">
                  <a:moveTo>
                    <a:pt x="240" y="446"/>
                  </a:moveTo>
                  <a:cubicBezTo>
                    <a:pt x="164" y="446"/>
                    <a:pt x="88" y="446"/>
                    <a:pt x="12" y="446"/>
                  </a:cubicBezTo>
                  <a:cubicBezTo>
                    <a:pt x="10" y="446"/>
                    <a:pt x="8" y="446"/>
                    <a:pt x="6" y="445"/>
                  </a:cubicBezTo>
                  <a:cubicBezTo>
                    <a:pt x="2" y="445"/>
                    <a:pt x="0" y="442"/>
                    <a:pt x="0" y="439"/>
                  </a:cubicBezTo>
                  <a:cubicBezTo>
                    <a:pt x="0" y="435"/>
                    <a:pt x="3" y="433"/>
                    <a:pt x="6" y="432"/>
                  </a:cubicBezTo>
                  <a:cubicBezTo>
                    <a:pt x="8" y="431"/>
                    <a:pt x="10" y="432"/>
                    <a:pt x="12" y="432"/>
                  </a:cubicBezTo>
                  <a:cubicBezTo>
                    <a:pt x="70" y="432"/>
                    <a:pt x="128" y="432"/>
                    <a:pt x="187" y="432"/>
                  </a:cubicBezTo>
                  <a:cubicBezTo>
                    <a:pt x="190" y="432"/>
                    <a:pt x="192" y="431"/>
                    <a:pt x="191" y="427"/>
                  </a:cubicBezTo>
                  <a:cubicBezTo>
                    <a:pt x="191" y="424"/>
                    <a:pt x="191" y="420"/>
                    <a:pt x="191" y="417"/>
                  </a:cubicBezTo>
                  <a:cubicBezTo>
                    <a:pt x="191" y="407"/>
                    <a:pt x="191" y="398"/>
                    <a:pt x="186" y="389"/>
                  </a:cubicBezTo>
                  <a:cubicBezTo>
                    <a:pt x="181" y="380"/>
                    <a:pt x="181" y="371"/>
                    <a:pt x="183" y="362"/>
                  </a:cubicBezTo>
                  <a:cubicBezTo>
                    <a:pt x="185" y="358"/>
                    <a:pt x="184" y="357"/>
                    <a:pt x="180" y="356"/>
                  </a:cubicBezTo>
                  <a:cubicBezTo>
                    <a:pt x="156" y="352"/>
                    <a:pt x="134" y="344"/>
                    <a:pt x="112" y="333"/>
                  </a:cubicBezTo>
                  <a:cubicBezTo>
                    <a:pt x="81" y="316"/>
                    <a:pt x="55" y="295"/>
                    <a:pt x="36" y="264"/>
                  </a:cubicBezTo>
                  <a:cubicBezTo>
                    <a:pt x="8" y="217"/>
                    <a:pt x="12" y="162"/>
                    <a:pt x="46" y="118"/>
                  </a:cubicBezTo>
                  <a:cubicBezTo>
                    <a:pt x="50" y="114"/>
                    <a:pt x="53" y="109"/>
                    <a:pt x="58" y="105"/>
                  </a:cubicBezTo>
                  <a:cubicBezTo>
                    <a:pt x="59" y="103"/>
                    <a:pt x="60" y="102"/>
                    <a:pt x="58" y="100"/>
                  </a:cubicBezTo>
                  <a:cubicBezTo>
                    <a:pt x="43" y="72"/>
                    <a:pt x="39" y="41"/>
                    <a:pt x="43" y="10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4" y="2"/>
                    <a:pt x="47" y="0"/>
                    <a:pt x="52" y="1"/>
                  </a:cubicBezTo>
                  <a:cubicBezTo>
                    <a:pt x="55" y="1"/>
                    <a:pt x="57" y="5"/>
                    <a:pt x="57" y="10"/>
                  </a:cubicBezTo>
                  <a:cubicBezTo>
                    <a:pt x="54" y="38"/>
                    <a:pt x="57" y="64"/>
                    <a:pt x="69" y="90"/>
                  </a:cubicBezTo>
                  <a:cubicBezTo>
                    <a:pt x="70" y="93"/>
                    <a:pt x="72" y="95"/>
                    <a:pt x="73" y="98"/>
                  </a:cubicBezTo>
                  <a:cubicBezTo>
                    <a:pt x="77" y="104"/>
                    <a:pt x="77" y="106"/>
                    <a:pt x="71" y="111"/>
                  </a:cubicBezTo>
                  <a:cubicBezTo>
                    <a:pt x="60" y="122"/>
                    <a:pt x="50" y="135"/>
                    <a:pt x="43" y="150"/>
                  </a:cubicBezTo>
                  <a:cubicBezTo>
                    <a:pt x="24" y="190"/>
                    <a:pt x="28" y="229"/>
                    <a:pt x="53" y="265"/>
                  </a:cubicBezTo>
                  <a:cubicBezTo>
                    <a:pt x="74" y="295"/>
                    <a:pt x="103" y="314"/>
                    <a:pt x="136" y="328"/>
                  </a:cubicBezTo>
                  <a:cubicBezTo>
                    <a:pt x="155" y="336"/>
                    <a:pt x="175" y="342"/>
                    <a:pt x="195" y="345"/>
                  </a:cubicBezTo>
                  <a:cubicBezTo>
                    <a:pt x="202" y="346"/>
                    <a:pt x="204" y="351"/>
                    <a:pt x="201" y="356"/>
                  </a:cubicBezTo>
                  <a:cubicBezTo>
                    <a:pt x="194" y="367"/>
                    <a:pt x="195" y="378"/>
                    <a:pt x="202" y="389"/>
                  </a:cubicBezTo>
                  <a:cubicBezTo>
                    <a:pt x="204" y="393"/>
                    <a:pt x="205" y="398"/>
                    <a:pt x="205" y="403"/>
                  </a:cubicBezTo>
                  <a:cubicBezTo>
                    <a:pt x="205" y="411"/>
                    <a:pt x="205" y="420"/>
                    <a:pt x="205" y="428"/>
                  </a:cubicBezTo>
                  <a:cubicBezTo>
                    <a:pt x="205" y="431"/>
                    <a:pt x="206" y="432"/>
                    <a:pt x="208" y="432"/>
                  </a:cubicBezTo>
                  <a:cubicBezTo>
                    <a:pt x="219" y="432"/>
                    <a:pt x="219" y="432"/>
                    <a:pt x="219" y="421"/>
                  </a:cubicBezTo>
                  <a:cubicBezTo>
                    <a:pt x="219" y="419"/>
                    <a:pt x="219" y="417"/>
                    <a:pt x="219" y="414"/>
                  </a:cubicBezTo>
                  <a:cubicBezTo>
                    <a:pt x="219" y="406"/>
                    <a:pt x="218" y="398"/>
                    <a:pt x="214" y="389"/>
                  </a:cubicBezTo>
                  <a:cubicBezTo>
                    <a:pt x="208" y="376"/>
                    <a:pt x="208" y="361"/>
                    <a:pt x="217" y="348"/>
                  </a:cubicBezTo>
                  <a:cubicBezTo>
                    <a:pt x="218" y="346"/>
                    <a:pt x="218" y="344"/>
                    <a:pt x="218" y="342"/>
                  </a:cubicBezTo>
                  <a:cubicBezTo>
                    <a:pt x="219" y="312"/>
                    <a:pt x="204" y="291"/>
                    <a:pt x="177" y="277"/>
                  </a:cubicBezTo>
                  <a:cubicBezTo>
                    <a:pt x="167" y="272"/>
                    <a:pt x="157" y="268"/>
                    <a:pt x="146" y="266"/>
                  </a:cubicBezTo>
                  <a:cubicBezTo>
                    <a:pt x="141" y="265"/>
                    <a:pt x="138" y="262"/>
                    <a:pt x="139" y="257"/>
                  </a:cubicBezTo>
                  <a:cubicBezTo>
                    <a:pt x="140" y="253"/>
                    <a:pt x="144" y="251"/>
                    <a:pt x="149" y="252"/>
                  </a:cubicBezTo>
                  <a:cubicBezTo>
                    <a:pt x="174" y="258"/>
                    <a:pt x="197" y="268"/>
                    <a:pt x="214" y="289"/>
                  </a:cubicBezTo>
                  <a:cubicBezTo>
                    <a:pt x="229" y="306"/>
                    <a:pt x="234" y="327"/>
                    <a:pt x="232" y="350"/>
                  </a:cubicBezTo>
                  <a:cubicBezTo>
                    <a:pt x="232" y="351"/>
                    <a:pt x="232" y="352"/>
                    <a:pt x="231" y="353"/>
                  </a:cubicBezTo>
                  <a:cubicBezTo>
                    <a:pt x="221" y="364"/>
                    <a:pt x="222" y="376"/>
                    <a:pt x="229" y="388"/>
                  </a:cubicBezTo>
                  <a:cubicBezTo>
                    <a:pt x="232" y="393"/>
                    <a:pt x="233" y="398"/>
                    <a:pt x="233" y="404"/>
                  </a:cubicBezTo>
                  <a:cubicBezTo>
                    <a:pt x="233" y="412"/>
                    <a:pt x="233" y="420"/>
                    <a:pt x="233" y="429"/>
                  </a:cubicBezTo>
                  <a:cubicBezTo>
                    <a:pt x="233" y="431"/>
                    <a:pt x="233" y="432"/>
                    <a:pt x="236" y="432"/>
                  </a:cubicBezTo>
                  <a:cubicBezTo>
                    <a:pt x="247" y="432"/>
                    <a:pt x="247" y="432"/>
                    <a:pt x="247" y="421"/>
                  </a:cubicBezTo>
                  <a:cubicBezTo>
                    <a:pt x="247" y="414"/>
                    <a:pt x="247" y="407"/>
                    <a:pt x="247" y="399"/>
                  </a:cubicBezTo>
                  <a:cubicBezTo>
                    <a:pt x="247" y="396"/>
                    <a:pt x="247" y="394"/>
                    <a:pt x="249" y="391"/>
                  </a:cubicBezTo>
                  <a:cubicBezTo>
                    <a:pt x="254" y="383"/>
                    <a:pt x="258" y="373"/>
                    <a:pt x="255" y="363"/>
                  </a:cubicBezTo>
                  <a:cubicBezTo>
                    <a:pt x="254" y="361"/>
                    <a:pt x="253" y="358"/>
                    <a:pt x="251" y="356"/>
                  </a:cubicBezTo>
                  <a:cubicBezTo>
                    <a:pt x="248" y="353"/>
                    <a:pt x="247" y="349"/>
                    <a:pt x="247" y="345"/>
                  </a:cubicBezTo>
                  <a:cubicBezTo>
                    <a:pt x="246" y="309"/>
                    <a:pt x="263" y="283"/>
                    <a:pt x="294" y="266"/>
                  </a:cubicBezTo>
                  <a:cubicBezTo>
                    <a:pt x="306" y="259"/>
                    <a:pt x="318" y="255"/>
                    <a:pt x="331" y="252"/>
                  </a:cubicBezTo>
                  <a:cubicBezTo>
                    <a:pt x="336" y="251"/>
                    <a:pt x="340" y="254"/>
                    <a:pt x="341" y="258"/>
                  </a:cubicBezTo>
                  <a:cubicBezTo>
                    <a:pt x="341" y="262"/>
                    <a:pt x="339" y="265"/>
                    <a:pt x="334" y="266"/>
                  </a:cubicBezTo>
                  <a:cubicBezTo>
                    <a:pt x="313" y="270"/>
                    <a:pt x="294" y="278"/>
                    <a:pt x="279" y="294"/>
                  </a:cubicBezTo>
                  <a:cubicBezTo>
                    <a:pt x="266" y="308"/>
                    <a:pt x="261" y="325"/>
                    <a:pt x="261" y="344"/>
                  </a:cubicBezTo>
                  <a:cubicBezTo>
                    <a:pt x="261" y="346"/>
                    <a:pt x="262" y="347"/>
                    <a:pt x="262" y="348"/>
                  </a:cubicBezTo>
                  <a:cubicBezTo>
                    <a:pt x="272" y="363"/>
                    <a:pt x="272" y="378"/>
                    <a:pt x="264" y="393"/>
                  </a:cubicBezTo>
                  <a:cubicBezTo>
                    <a:pt x="262" y="398"/>
                    <a:pt x="260" y="402"/>
                    <a:pt x="261" y="407"/>
                  </a:cubicBezTo>
                  <a:cubicBezTo>
                    <a:pt x="261" y="414"/>
                    <a:pt x="261" y="421"/>
                    <a:pt x="261" y="428"/>
                  </a:cubicBezTo>
                  <a:cubicBezTo>
                    <a:pt x="261" y="431"/>
                    <a:pt x="261" y="432"/>
                    <a:pt x="264" y="432"/>
                  </a:cubicBezTo>
                  <a:cubicBezTo>
                    <a:pt x="275" y="432"/>
                    <a:pt x="275" y="432"/>
                    <a:pt x="275" y="421"/>
                  </a:cubicBezTo>
                  <a:cubicBezTo>
                    <a:pt x="275" y="418"/>
                    <a:pt x="275" y="414"/>
                    <a:pt x="275" y="410"/>
                  </a:cubicBezTo>
                  <a:cubicBezTo>
                    <a:pt x="274" y="402"/>
                    <a:pt x="275" y="394"/>
                    <a:pt x="280" y="386"/>
                  </a:cubicBezTo>
                  <a:cubicBezTo>
                    <a:pt x="285" y="376"/>
                    <a:pt x="285" y="366"/>
                    <a:pt x="279" y="356"/>
                  </a:cubicBezTo>
                  <a:cubicBezTo>
                    <a:pt x="275" y="351"/>
                    <a:pt x="278" y="346"/>
                    <a:pt x="285" y="345"/>
                  </a:cubicBezTo>
                  <a:cubicBezTo>
                    <a:pt x="320" y="339"/>
                    <a:pt x="354" y="327"/>
                    <a:pt x="383" y="307"/>
                  </a:cubicBezTo>
                  <a:cubicBezTo>
                    <a:pt x="408" y="290"/>
                    <a:pt x="428" y="269"/>
                    <a:pt x="440" y="241"/>
                  </a:cubicBezTo>
                  <a:cubicBezTo>
                    <a:pt x="456" y="202"/>
                    <a:pt x="450" y="166"/>
                    <a:pt x="426" y="132"/>
                  </a:cubicBezTo>
                  <a:cubicBezTo>
                    <a:pt x="420" y="123"/>
                    <a:pt x="413" y="115"/>
                    <a:pt x="406" y="108"/>
                  </a:cubicBezTo>
                  <a:cubicBezTo>
                    <a:pt x="401" y="104"/>
                    <a:pt x="401" y="102"/>
                    <a:pt x="404" y="96"/>
                  </a:cubicBezTo>
                  <a:cubicBezTo>
                    <a:pt x="418" y="72"/>
                    <a:pt x="422" y="45"/>
                    <a:pt x="420" y="18"/>
                  </a:cubicBezTo>
                  <a:cubicBezTo>
                    <a:pt x="420" y="15"/>
                    <a:pt x="420" y="12"/>
                    <a:pt x="419" y="9"/>
                  </a:cubicBezTo>
                  <a:cubicBezTo>
                    <a:pt x="419" y="5"/>
                    <a:pt x="421" y="1"/>
                    <a:pt x="425" y="1"/>
                  </a:cubicBezTo>
                  <a:cubicBezTo>
                    <a:pt x="429" y="0"/>
                    <a:pt x="432" y="2"/>
                    <a:pt x="433" y="7"/>
                  </a:cubicBezTo>
                  <a:cubicBezTo>
                    <a:pt x="435" y="18"/>
                    <a:pt x="435" y="29"/>
                    <a:pt x="434" y="40"/>
                  </a:cubicBezTo>
                  <a:cubicBezTo>
                    <a:pt x="433" y="60"/>
                    <a:pt x="428" y="80"/>
                    <a:pt x="419" y="98"/>
                  </a:cubicBezTo>
                  <a:cubicBezTo>
                    <a:pt x="417" y="100"/>
                    <a:pt x="419" y="102"/>
                    <a:pt x="420" y="103"/>
                  </a:cubicBezTo>
                  <a:cubicBezTo>
                    <a:pt x="435" y="118"/>
                    <a:pt x="447" y="135"/>
                    <a:pt x="454" y="155"/>
                  </a:cubicBezTo>
                  <a:cubicBezTo>
                    <a:pt x="470" y="198"/>
                    <a:pt x="463" y="238"/>
                    <a:pt x="437" y="274"/>
                  </a:cubicBezTo>
                  <a:cubicBezTo>
                    <a:pt x="414" y="307"/>
                    <a:pt x="381" y="328"/>
                    <a:pt x="344" y="343"/>
                  </a:cubicBezTo>
                  <a:cubicBezTo>
                    <a:pt x="330" y="349"/>
                    <a:pt x="314" y="353"/>
                    <a:pt x="299" y="356"/>
                  </a:cubicBezTo>
                  <a:cubicBezTo>
                    <a:pt x="296" y="357"/>
                    <a:pt x="295" y="358"/>
                    <a:pt x="296" y="361"/>
                  </a:cubicBezTo>
                  <a:cubicBezTo>
                    <a:pt x="300" y="374"/>
                    <a:pt x="297" y="385"/>
                    <a:pt x="290" y="397"/>
                  </a:cubicBezTo>
                  <a:cubicBezTo>
                    <a:pt x="289" y="398"/>
                    <a:pt x="289" y="400"/>
                    <a:pt x="289" y="402"/>
                  </a:cubicBezTo>
                  <a:cubicBezTo>
                    <a:pt x="289" y="410"/>
                    <a:pt x="289" y="419"/>
                    <a:pt x="288" y="427"/>
                  </a:cubicBezTo>
                  <a:cubicBezTo>
                    <a:pt x="288" y="431"/>
                    <a:pt x="289" y="432"/>
                    <a:pt x="293" y="432"/>
                  </a:cubicBezTo>
                  <a:cubicBezTo>
                    <a:pt x="351" y="432"/>
                    <a:pt x="410" y="432"/>
                    <a:pt x="468" y="432"/>
                  </a:cubicBezTo>
                  <a:cubicBezTo>
                    <a:pt x="470" y="432"/>
                    <a:pt x="471" y="432"/>
                    <a:pt x="473" y="432"/>
                  </a:cubicBezTo>
                  <a:cubicBezTo>
                    <a:pt x="477" y="432"/>
                    <a:pt x="480" y="435"/>
                    <a:pt x="480" y="439"/>
                  </a:cubicBezTo>
                  <a:cubicBezTo>
                    <a:pt x="480" y="442"/>
                    <a:pt x="477" y="445"/>
                    <a:pt x="473" y="446"/>
                  </a:cubicBezTo>
                  <a:cubicBezTo>
                    <a:pt x="472" y="446"/>
                    <a:pt x="470" y="446"/>
                    <a:pt x="468" y="446"/>
                  </a:cubicBezTo>
                  <a:cubicBezTo>
                    <a:pt x="392" y="446"/>
                    <a:pt x="316" y="446"/>
                    <a:pt x="240" y="446"/>
                  </a:cubicBezTo>
                  <a:close/>
                </a:path>
              </a:pathLst>
            </a:custGeom>
            <a:solidFill>
              <a:srgbClr val="2F4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9713913" y="763588"/>
              <a:ext cx="1239837" cy="868363"/>
            </a:xfrm>
            <a:custGeom>
              <a:avLst/>
              <a:gdLst>
                <a:gd name="T0" fmla="*/ 269 w 369"/>
                <a:gd name="T1" fmla="*/ 244 h 259"/>
                <a:gd name="T2" fmla="*/ 241 w 369"/>
                <a:gd name="T3" fmla="*/ 252 h 259"/>
                <a:gd name="T4" fmla="*/ 223 w 369"/>
                <a:gd name="T5" fmla="*/ 253 h 259"/>
                <a:gd name="T6" fmla="*/ 255 w 369"/>
                <a:gd name="T7" fmla="*/ 234 h 259"/>
                <a:gd name="T8" fmla="*/ 283 w 369"/>
                <a:gd name="T9" fmla="*/ 223 h 259"/>
                <a:gd name="T10" fmla="*/ 309 w 369"/>
                <a:gd name="T11" fmla="*/ 207 h 259"/>
                <a:gd name="T12" fmla="*/ 317 w 369"/>
                <a:gd name="T13" fmla="*/ 194 h 259"/>
                <a:gd name="T14" fmla="*/ 333 w 369"/>
                <a:gd name="T15" fmla="*/ 182 h 259"/>
                <a:gd name="T16" fmla="*/ 346 w 369"/>
                <a:gd name="T17" fmla="*/ 157 h 259"/>
                <a:gd name="T18" fmla="*/ 350 w 369"/>
                <a:gd name="T19" fmla="*/ 129 h 259"/>
                <a:gd name="T20" fmla="*/ 344 w 369"/>
                <a:gd name="T21" fmla="*/ 101 h 259"/>
                <a:gd name="T22" fmla="*/ 329 w 369"/>
                <a:gd name="T23" fmla="*/ 76 h 259"/>
                <a:gd name="T24" fmla="*/ 308 w 369"/>
                <a:gd name="T25" fmla="*/ 56 h 259"/>
                <a:gd name="T26" fmla="*/ 283 w 369"/>
                <a:gd name="T27" fmla="*/ 40 h 259"/>
                <a:gd name="T28" fmla="*/ 254 w 369"/>
                <a:gd name="T29" fmla="*/ 29 h 259"/>
                <a:gd name="T30" fmla="*/ 226 w 369"/>
                <a:gd name="T31" fmla="*/ 22 h 259"/>
                <a:gd name="T32" fmla="*/ 195 w 369"/>
                <a:gd name="T33" fmla="*/ 19 h 259"/>
                <a:gd name="T34" fmla="*/ 165 w 369"/>
                <a:gd name="T35" fmla="*/ 19 h 259"/>
                <a:gd name="T36" fmla="*/ 136 w 369"/>
                <a:gd name="T37" fmla="*/ 23 h 259"/>
                <a:gd name="T38" fmla="*/ 107 w 369"/>
                <a:gd name="T39" fmla="*/ 31 h 259"/>
                <a:gd name="T40" fmla="*/ 80 w 369"/>
                <a:gd name="T41" fmla="*/ 43 h 259"/>
                <a:gd name="T42" fmla="*/ 55 w 369"/>
                <a:gd name="T43" fmla="*/ 61 h 259"/>
                <a:gd name="T44" fmla="*/ 35 w 369"/>
                <a:gd name="T45" fmla="*/ 81 h 259"/>
                <a:gd name="T46" fmla="*/ 22 w 369"/>
                <a:gd name="T47" fmla="*/ 107 h 259"/>
                <a:gd name="T48" fmla="*/ 17 w 369"/>
                <a:gd name="T49" fmla="*/ 135 h 259"/>
                <a:gd name="T50" fmla="*/ 23 w 369"/>
                <a:gd name="T51" fmla="*/ 162 h 259"/>
                <a:gd name="T52" fmla="*/ 39 w 369"/>
                <a:gd name="T53" fmla="*/ 187 h 259"/>
                <a:gd name="T54" fmla="*/ 60 w 369"/>
                <a:gd name="T55" fmla="*/ 207 h 259"/>
                <a:gd name="T56" fmla="*/ 85 w 369"/>
                <a:gd name="T57" fmla="*/ 223 h 259"/>
                <a:gd name="T58" fmla="*/ 113 w 369"/>
                <a:gd name="T59" fmla="*/ 234 h 259"/>
                <a:gd name="T60" fmla="*/ 145 w 369"/>
                <a:gd name="T61" fmla="*/ 252 h 259"/>
                <a:gd name="T62" fmla="*/ 128 w 369"/>
                <a:gd name="T63" fmla="*/ 253 h 259"/>
                <a:gd name="T64" fmla="*/ 96 w 369"/>
                <a:gd name="T65" fmla="*/ 241 h 259"/>
                <a:gd name="T66" fmla="*/ 67 w 369"/>
                <a:gd name="T67" fmla="*/ 228 h 259"/>
                <a:gd name="T68" fmla="*/ 41 w 369"/>
                <a:gd name="T69" fmla="*/ 207 h 259"/>
                <a:gd name="T70" fmla="*/ 21 w 369"/>
                <a:gd name="T71" fmla="*/ 182 h 259"/>
                <a:gd name="T72" fmla="*/ 8 w 369"/>
                <a:gd name="T73" fmla="*/ 152 h 259"/>
                <a:gd name="T74" fmla="*/ 1 w 369"/>
                <a:gd name="T75" fmla="*/ 133 h 259"/>
                <a:gd name="T76" fmla="*/ 8 w 369"/>
                <a:gd name="T77" fmla="*/ 112 h 259"/>
                <a:gd name="T78" fmla="*/ 16 w 369"/>
                <a:gd name="T79" fmla="*/ 89 h 259"/>
                <a:gd name="T80" fmla="*/ 35 w 369"/>
                <a:gd name="T81" fmla="*/ 62 h 259"/>
                <a:gd name="T82" fmla="*/ 60 w 369"/>
                <a:gd name="T83" fmla="*/ 42 h 259"/>
                <a:gd name="T84" fmla="*/ 88 w 369"/>
                <a:gd name="T85" fmla="*/ 26 h 259"/>
                <a:gd name="T86" fmla="*/ 117 w 369"/>
                <a:gd name="T87" fmla="*/ 15 h 259"/>
                <a:gd name="T88" fmla="*/ 148 w 369"/>
                <a:gd name="T89" fmla="*/ 9 h 259"/>
                <a:gd name="T90" fmla="*/ 180 w 369"/>
                <a:gd name="T91" fmla="*/ 7 h 259"/>
                <a:gd name="T92" fmla="*/ 212 w 369"/>
                <a:gd name="T93" fmla="*/ 8 h 259"/>
                <a:gd name="T94" fmla="*/ 242 w 369"/>
                <a:gd name="T95" fmla="*/ 13 h 259"/>
                <a:gd name="T96" fmla="*/ 273 w 369"/>
                <a:gd name="T97" fmla="*/ 23 h 259"/>
                <a:gd name="T98" fmla="*/ 301 w 369"/>
                <a:gd name="T99" fmla="*/ 37 h 259"/>
                <a:gd name="T100" fmla="*/ 326 w 369"/>
                <a:gd name="T101" fmla="*/ 55 h 259"/>
                <a:gd name="T102" fmla="*/ 347 w 369"/>
                <a:gd name="T103" fmla="*/ 80 h 259"/>
                <a:gd name="T104" fmla="*/ 360 w 369"/>
                <a:gd name="T105" fmla="*/ 110 h 259"/>
                <a:gd name="T106" fmla="*/ 361 w 369"/>
                <a:gd name="T107" fmla="*/ 143 h 259"/>
                <a:gd name="T108" fmla="*/ 352 w 369"/>
                <a:gd name="T109" fmla="*/ 175 h 259"/>
                <a:gd name="T110" fmla="*/ 333 w 369"/>
                <a:gd name="T111" fmla="*/ 201 h 259"/>
                <a:gd name="T112" fmla="*/ 308 w 369"/>
                <a:gd name="T113" fmla="*/ 222 h 259"/>
                <a:gd name="T114" fmla="*/ 283 w 369"/>
                <a:gd name="T115" fmla="*/ 23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259">
                  <a:moveTo>
                    <a:pt x="283" y="238"/>
                  </a:moveTo>
                  <a:cubicBezTo>
                    <a:pt x="277" y="235"/>
                    <a:pt x="273" y="239"/>
                    <a:pt x="269" y="244"/>
                  </a:cubicBezTo>
                  <a:cubicBezTo>
                    <a:pt x="265" y="250"/>
                    <a:pt x="259" y="251"/>
                    <a:pt x="252" y="249"/>
                  </a:cubicBezTo>
                  <a:cubicBezTo>
                    <a:pt x="247" y="247"/>
                    <a:pt x="244" y="248"/>
                    <a:pt x="241" y="252"/>
                  </a:cubicBezTo>
                  <a:cubicBezTo>
                    <a:pt x="237" y="257"/>
                    <a:pt x="231" y="259"/>
                    <a:pt x="225" y="257"/>
                  </a:cubicBezTo>
                  <a:cubicBezTo>
                    <a:pt x="223" y="256"/>
                    <a:pt x="222" y="255"/>
                    <a:pt x="223" y="253"/>
                  </a:cubicBezTo>
                  <a:cubicBezTo>
                    <a:pt x="226" y="244"/>
                    <a:pt x="233" y="239"/>
                    <a:pt x="240" y="234"/>
                  </a:cubicBezTo>
                  <a:cubicBezTo>
                    <a:pt x="245" y="231"/>
                    <a:pt x="250" y="233"/>
                    <a:pt x="255" y="234"/>
                  </a:cubicBezTo>
                  <a:cubicBezTo>
                    <a:pt x="258" y="235"/>
                    <a:pt x="259" y="235"/>
                    <a:pt x="261" y="232"/>
                  </a:cubicBezTo>
                  <a:cubicBezTo>
                    <a:pt x="266" y="224"/>
                    <a:pt x="274" y="221"/>
                    <a:pt x="283" y="223"/>
                  </a:cubicBezTo>
                  <a:cubicBezTo>
                    <a:pt x="285" y="224"/>
                    <a:pt x="287" y="223"/>
                    <a:pt x="288" y="221"/>
                  </a:cubicBezTo>
                  <a:cubicBezTo>
                    <a:pt x="291" y="211"/>
                    <a:pt x="298" y="207"/>
                    <a:pt x="309" y="207"/>
                  </a:cubicBezTo>
                  <a:cubicBezTo>
                    <a:pt x="311" y="208"/>
                    <a:pt x="312" y="206"/>
                    <a:pt x="312" y="204"/>
                  </a:cubicBezTo>
                  <a:cubicBezTo>
                    <a:pt x="313" y="200"/>
                    <a:pt x="314" y="197"/>
                    <a:pt x="317" y="194"/>
                  </a:cubicBezTo>
                  <a:cubicBezTo>
                    <a:pt x="320" y="190"/>
                    <a:pt x="324" y="188"/>
                    <a:pt x="329" y="187"/>
                  </a:cubicBezTo>
                  <a:cubicBezTo>
                    <a:pt x="332" y="187"/>
                    <a:pt x="333" y="185"/>
                    <a:pt x="333" y="182"/>
                  </a:cubicBezTo>
                  <a:cubicBezTo>
                    <a:pt x="332" y="173"/>
                    <a:pt x="336" y="167"/>
                    <a:pt x="344" y="163"/>
                  </a:cubicBezTo>
                  <a:cubicBezTo>
                    <a:pt x="347" y="161"/>
                    <a:pt x="347" y="160"/>
                    <a:pt x="346" y="157"/>
                  </a:cubicBezTo>
                  <a:cubicBezTo>
                    <a:pt x="342" y="149"/>
                    <a:pt x="344" y="141"/>
                    <a:pt x="350" y="135"/>
                  </a:cubicBezTo>
                  <a:cubicBezTo>
                    <a:pt x="353" y="132"/>
                    <a:pt x="352" y="131"/>
                    <a:pt x="350" y="129"/>
                  </a:cubicBezTo>
                  <a:cubicBezTo>
                    <a:pt x="344" y="122"/>
                    <a:pt x="342" y="115"/>
                    <a:pt x="346" y="106"/>
                  </a:cubicBezTo>
                  <a:cubicBezTo>
                    <a:pt x="347" y="104"/>
                    <a:pt x="347" y="102"/>
                    <a:pt x="344" y="101"/>
                  </a:cubicBezTo>
                  <a:cubicBezTo>
                    <a:pt x="336" y="97"/>
                    <a:pt x="332" y="90"/>
                    <a:pt x="333" y="81"/>
                  </a:cubicBezTo>
                  <a:cubicBezTo>
                    <a:pt x="333" y="78"/>
                    <a:pt x="332" y="77"/>
                    <a:pt x="329" y="76"/>
                  </a:cubicBezTo>
                  <a:cubicBezTo>
                    <a:pt x="320" y="75"/>
                    <a:pt x="314" y="69"/>
                    <a:pt x="312" y="60"/>
                  </a:cubicBezTo>
                  <a:cubicBezTo>
                    <a:pt x="312" y="57"/>
                    <a:pt x="311" y="56"/>
                    <a:pt x="308" y="56"/>
                  </a:cubicBezTo>
                  <a:cubicBezTo>
                    <a:pt x="298" y="56"/>
                    <a:pt x="291" y="52"/>
                    <a:pt x="288" y="42"/>
                  </a:cubicBezTo>
                  <a:cubicBezTo>
                    <a:pt x="287" y="40"/>
                    <a:pt x="286" y="40"/>
                    <a:pt x="283" y="40"/>
                  </a:cubicBezTo>
                  <a:cubicBezTo>
                    <a:pt x="274" y="42"/>
                    <a:pt x="266" y="40"/>
                    <a:pt x="261" y="31"/>
                  </a:cubicBezTo>
                  <a:cubicBezTo>
                    <a:pt x="259" y="29"/>
                    <a:pt x="257" y="28"/>
                    <a:pt x="254" y="29"/>
                  </a:cubicBezTo>
                  <a:cubicBezTo>
                    <a:pt x="245" y="33"/>
                    <a:pt x="238" y="30"/>
                    <a:pt x="232" y="23"/>
                  </a:cubicBezTo>
                  <a:cubicBezTo>
                    <a:pt x="230" y="21"/>
                    <a:pt x="229" y="20"/>
                    <a:pt x="226" y="22"/>
                  </a:cubicBezTo>
                  <a:cubicBezTo>
                    <a:pt x="218" y="26"/>
                    <a:pt x="210" y="26"/>
                    <a:pt x="203" y="19"/>
                  </a:cubicBezTo>
                  <a:cubicBezTo>
                    <a:pt x="200" y="17"/>
                    <a:pt x="198" y="17"/>
                    <a:pt x="195" y="19"/>
                  </a:cubicBezTo>
                  <a:cubicBezTo>
                    <a:pt x="188" y="24"/>
                    <a:pt x="180" y="24"/>
                    <a:pt x="173" y="19"/>
                  </a:cubicBezTo>
                  <a:cubicBezTo>
                    <a:pt x="170" y="17"/>
                    <a:pt x="167" y="17"/>
                    <a:pt x="165" y="19"/>
                  </a:cubicBezTo>
                  <a:cubicBezTo>
                    <a:pt x="158" y="26"/>
                    <a:pt x="150" y="26"/>
                    <a:pt x="142" y="22"/>
                  </a:cubicBezTo>
                  <a:cubicBezTo>
                    <a:pt x="140" y="20"/>
                    <a:pt x="138" y="20"/>
                    <a:pt x="136" y="23"/>
                  </a:cubicBezTo>
                  <a:cubicBezTo>
                    <a:pt x="130" y="31"/>
                    <a:pt x="122" y="33"/>
                    <a:pt x="113" y="29"/>
                  </a:cubicBezTo>
                  <a:cubicBezTo>
                    <a:pt x="110" y="28"/>
                    <a:pt x="108" y="28"/>
                    <a:pt x="107" y="31"/>
                  </a:cubicBezTo>
                  <a:cubicBezTo>
                    <a:pt x="102" y="40"/>
                    <a:pt x="94" y="42"/>
                    <a:pt x="85" y="40"/>
                  </a:cubicBezTo>
                  <a:cubicBezTo>
                    <a:pt x="82" y="40"/>
                    <a:pt x="81" y="41"/>
                    <a:pt x="80" y="43"/>
                  </a:cubicBezTo>
                  <a:cubicBezTo>
                    <a:pt x="77" y="52"/>
                    <a:pt x="70" y="56"/>
                    <a:pt x="61" y="56"/>
                  </a:cubicBezTo>
                  <a:cubicBezTo>
                    <a:pt x="58" y="56"/>
                    <a:pt x="56" y="57"/>
                    <a:pt x="55" y="61"/>
                  </a:cubicBezTo>
                  <a:cubicBezTo>
                    <a:pt x="54" y="70"/>
                    <a:pt x="48" y="74"/>
                    <a:pt x="39" y="76"/>
                  </a:cubicBezTo>
                  <a:cubicBezTo>
                    <a:pt x="36" y="77"/>
                    <a:pt x="35" y="78"/>
                    <a:pt x="35" y="81"/>
                  </a:cubicBezTo>
                  <a:cubicBezTo>
                    <a:pt x="36" y="90"/>
                    <a:pt x="32" y="97"/>
                    <a:pt x="24" y="101"/>
                  </a:cubicBezTo>
                  <a:cubicBezTo>
                    <a:pt x="21" y="102"/>
                    <a:pt x="20" y="104"/>
                    <a:pt x="22" y="107"/>
                  </a:cubicBezTo>
                  <a:cubicBezTo>
                    <a:pt x="25" y="115"/>
                    <a:pt x="23" y="122"/>
                    <a:pt x="17" y="129"/>
                  </a:cubicBezTo>
                  <a:cubicBezTo>
                    <a:pt x="15" y="131"/>
                    <a:pt x="15" y="133"/>
                    <a:pt x="17" y="135"/>
                  </a:cubicBezTo>
                  <a:cubicBezTo>
                    <a:pt x="24" y="141"/>
                    <a:pt x="25" y="149"/>
                    <a:pt x="21" y="157"/>
                  </a:cubicBezTo>
                  <a:cubicBezTo>
                    <a:pt x="20" y="160"/>
                    <a:pt x="21" y="161"/>
                    <a:pt x="23" y="162"/>
                  </a:cubicBezTo>
                  <a:cubicBezTo>
                    <a:pt x="32" y="166"/>
                    <a:pt x="36" y="173"/>
                    <a:pt x="35" y="183"/>
                  </a:cubicBezTo>
                  <a:cubicBezTo>
                    <a:pt x="35" y="185"/>
                    <a:pt x="36" y="187"/>
                    <a:pt x="39" y="187"/>
                  </a:cubicBezTo>
                  <a:cubicBezTo>
                    <a:pt x="48" y="189"/>
                    <a:pt x="54" y="195"/>
                    <a:pt x="55" y="204"/>
                  </a:cubicBezTo>
                  <a:cubicBezTo>
                    <a:pt x="56" y="207"/>
                    <a:pt x="57" y="208"/>
                    <a:pt x="60" y="207"/>
                  </a:cubicBezTo>
                  <a:cubicBezTo>
                    <a:pt x="70" y="207"/>
                    <a:pt x="76" y="211"/>
                    <a:pt x="80" y="220"/>
                  </a:cubicBezTo>
                  <a:cubicBezTo>
                    <a:pt x="81" y="223"/>
                    <a:pt x="82" y="224"/>
                    <a:pt x="85" y="223"/>
                  </a:cubicBezTo>
                  <a:cubicBezTo>
                    <a:pt x="94" y="221"/>
                    <a:pt x="102" y="223"/>
                    <a:pt x="106" y="232"/>
                  </a:cubicBezTo>
                  <a:cubicBezTo>
                    <a:pt x="108" y="234"/>
                    <a:pt x="110" y="236"/>
                    <a:pt x="113" y="234"/>
                  </a:cubicBezTo>
                  <a:cubicBezTo>
                    <a:pt x="122" y="231"/>
                    <a:pt x="129" y="233"/>
                    <a:pt x="136" y="240"/>
                  </a:cubicBezTo>
                  <a:cubicBezTo>
                    <a:pt x="139" y="244"/>
                    <a:pt x="143" y="248"/>
                    <a:pt x="145" y="252"/>
                  </a:cubicBezTo>
                  <a:cubicBezTo>
                    <a:pt x="146" y="255"/>
                    <a:pt x="145" y="256"/>
                    <a:pt x="142" y="257"/>
                  </a:cubicBezTo>
                  <a:cubicBezTo>
                    <a:pt x="137" y="258"/>
                    <a:pt x="132" y="257"/>
                    <a:pt x="128" y="253"/>
                  </a:cubicBezTo>
                  <a:cubicBezTo>
                    <a:pt x="124" y="248"/>
                    <a:pt x="120" y="247"/>
                    <a:pt x="114" y="249"/>
                  </a:cubicBezTo>
                  <a:cubicBezTo>
                    <a:pt x="106" y="252"/>
                    <a:pt x="100" y="248"/>
                    <a:pt x="96" y="241"/>
                  </a:cubicBezTo>
                  <a:cubicBezTo>
                    <a:pt x="93" y="238"/>
                    <a:pt x="91" y="237"/>
                    <a:pt x="87" y="238"/>
                  </a:cubicBezTo>
                  <a:cubicBezTo>
                    <a:pt x="77" y="239"/>
                    <a:pt x="72" y="236"/>
                    <a:pt x="67" y="228"/>
                  </a:cubicBezTo>
                  <a:cubicBezTo>
                    <a:pt x="66" y="224"/>
                    <a:pt x="63" y="222"/>
                    <a:pt x="59" y="222"/>
                  </a:cubicBezTo>
                  <a:cubicBezTo>
                    <a:pt x="48" y="222"/>
                    <a:pt x="44" y="218"/>
                    <a:pt x="41" y="207"/>
                  </a:cubicBezTo>
                  <a:cubicBezTo>
                    <a:pt x="40" y="204"/>
                    <a:pt x="39" y="202"/>
                    <a:pt x="35" y="201"/>
                  </a:cubicBezTo>
                  <a:cubicBezTo>
                    <a:pt x="24" y="198"/>
                    <a:pt x="20" y="194"/>
                    <a:pt x="21" y="182"/>
                  </a:cubicBezTo>
                  <a:cubicBezTo>
                    <a:pt x="21" y="178"/>
                    <a:pt x="19" y="177"/>
                    <a:pt x="17" y="175"/>
                  </a:cubicBezTo>
                  <a:cubicBezTo>
                    <a:pt x="6" y="168"/>
                    <a:pt x="4" y="164"/>
                    <a:pt x="8" y="152"/>
                  </a:cubicBezTo>
                  <a:cubicBezTo>
                    <a:pt x="9" y="149"/>
                    <a:pt x="9" y="147"/>
                    <a:pt x="7" y="144"/>
                  </a:cubicBezTo>
                  <a:cubicBezTo>
                    <a:pt x="4" y="141"/>
                    <a:pt x="1" y="138"/>
                    <a:pt x="1" y="133"/>
                  </a:cubicBezTo>
                  <a:cubicBezTo>
                    <a:pt x="0" y="127"/>
                    <a:pt x="3" y="123"/>
                    <a:pt x="7" y="119"/>
                  </a:cubicBezTo>
                  <a:cubicBezTo>
                    <a:pt x="9" y="117"/>
                    <a:pt x="9" y="115"/>
                    <a:pt x="8" y="112"/>
                  </a:cubicBezTo>
                  <a:cubicBezTo>
                    <a:pt x="8" y="112"/>
                    <a:pt x="8" y="111"/>
                    <a:pt x="8" y="110"/>
                  </a:cubicBezTo>
                  <a:cubicBezTo>
                    <a:pt x="5" y="100"/>
                    <a:pt x="6" y="94"/>
                    <a:pt x="16" y="89"/>
                  </a:cubicBezTo>
                  <a:cubicBezTo>
                    <a:pt x="19" y="87"/>
                    <a:pt x="21" y="85"/>
                    <a:pt x="21" y="80"/>
                  </a:cubicBezTo>
                  <a:cubicBezTo>
                    <a:pt x="20" y="70"/>
                    <a:pt x="25" y="65"/>
                    <a:pt x="35" y="62"/>
                  </a:cubicBezTo>
                  <a:cubicBezTo>
                    <a:pt x="38" y="62"/>
                    <a:pt x="40" y="60"/>
                    <a:pt x="41" y="56"/>
                  </a:cubicBezTo>
                  <a:cubicBezTo>
                    <a:pt x="44" y="45"/>
                    <a:pt x="48" y="42"/>
                    <a:pt x="60" y="42"/>
                  </a:cubicBezTo>
                  <a:cubicBezTo>
                    <a:pt x="64" y="41"/>
                    <a:pt x="65" y="40"/>
                    <a:pt x="66" y="38"/>
                  </a:cubicBezTo>
                  <a:cubicBezTo>
                    <a:pt x="72" y="27"/>
                    <a:pt x="76" y="24"/>
                    <a:pt x="88" y="26"/>
                  </a:cubicBezTo>
                  <a:cubicBezTo>
                    <a:pt x="91" y="27"/>
                    <a:pt x="93" y="26"/>
                    <a:pt x="95" y="23"/>
                  </a:cubicBezTo>
                  <a:cubicBezTo>
                    <a:pt x="102" y="14"/>
                    <a:pt x="106" y="12"/>
                    <a:pt x="117" y="15"/>
                  </a:cubicBezTo>
                  <a:cubicBezTo>
                    <a:pt x="121" y="16"/>
                    <a:pt x="123" y="16"/>
                    <a:pt x="125" y="13"/>
                  </a:cubicBezTo>
                  <a:cubicBezTo>
                    <a:pt x="133" y="5"/>
                    <a:pt x="138" y="4"/>
                    <a:pt x="148" y="9"/>
                  </a:cubicBezTo>
                  <a:cubicBezTo>
                    <a:pt x="151" y="10"/>
                    <a:pt x="154" y="10"/>
                    <a:pt x="156" y="8"/>
                  </a:cubicBezTo>
                  <a:cubicBezTo>
                    <a:pt x="165" y="1"/>
                    <a:pt x="170" y="0"/>
                    <a:pt x="180" y="7"/>
                  </a:cubicBezTo>
                  <a:cubicBezTo>
                    <a:pt x="183" y="8"/>
                    <a:pt x="185" y="8"/>
                    <a:pt x="188" y="6"/>
                  </a:cubicBezTo>
                  <a:cubicBezTo>
                    <a:pt x="197" y="0"/>
                    <a:pt x="203" y="1"/>
                    <a:pt x="212" y="8"/>
                  </a:cubicBezTo>
                  <a:cubicBezTo>
                    <a:pt x="214" y="10"/>
                    <a:pt x="216" y="10"/>
                    <a:pt x="219" y="9"/>
                  </a:cubicBezTo>
                  <a:cubicBezTo>
                    <a:pt x="229" y="4"/>
                    <a:pt x="234" y="5"/>
                    <a:pt x="242" y="13"/>
                  </a:cubicBezTo>
                  <a:cubicBezTo>
                    <a:pt x="245" y="16"/>
                    <a:pt x="247" y="16"/>
                    <a:pt x="251" y="15"/>
                  </a:cubicBezTo>
                  <a:cubicBezTo>
                    <a:pt x="262" y="12"/>
                    <a:pt x="266" y="14"/>
                    <a:pt x="273" y="23"/>
                  </a:cubicBezTo>
                  <a:cubicBezTo>
                    <a:pt x="275" y="26"/>
                    <a:pt x="277" y="27"/>
                    <a:pt x="280" y="26"/>
                  </a:cubicBezTo>
                  <a:cubicBezTo>
                    <a:pt x="291" y="24"/>
                    <a:pt x="296" y="27"/>
                    <a:pt x="301" y="37"/>
                  </a:cubicBezTo>
                  <a:cubicBezTo>
                    <a:pt x="302" y="40"/>
                    <a:pt x="304" y="42"/>
                    <a:pt x="308" y="42"/>
                  </a:cubicBezTo>
                  <a:cubicBezTo>
                    <a:pt x="319" y="42"/>
                    <a:pt x="323" y="45"/>
                    <a:pt x="326" y="55"/>
                  </a:cubicBezTo>
                  <a:cubicBezTo>
                    <a:pt x="327" y="60"/>
                    <a:pt x="329" y="62"/>
                    <a:pt x="334" y="63"/>
                  </a:cubicBezTo>
                  <a:cubicBezTo>
                    <a:pt x="343" y="65"/>
                    <a:pt x="347" y="70"/>
                    <a:pt x="347" y="80"/>
                  </a:cubicBezTo>
                  <a:cubicBezTo>
                    <a:pt x="347" y="84"/>
                    <a:pt x="348" y="87"/>
                    <a:pt x="352" y="89"/>
                  </a:cubicBezTo>
                  <a:cubicBezTo>
                    <a:pt x="361" y="94"/>
                    <a:pt x="363" y="100"/>
                    <a:pt x="360" y="110"/>
                  </a:cubicBezTo>
                  <a:cubicBezTo>
                    <a:pt x="359" y="114"/>
                    <a:pt x="359" y="117"/>
                    <a:pt x="362" y="120"/>
                  </a:cubicBezTo>
                  <a:cubicBezTo>
                    <a:pt x="369" y="129"/>
                    <a:pt x="369" y="134"/>
                    <a:pt x="361" y="143"/>
                  </a:cubicBezTo>
                  <a:cubicBezTo>
                    <a:pt x="359" y="147"/>
                    <a:pt x="359" y="149"/>
                    <a:pt x="360" y="153"/>
                  </a:cubicBezTo>
                  <a:cubicBezTo>
                    <a:pt x="363" y="164"/>
                    <a:pt x="361" y="169"/>
                    <a:pt x="352" y="175"/>
                  </a:cubicBezTo>
                  <a:cubicBezTo>
                    <a:pt x="349" y="177"/>
                    <a:pt x="347" y="179"/>
                    <a:pt x="347" y="183"/>
                  </a:cubicBezTo>
                  <a:cubicBezTo>
                    <a:pt x="347" y="194"/>
                    <a:pt x="344" y="198"/>
                    <a:pt x="333" y="201"/>
                  </a:cubicBezTo>
                  <a:cubicBezTo>
                    <a:pt x="329" y="202"/>
                    <a:pt x="327" y="204"/>
                    <a:pt x="326" y="208"/>
                  </a:cubicBezTo>
                  <a:cubicBezTo>
                    <a:pt x="324" y="218"/>
                    <a:pt x="319" y="222"/>
                    <a:pt x="308" y="222"/>
                  </a:cubicBezTo>
                  <a:cubicBezTo>
                    <a:pt x="304" y="222"/>
                    <a:pt x="302" y="223"/>
                    <a:pt x="301" y="227"/>
                  </a:cubicBezTo>
                  <a:cubicBezTo>
                    <a:pt x="298" y="234"/>
                    <a:pt x="293" y="238"/>
                    <a:pt x="283" y="23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9782175" y="538163"/>
              <a:ext cx="1093787" cy="306388"/>
            </a:xfrm>
            <a:custGeom>
              <a:avLst/>
              <a:gdLst>
                <a:gd name="T0" fmla="*/ 0 w 326"/>
                <a:gd name="T1" fmla="*/ 24 h 91"/>
                <a:gd name="T2" fmla="*/ 1 w 326"/>
                <a:gd name="T3" fmla="*/ 8 h 91"/>
                <a:gd name="T4" fmla="*/ 9 w 326"/>
                <a:gd name="T5" fmla="*/ 1 h 91"/>
                <a:gd name="T6" fmla="*/ 15 w 326"/>
                <a:gd name="T7" fmla="*/ 9 h 91"/>
                <a:gd name="T8" fmla="*/ 22 w 326"/>
                <a:gd name="T9" fmla="*/ 68 h 91"/>
                <a:gd name="T10" fmla="*/ 26 w 326"/>
                <a:gd name="T11" fmla="*/ 70 h 91"/>
                <a:gd name="T12" fmla="*/ 145 w 326"/>
                <a:gd name="T13" fmla="*/ 36 h 91"/>
                <a:gd name="T14" fmla="*/ 288 w 326"/>
                <a:gd name="T15" fmla="*/ 63 h 91"/>
                <a:gd name="T16" fmla="*/ 297 w 326"/>
                <a:gd name="T17" fmla="*/ 68 h 91"/>
                <a:gd name="T18" fmla="*/ 303 w 326"/>
                <a:gd name="T19" fmla="*/ 65 h 91"/>
                <a:gd name="T20" fmla="*/ 309 w 326"/>
                <a:gd name="T21" fmla="*/ 14 h 91"/>
                <a:gd name="T22" fmla="*/ 309 w 326"/>
                <a:gd name="T23" fmla="*/ 8 h 91"/>
                <a:gd name="T24" fmla="*/ 315 w 326"/>
                <a:gd name="T25" fmla="*/ 1 h 91"/>
                <a:gd name="T26" fmla="*/ 323 w 326"/>
                <a:gd name="T27" fmla="*/ 7 h 91"/>
                <a:gd name="T28" fmla="*/ 311 w 326"/>
                <a:gd name="T29" fmla="*/ 83 h 91"/>
                <a:gd name="T30" fmla="*/ 299 w 326"/>
                <a:gd name="T31" fmla="*/ 85 h 91"/>
                <a:gd name="T32" fmla="*/ 249 w 326"/>
                <a:gd name="T33" fmla="*/ 62 h 91"/>
                <a:gd name="T34" fmla="*/ 127 w 326"/>
                <a:gd name="T35" fmla="*/ 52 h 91"/>
                <a:gd name="T36" fmla="*/ 31 w 326"/>
                <a:gd name="T37" fmla="*/ 84 h 91"/>
                <a:gd name="T38" fmla="*/ 29 w 326"/>
                <a:gd name="T39" fmla="*/ 85 h 91"/>
                <a:gd name="T40" fmla="*/ 12 w 326"/>
                <a:gd name="T41" fmla="*/ 80 h 91"/>
                <a:gd name="T42" fmla="*/ 0 w 326"/>
                <a:gd name="T43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91">
                  <a:moveTo>
                    <a:pt x="0" y="24"/>
                  </a:moveTo>
                  <a:cubicBezTo>
                    <a:pt x="0" y="19"/>
                    <a:pt x="1" y="13"/>
                    <a:pt x="1" y="8"/>
                  </a:cubicBezTo>
                  <a:cubicBezTo>
                    <a:pt x="2" y="3"/>
                    <a:pt x="5" y="0"/>
                    <a:pt x="9" y="1"/>
                  </a:cubicBezTo>
                  <a:cubicBezTo>
                    <a:pt x="13" y="1"/>
                    <a:pt x="16" y="4"/>
                    <a:pt x="15" y="9"/>
                  </a:cubicBezTo>
                  <a:cubicBezTo>
                    <a:pt x="13" y="30"/>
                    <a:pt x="15" y="49"/>
                    <a:pt x="22" y="68"/>
                  </a:cubicBezTo>
                  <a:cubicBezTo>
                    <a:pt x="23" y="70"/>
                    <a:pt x="23" y="72"/>
                    <a:pt x="26" y="70"/>
                  </a:cubicBezTo>
                  <a:cubicBezTo>
                    <a:pt x="63" y="49"/>
                    <a:pt x="103" y="39"/>
                    <a:pt x="145" y="36"/>
                  </a:cubicBezTo>
                  <a:cubicBezTo>
                    <a:pt x="195" y="33"/>
                    <a:pt x="243" y="41"/>
                    <a:pt x="288" y="63"/>
                  </a:cubicBezTo>
                  <a:cubicBezTo>
                    <a:pt x="291" y="65"/>
                    <a:pt x="294" y="66"/>
                    <a:pt x="297" y="68"/>
                  </a:cubicBezTo>
                  <a:cubicBezTo>
                    <a:pt x="301" y="71"/>
                    <a:pt x="302" y="69"/>
                    <a:pt x="303" y="65"/>
                  </a:cubicBezTo>
                  <a:cubicBezTo>
                    <a:pt x="309" y="48"/>
                    <a:pt x="311" y="31"/>
                    <a:pt x="309" y="14"/>
                  </a:cubicBezTo>
                  <a:cubicBezTo>
                    <a:pt x="309" y="12"/>
                    <a:pt x="309" y="10"/>
                    <a:pt x="309" y="8"/>
                  </a:cubicBezTo>
                  <a:cubicBezTo>
                    <a:pt x="309" y="4"/>
                    <a:pt x="311" y="1"/>
                    <a:pt x="315" y="1"/>
                  </a:cubicBezTo>
                  <a:cubicBezTo>
                    <a:pt x="319" y="0"/>
                    <a:pt x="322" y="3"/>
                    <a:pt x="323" y="7"/>
                  </a:cubicBezTo>
                  <a:cubicBezTo>
                    <a:pt x="326" y="33"/>
                    <a:pt x="323" y="59"/>
                    <a:pt x="311" y="83"/>
                  </a:cubicBezTo>
                  <a:cubicBezTo>
                    <a:pt x="308" y="87"/>
                    <a:pt x="304" y="88"/>
                    <a:pt x="299" y="85"/>
                  </a:cubicBezTo>
                  <a:cubicBezTo>
                    <a:pt x="283" y="75"/>
                    <a:pt x="267" y="68"/>
                    <a:pt x="249" y="62"/>
                  </a:cubicBezTo>
                  <a:cubicBezTo>
                    <a:pt x="209" y="50"/>
                    <a:pt x="169" y="46"/>
                    <a:pt x="127" y="52"/>
                  </a:cubicBezTo>
                  <a:cubicBezTo>
                    <a:pt x="93" y="56"/>
                    <a:pt x="61" y="66"/>
                    <a:pt x="31" y="84"/>
                  </a:cubicBezTo>
                  <a:cubicBezTo>
                    <a:pt x="30" y="84"/>
                    <a:pt x="29" y="85"/>
                    <a:pt x="29" y="85"/>
                  </a:cubicBezTo>
                  <a:cubicBezTo>
                    <a:pt x="19" y="91"/>
                    <a:pt x="17" y="90"/>
                    <a:pt x="12" y="80"/>
                  </a:cubicBezTo>
                  <a:cubicBezTo>
                    <a:pt x="4" y="63"/>
                    <a:pt x="1" y="44"/>
                    <a:pt x="0" y="24"/>
                  </a:cubicBezTo>
                  <a:close/>
                </a:path>
              </a:pathLst>
            </a:custGeom>
            <a:solidFill>
              <a:srgbClr val="2F4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9861550" y="1055688"/>
              <a:ext cx="927100" cy="322263"/>
            </a:xfrm>
            <a:custGeom>
              <a:avLst/>
              <a:gdLst>
                <a:gd name="T0" fmla="*/ 276 w 276"/>
                <a:gd name="T1" fmla="*/ 39 h 96"/>
                <a:gd name="T2" fmla="*/ 254 w 276"/>
                <a:gd name="T3" fmla="*/ 93 h 96"/>
                <a:gd name="T4" fmla="*/ 251 w 276"/>
                <a:gd name="T5" fmla="*/ 93 h 96"/>
                <a:gd name="T6" fmla="*/ 245 w 276"/>
                <a:gd name="T7" fmla="*/ 88 h 96"/>
                <a:gd name="T8" fmla="*/ 244 w 276"/>
                <a:gd name="T9" fmla="*/ 83 h 96"/>
                <a:gd name="T10" fmla="*/ 260 w 276"/>
                <a:gd name="T11" fmla="*/ 55 h 96"/>
                <a:gd name="T12" fmla="*/ 256 w 276"/>
                <a:gd name="T13" fmla="*/ 21 h 96"/>
                <a:gd name="T14" fmla="*/ 250 w 276"/>
                <a:gd name="T15" fmla="*/ 19 h 96"/>
                <a:gd name="T16" fmla="*/ 239 w 276"/>
                <a:gd name="T17" fmla="*/ 25 h 96"/>
                <a:gd name="T18" fmla="*/ 196 w 276"/>
                <a:gd name="T19" fmla="*/ 24 h 96"/>
                <a:gd name="T20" fmla="*/ 163 w 276"/>
                <a:gd name="T21" fmla="*/ 23 h 96"/>
                <a:gd name="T22" fmla="*/ 128 w 276"/>
                <a:gd name="T23" fmla="*/ 29 h 96"/>
                <a:gd name="T24" fmla="*/ 116 w 276"/>
                <a:gd name="T25" fmla="*/ 23 h 96"/>
                <a:gd name="T26" fmla="*/ 84 w 276"/>
                <a:gd name="T27" fmla="*/ 23 h 96"/>
                <a:gd name="T28" fmla="*/ 44 w 276"/>
                <a:gd name="T29" fmla="*/ 27 h 96"/>
                <a:gd name="T30" fmla="*/ 32 w 276"/>
                <a:gd name="T31" fmla="*/ 19 h 96"/>
                <a:gd name="T32" fmla="*/ 24 w 276"/>
                <a:gd name="T33" fmla="*/ 22 h 96"/>
                <a:gd name="T34" fmla="*/ 31 w 276"/>
                <a:gd name="T35" fmla="*/ 78 h 96"/>
                <a:gd name="T36" fmla="*/ 37 w 276"/>
                <a:gd name="T37" fmla="*/ 85 h 96"/>
                <a:gd name="T38" fmla="*/ 31 w 276"/>
                <a:gd name="T39" fmla="*/ 91 h 96"/>
                <a:gd name="T40" fmla="*/ 29 w 276"/>
                <a:gd name="T41" fmla="*/ 93 h 96"/>
                <a:gd name="T42" fmla="*/ 25 w 276"/>
                <a:gd name="T43" fmla="*/ 93 h 96"/>
                <a:gd name="T44" fmla="*/ 7 w 276"/>
                <a:gd name="T45" fmla="*/ 63 h 96"/>
                <a:gd name="T46" fmla="*/ 16 w 276"/>
                <a:gd name="T47" fmla="*/ 6 h 96"/>
                <a:gd name="T48" fmla="*/ 22 w 276"/>
                <a:gd name="T49" fmla="*/ 3 h 96"/>
                <a:gd name="T50" fmla="*/ 45 w 276"/>
                <a:gd name="T51" fmla="*/ 11 h 96"/>
                <a:gd name="T52" fmla="*/ 76 w 276"/>
                <a:gd name="T53" fmla="*/ 11 h 96"/>
                <a:gd name="T54" fmla="*/ 117 w 276"/>
                <a:gd name="T55" fmla="*/ 7 h 96"/>
                <a:gd name="T56" fmla="*/ 125 w 276"/>
                <a:gd name="T57" fmla="*/ 12 h 96"/>
                <a:gd name="T58" fmla="*/ 154 w 276"/>
                <a:gd name="T59" fmla="*/ 12 h 96"/>
                <a:gd name="T60" fmla="*/ 194 w 276"/>
                <a:gd name="T61" fmla="*/ 6 h 96"/>
                <a:gd name="T62" fmla="*/ 204 w 276"/>
                <a:gd name="T63" fmla="*/ 12 h 96"/>
                <a:gd name="T64" fmla="*/ 234 w 276"/>
                <a:gd name="T65" fmla="*/ 11 h 96"/>
                <a:gd name="T66" fmla="*/ 258 w 276"/>
                <a:gd name="T67" fmla="*/ 3 h 96"/>
                <a:gd name="T68" fmla="*/ 264 w 276"/>
                <a:gd name="T69" fmla="*/ 6 h 96"/>
                <a:gd name="T70" fmla="*/ 276 w 276"/>
                <a:gd name="T7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96">
                  <a:moveTo>
                    <a:pt x="276" y="39"/>
                  </a:moveTo>
                  <a:cubicBezTo>
                    <a:pt x="275" y="64"/>
                    <a:pt x="267" y="80"/>
                    <a:pt x="254" y="93"/>
                  </a:cubicBezTo>
                  <a:cubicBezTo>
                    <a:pt x="253" y="95"/>
                    <a:pt x="252" y="95"/>
                    <a:pt x="251" y="93"/>
                  </a:cubicBezTo>
                  <a:cubicBezTo>
                    <a:pt x="249" y="91"/>
                    <a:pt x="247" y="89"/>
                    <a:pt x="245" y="88"/>
                  </a:cubicBezTo>
                  <a:cubicBezTo>
                    <a:pt x="242" y="86"/>
                    <a:pt x="242" y="85"/>
                    <a:pt x="244" y="83"/>
                  </a:cubicBezTo>
                  <a:cubicBezTo>
                    <a:pt x="252" y="75"/>
                    <a:pt x="257" y="66"/>
                    <a:pt x="260" y="55"/>
                  </a:cubicBezTo>
                  <a:cubicBezTo>
                    <a:pt x="263" y="43"/>
                    <a:pt x="261" y="32"/>
                    <a:pt x="256" y="21"/>
                  </a:cubicBezTo>
                  <a:cubicBezTo>
                    <a:pt x="254" y="18"/>
                    <a:pt x="253" y="18"/>
                    <a:pt x="250" y="19"/>
                  </a:cubicBezTo>
                  <a:cubicBezTo>
                    <a:pt x="246" y="20"/>
                    <a:pt x="242" y="23"/>
                    <a:pt x="239" y="25"/>
                  </a:cubicBezTo>
                  <a:cubicBezTo>
                    <a:pt x="224" y="34"/>
                    <a:pt x="210" y="33"/>
                    <a:pt x="196" y="24"/>
                  </a:cubicBezTo>
                  <a:cubicBezTo>
                    <a:pt x="183" y="15"/>
                    <a:pt x="176" y="14"/>
                    <a:pt x="163" y="23"/>
                  </a:cubicBezTo>
                  <a:cubicBezTo>
                    <a:pt x="152" y="31"/>
                    <a:pt x="141" y="33"/>
                    <a:pt x="128" y="29"/>
                  </a:cubicBezTo>
                  <a:cubicBezTo>
                    <a:pt x="123" y="28"/>
                    <a:pt x="120" y="25"/>
                    <a:pt x="116" y="23"/>
                  </a:cubicBezTo>
                  <a:cubicBezTo>
                    <a:pt x="104" y="15"/>
                    <a:pt x="96" y="15"/>
                    <a:pt x="84" y="23"/>
                  </a:cubicBezTo>
                  <a:cubicBezTo>
                    <a:pt x="71" y="32"/>
                    <a:pt x="58" y="34"/>
                    <a:pt x="44" y="27"/>
                  </a:cubicBezTo>
                  <a:cubicBezTo>
                    <a:pt x="40" y="25"/>
                    <a:pt x="36" y="22"/>
                    <a:pt x="32" y="19"/>
                  </a:cubicBezTo>
                  <a:cubicBezTo>
                    <a:pt x="27" y="17"/>
                    <a:pt x="26" y="17"/>
                    <a:pt x="24" y="22"/>
                  </a:cubicBezTo>
                  <a:cubicBezTo>
                    <a:pt x="14" y="42"/>
                    <a:pt x="18" y="61"/>
                    <a:pt x="31" y="78"/>
                  </a:cubicBezTo>
                  <a:cubicBezTo>
                    <a:pt x="33" y="81"/>
                    <a:pt x="36" y="83"/>
                    <a:pt x="37" y="85"/>
                  </a:cubicBezTo>
                  <a:cubicBezTo>
                    <a:pt x="37" y="88"/>
                    <a:pt x="33" y="89"/>
                    <a:pt x="31" y="91"/>
                  </a:cubicBezTo>
                  <a:cubicBezTo>
                    <a:pt x="31" y="92"/>
                    <a:pt x="30" y="92"/>
                    <a:pt x="29" y="93"/>
                  </a:cubicBezTo>
                  <a:cubicBezTo>
                    <a:pt x="28" y="96"/>
                    <a:pt x="27" y="95"/>
                    <a:pt x="25" y="93"/>
                  </a:cubicBezTo>
                  <a:cubicBezTo>
                    <a:pt x="17" y="84"/>
                    <a:pt x="11" y="75"/>
                    <a:pt x="7" y="63"/>
                  </a:cubicBezTo>
                  <a:cubicBezTo>
                    <a:pt x="0" y="43"/>
                    <a:pt x="5" y="24"/>
                    <a:pt x="16" y="6"/>
                  </a:cubicBezTo>
                  <a:cubicBezTo>
                    <a:pt x="17" y="4"/>
                    <a:pt x="19" y="3"/>
                    <a:pt x="22" y="3"/>
                  </a:cubicBezTo>
                  <a:cubicBezTo>
                    <a:pt x="31" y="3"/>
                    <a:pt x="38" y="6"/>
                    <a:pt x="45" y="11"/>
                  </a:cubicBezTo>
                  <a:cubicBezTo>
                    <a:pt x="56" y="19"/>
                    <a:pt x="65" y="19"/>
                    <a:pt x="76" y="11"/>
                  </a:cubicBezTo>
                  <a:cubicBezTo>
                    <a:pt x="89" y="2"/>
                    <a:pt x="103" y="0"/>
                    <a:pt x="117" y="7"/>
                  </a:cubicBezTo>
                  <a:cubicBezTo>
                    <a:pt x="120" y="8"/>
                    <a:pt x="123" y="10"/>
                    <a:pt x="125" y="12"/>
                  </a:cubicBezTo>
                  <a:cubicBezTo>
                    <a:pt x="135" y="19"/>
                    <a:pt x="145" y="19"/>
                    <a:pt x="154" y="12"/>
                  </a:cubicBezTo>
                  <a:cubicBezTo>
                    <a:pt x="166" y="3"/>
                    <a:pt x="179" y="0"/>
                    <a:pt x="194" y="6"/>
                  </a:cubicBezTo>
                  <a:cubicBezTo>
                    <a:pt x="198" y="7"/>
                    <a:pt x="201" y="10"/>
                    <a:pt x="204" y="12"/>
                  </a:cubicBezTo>
                  <a:cubicBezTo>
                    <a:pt x="215" y="19"/>
                    <a:pt x="224" y="19"/>
                    <a:pt x="234" y="11"/>
                  </a:cubicBezTo>
                  <a:cubicBezTo>
                    <a:pt x="241" y="6"/>
                    <a:pt x="249" y="3"/>
                    <a:pt x="258" y="3"/>
                  </a:cubicBezTo>
                  <a:cubicBezTo>
                    <a:pt x="261" y="3"/>
                    <a:pt x="263" y="4"/>
                    <a:pt x="264" y="6"/>
                  </a:cubicBezTo>
                  <a:cubicBezTo>
                    <a:pt x="271" y="18"/>
                    <a:pt x="276" y="30"/>
                    <a:pt x="276" y="39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0069513" y="2078038"/>
              <a:ext cx="520700" cy="117475"/>
            </a:xfrm>
            <a:custGeom>
              <a:avLst/>
              <a:gdLst>
                <a:gd name="T0" fmla="*/ 78 w 155"/>
                <a:gd name="T1" fmla="*/ 0 h 35"/>
                <a:gd name="T2" fmla="*/ 147 w 155"/>
                <a:gd name="T3" fmla="*/ 0 h 35"/>
                <a:gd name="T4" fmla="*/ 154 w 155"/>
                <a:gd name="T5" fmla="*/ 5 h 35"/>
                <a:gd name="T6" fmla="*/ 152 w 155"/>
                <a:gd name="T7" fmla="*/ 13 h 35"/>
                <a:gd name="T8" fmla="*/ 146 w 155"/>
                <a:gd name="T9" fmla="*/ 15 h 35"/>
                <a:gd name="T10" fmla="*/ 96 w 155"/>
                <a:gd name="T11" fmla="*/ 15 h 35"/>
                <a:gd name="T12" fmla="*/ 92 w 155"/>
                <a:gd name="T13" fmla="*/ 18 h 35"/>
                <a:gd name="T14" fmla="*/ 96 w 155"/>
                <a:gd name="T15" fmla="*/ 21 h 35"/>
                <a:gd name="T16" fmla="*/ 122 w 155"/>
                <a:gd name="T17" fmla="*/ 21 h 35"/>
                <a:gd name="T18" fmla="*/ 130 w 155"/>
                <a:gd name="T19" fmla="*/ 28 h 35"/>
                <a:gd name="T20" fmla="*/ 122 w 155"/>
                <a:gd name="T21" fmla="*/ 35 h 35"/>
                <a:gd name="T22" fmla="*/ 37 w 155"/>
                <a:gd name="T23" fmla="*/ 35 h 35"/>
                <a:gd name="T24" fmla="*/ 29 w 155"/>
                <a:gd name="T25" fmla="*/ 28 h 35"/>
                <a:gd name="T26" fmla="*/ 37 w 155"/>
                <a:gd name="T27" fmla="*/ 21 h 35"/>
                <a:gd name="T28" fmla="*/ 60 w 155"/>
                <a:gd name="T29" fmla="*/ 21 h 35"/>
                <a:gd name="T30" fmla="*/ 64 w 155"/>
                <a:gd name="T31" fmla="*/ 18 h 35"/>
                <a:gd name="T32" fmla="*/ 60 w 155"/>
                <a:gd name="T33" fmla="*/ 15 h 35"/>
                <a:gd name="T34" fmla="*/ 9 w 155"/>
                <a:gd name="T35" fmla="*/ 15 h 35"/>
                <a:gd name="T36" fmla="*/ 1 w 155"/>
                <a:gd name="T37" fmla="*/ 9 h 35"/>
                <a:gd name="T38" fmla="*/ 4 w 155"/>
                <a:gd name="T39" fmla="*/ 1 h 35"/>
                <a:gd name="T40" fmla="*/ 10 w 155"/>
                <a:gd name="T41" fmla="*/ 0 h 35"/>
                <a:gd name="T42" fmla="*/ 78 w 155"/>
                <a:gd name="T43" fmla="*/ 0 h 35"/>
                <a:gd name="T44" fmla="*/ 78 w 155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35">
                  <a:moveTo>
                    <a:pt x="78" y="0"/>
                  </a:moveTo>
                  <a:cubicBezTo>
                    <a:pt x="101" y="0"/>
                    <a:pt x="124" y="0"/>
                    <a:pt x="147" y="0"/>
                  </a:cubicBezTo>
                  <a:cubicBezTo>
                    <a:pt x="151" y="0"/>
                    <a:pt x="153" y="2"/>
                    <a:pt x="154" y="5"/>
                  </a:cubicBezTo>
                  <a:cubicBezTo>
                    <a:pt x="155" y="8"/>
                    <a:pt x="154" y="11"/>
                    <a:pt x="152" y="13"/>
                  </a:cubicBezTo>
                  <a:cubicBezTo>
                    <a:pt x="150" y="15"/>
                    <a:pt x="148" y="15"/>
                    <a:pt x="146" y="15"/>
                  </a:cubicBezTo>
                  <a:cubicBezTo>
                    <a:pt x="129" y="15"/>
                    <a:pt x="113" y="15"/>
                    <a:pt x="96" y="15"/>
                  </a:cubicBezTo>
                  <a:cubicBezTo>
                    <a:pt x="94" y="15"/>
                    <a:pt x="92" y="14"/>
                    <a:pt x="92" y="18"/>
                  </a:cubicBezTo>
                  <a:cubicBezTo>
                    <a:pt x="92" y="22"/>
                    <a:pt x="94" y="21"/>
                    <a:pt x="96" y="21"/>
                  </a:cubicBezTo>
                  <a:cubicBezTo>
                    <a:pt x="105" y="21"/>
                    <a:pt x="114" y="21"/>
                    <a:pt x="122" y="21"/>
                  </a:cubicBezTo>
                  <a:cubicBezTo>
                    <a:pt x="127" y="21"/>
                    <a:pt x="130" y="24"/>
                    <a:pt x="130" y="28"/>
                  </a:cubicBezTo>
                  <a:cubicBezTo>
                    <a:pt x="130" y="32"/>
                    <a:pt x="127" y="35"/>
                    <a:pt x="122" y="35"/>
                  </a:cubicBezTo>
                  <a:cubicBezTo>
                    <a:pt x="94" y="35"/>
                    <a:pt x="66" y="35"/>
                    <a:pt x="37" y="35"/>
                  </a:cubicBezTo>
                  <a:cubicBezTo>
                    <a:pt x="32" y="35"/>
                    <a:pt x="29" y="33"/>
                    <a:pt x="29" y="28"/>
                  </a:cubicBezTo>
                  <a:cubicBezTo>
                    <a:pt x="29" y="24"/>
                    <a:pt x="32" y="21"/>
                    <a:pt x="37" y="21"/>
                  </a:cubicBezTo>
                  <a:cubicBezTo>
                    <a:pt x="45" y="21"/>
                    <a:pt x="53" y="21"/>
                    <a:pt x="60" y="21"/>
                  </a:cubicBezTo>
                  <a:cubicBezTo>
                    <a:pt x="63" y="21"/>
                    <a:pt x="64" y="21"/>
                    <a:pt x="64" y="18"/>
                  </a:cubicBezTo>
                  <a:cubicBezTo>
                    <a:pt x="64" y="16"/>
                    <a:pt x="63" y="14"/>
                    <a:pt x="60" y="15"/>
                  </a:cubicBezTo>
                  <a:cubicBezTo>
                    <a:pt x="43" y="15"/>
                    <a:pt x="26" y="14"/>
                    <a:pt x="9" y="15"/>
                  </a:cubicBezTo>
                  <a:cubicBezTo>
                    <a:pt x="5" y="15"/>
                    <a:pt x="3" y="13"/>
                    <a:pt x="1" y="9"/>
                  </a:cubicBezTo>
                  <a:cubicBezTo>
                    <a:pt x="0" y="6"/>
                    <a:pt x="2" y="4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33" y="0"/>
                    <a:pt x="5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9912350" y="2078038"/>
              <a:ext cx="141287" cy="50800"/>
            </a:xfrm>
            <a:custGeom>
              <a:avLst/>
              <a:gdLst>
                <a:gd name="T0" fmla="*/ 21 w 42"/>
                <a:gd name="T1" fmla="*/ 0 h 15"/>
                <a:gd name="T2" fmla="*/ 34 w 42"/>
                <a:gd name="T3" fmla="*/ 0 h 15"/>
                <a:gd name="T4" fmla="*/ 41 w 42"/>
                <a:gd name="T5" fmla="*/ 8 h 15"/>
                <a:gd name="T6" fmla="*/ 34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1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1" y="0"/>
                  </a:moveTo>
                  <a:cubicBezTo>
                    <a:pt x="25" y="0"/>
                    <a:pt x="30" y="0"/>
                    <a:pt x="34" y="0"/>
                  </a:cubicBezTo>
                  <a:cubicBezTo>
                    <a:pt x="39" y="0"/>
                    <a:pt x="42" y="3"/>
                    <a:pt x="41" y="8"/>
                  </a:cubicBezTo>
                  <a:cubicBezTo>
                    <a:pt x="41" y="12"/>
                    <a:pt x="39" y="14"/>
                    <a:pt x="34" y="15"/>
                  </a:cubicBezTo>
                  <a:cubicBezTo>
                    <a:pt x="25" y="15"/>
                    <a:pt x="16" y="15"/>
                    <a:pt x="7" y="15"/>
                  </a:cubicBezTo>
                  <a:cubicBezTo>
                    <a:pt x="2" y="14"/>
                    <a:pt x="0" y="12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2" y="0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10610850" y="2078038"/>
              <a:ext cx="141287" cy="50800"/>
            </a:xfrm>
            <a:custGeom>
              <a:avLst/>
              <a:gdLst>
                <a:gd name="T0" fmla="*/ 22 w 42"/>
                <a:gd name="T1" fmla="*/ 0 h 15"/>
                <a:gd name="T2" fmla="*/ 35 w 42"/>
                <a:gd name="T3" fmla="*/ 0 h 15"/>
                <a:gd name="T4" fmla="*/ 42 w 42"/>
                <a:gd name="T5" fmla="*/ 7 h 15"/>
                <a:gd name="T6" fmla="*/ 35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2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2" y="0"/>
                  </a:moveTo>
                  <a:cubicBezTo>
                    <a:pt x="26" y="0"/>
                    <a:pt x="31" y="0"/>
                    <a:pt x="35" y="0"/>
                  </a:cubicBezTo>
                  <a:cubicBezTo>
                    <a:pt x="39" y="0"/>
                    <a:pt x="42" y="3"/>
                    <a:pt x="42" y="7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26" y="15"/>
                    <a:pt x="16" y="15"/>
                    <a:pt x="7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2" y="0"/>
                    <a:pt x="17" y="0"/>
                    <a:pt x="22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9418638" y="1984376"/>
              <a:ext cx="84137" cy="50800"/>
            </a:xfrm>
            <a:custGeom>
              <a:avLst/>
              <a:gdLst>
                <a:gd name="T0" fmla="*/ 13 w 25"/>
                <a:gd name="T1" fmla="*/ 15 h 15"/>
                <a:gd name="T2" fmla="*/ 7 w 25"/>
                <a:gd name="T3" fmla="*/ 15 h 15"/>
                <a:gd name="T4" fmla="*/ 1 w 25"/>
                <a:gd name="T5" fmla="*/ 7 h 15"/>
                <a:gd name="T6" fmla="*/ 7 w 25"/>
                <a:gd name="T7" fmla="*/ 1 h 15"/>
                <a:gd name="T8" fmla="*/ 19 w 25"/>
                <a:gd name="T9" fmla="*/ 1 h 15"/>
                <a:gd name="T10" fmla="*/ 25 w 25"/>
                <a:gd name="T11" fmla="*/ 8 h 15"/>
                <a:gd name="T12" fmla="*/ 19 w 25"/>
                <a:gd name="T13" fmla="*/ 15 h 15"/>
                <a:gd name="T14" fmla="*/ 13 w 25"/>
                <a:gd name="T15" fmla="*/ 15 h 15"/>
                <a:gd name="T16" fmla="*/ 13 w 2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3" y="15"/>
                  </a:moveTo>
                  <a:cubicBezTo>
                    <a:pt x="11" y="15"/>
                    <a:pt x="9" y="15"/>
                    <a:pt x="7" y="15"/>
                  </a:cubicBezTo>
                  <a:cubicBezTo>
                    <a:pt x="3" y="14"/>
                    <a:pt x="0" y="11"/>
                    <a:pt x="1" y="7"/>
                  </a:cubicBezTo>
                  <a:cubicBezTo>
                    <a:pt x="1" y="4"/>
                    <a:pt x="3" y="1"/>
                    <a:pt x="7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2" y="1"/>
                    <a:pt x="25" y="4"/>
                    <a:pt x="25" y="8"/>
                  </a:cubicBezTo>
                  <a:cubicBezTo>
                    <a:pt x="25" y="11"/>
                    <a:pt x="22" y="14"/>
                    <a:pt x="19" y="15"/>
                  </a:cubicBezTo>
                  <a:cubicBezTo>
                    <a:pt x="17" y="15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11161713" y="1984376"/>
              <a:ext cx="80962" cy="50800"/>
            </a:xfrm>
            <a:custGeom>
              <a:avLst/>
              <a:gdLst>
                <a:gd name="T0" fmla="*/ 12 w 24"/>
                <a:gd name="T1" fmla="*/ 1 h 15"/>
                <a:gd name="T2" fmla="*/ 18 w 24"/>
                <a:gd name="T3" fmla="*/ 1 h 15"/>
                <a:gd name="T4" fmla="*/ 24 w 24"/>
                <a:gd name="T5" fmla="*/ 8 h 15"/>
                <a:gd name="T6" fmla="*/ 18 w 24"/>
                <a:gd name="T7" fmla="*/ 14 h 15"/>
                <a:gd name="T8" fmla="*/ 6 w 24"/>
                <a:gd name="T9" fmla="*/ 15 h 15"/>
                <a:gd name="T10" fmla="*/ 0 w 24"/>
                <a:gd name="T11" fmla="*/ 7 h 15"/>
                <a:gd name="T12" fmla="*/ 6 w 24"/>
                <a:gd name="T13" fmla="*/ 1 h 15"/>
                <a:gd name="T14" fmla="*/ 12 w 24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12" y="1"/>
                  </a:moveTo>
                  <a:cubicBezTo>
                    <a:pt x="14" y="1"/>
                    <a:pt x="16" y="0"/>
                    <a:pt x="18" y="1"/>
                  </a:cubicBezTo>
                  <a:cubicBezTo>
                    <a:pt x="22" y="1"/>
                    <a:pt x="24" y="4"/>
                    <a:pt x="24" y="8"/>
                  </a:cubicBezTo>
                  <a:cubicBezTo>
                    <a:pt x="24" y="11"/>
                    <a:pt x="22" y="14"/>
                    <a:pt x="18" y="14"/>
                  </a:cubicBezTo>
                  <a:cubicBezTo>
                    <a:pt x="14" y="15"/>
                    <a:pt x="10" y="15"/>
                    <a:pt x="6" y="15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8" y="0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11207750" y="438151"/>
              <a:ext cx="68262" cy="66675"/>
            </a:xfrm>
            <a:custGeom>
              <a:avLst/>
              <a:gdLst>
                <a:gd name="T0" fmla="*/ 13 w 20"/>
                <a:gd name="T1" fmla="*/ 8 h 20"/>
                <a:gd name="T2" fmla="*/ 19 w 20"/>
                <a:gd name="T3" fmla="*/ 10 h 20"/>
                <a:gd name="T4" fmla="*/ 13 w 20"/>
                <a:gd name="T5" fmla="*/ 12 h 20"/>
                <a:gd name="T6" fmla="*/ 15 w 20"/>
                <a:gd name="T7" fmla="*/ 15 h 20"/>
                <a:gd name="T8" fmla="*/ 16 w 20"/>
                <a:gd name="T9" fmla="*/ 18 h 20"/>
                <a:gd name="T10" fmla="*/ 14 w 20"/>
                <a:gd name="T11" fmla="*/ 19 h 20"/>
                <a:gd name="T12" fmla="*/ 12 w 20"/>
                <a:gd name="T13" fmla="*/ 16 h 20"/>
                <a:gd name="T14" fmla="*/ 10 w 20"/>
                <a:gd name="T15" fmla="*/ 13 h 20"/>
                <a:gd name="T16" fmla="*/ 8 w 20"/>
                <a:gd name="T17" fmla="*/ 17 h 20"/>
                <a:gd name="T18" fmla="*/ 5 w 20"/>
                <a:gd name="T19" fmla="*/ 19 h 20"/>
                <a:gd name="T20" fmla="*/ 5 w 20"/>
                <a:gd name="T21" fmla="*/ 15 h 20"/>
                <a:gd name="T22" fmla="*/ 7 w 20"/>
                <a:gd name="T23" fmla="*/ 12 h 20"/>
                <a:gd name="T24" fmla="*/ 3 w 20"/>
                <a:gd name="T25" fmla="*/ 12 h 20"/>
                <a:gd name="T26" fmla="*/ 0 w 20"/>
                <a:gd name="T27" fmla="*/ 10 h 20"/>
                <a:gd name="T28" fmla="*/ 3 w 20"/>
                <a:gd name="T29" fmla="*/ 8 h 20"/>
                <a:gd name="T30" fmla="*/ 7 w 20"/>
                <a:gd name="T31" fmla="*/ 8 h 20"/>
                <a:gd name="T32" fmla="*/ 5 w 20"/>
                <a:gd name="T33" fmla="*/ 4 h 20"/>
                <a:gd name="T34" fmla="*/ 5 w 20"/>
                <a:gd name="T35" fmla="*/ 1 h 20"/>
                <a:gd name="T36" fmla="*/ 8 w 20"/>
                <a:gd name="T37" fmla="*/ 3 h 20"/>
                <a:gd name="T38" fmla="*/ 10 w 20"/>
                <a:gd name="T39" fmla="*/ 6 h 20"/>
                <a:gd name="T40" fmla="*/ 12 w 20"/>
                <a:gd name="T41" fmla="*/ 2 h 20"/>
                <a:gd name="T42" fmla="*/ 15 w 20"/>
                <a:gd name="T43" fmla="*/ 1 h 20"/>
                <a:gd name="T44" fmla="*/ 16 w 20"/>
                <a:gd name="T45" fmla="*/ 4 h 20"/>
                <a:gd name="T46" fmla="*/ 13 w 20"/>
                <a:gd name="T4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3" y="8"/>
                  </a:moveTo>
                  <a:cubicBezTo>
                    <a:pt x="15" y="10"/>
                    <a:pt x="19" y="6"/>
                    <a:pt x="19" y="10"/>
                  </a:cubicBezTo>
                  <a:cubicBezTo>
                    <a:pt x="20" y="14"/>
                    <a:pt x="15" y="10"/>
                    <a:pt x="13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5" y="16"/>
                    <a:pt x="17" y="16"/>
                    <a:pt x="16" y="18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2" y="19"/>
                    <a:pt x="12" y="17"/>
                    <a:pt x="12" y="16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8" y="16"/>
                    <a:pt x="8" y="17"/>
                  </a:cubicBezTo>
                  <a:cubicBezTo>
                    <a:pt x="7" y="18"/>
                    <a:pt x="6" y="20"/>
                    <a:pt x="5" y="19"/>
                  </a:cubicBezTo>
                  <a:cubicBezTo>
                    <a:pt x="3" y="18"/>
                    <a:pt x="4" y="17"/>
                    <a:pt x="5" y="15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6" y="11"/>
                    <a:pt x="4" y="12"/>
                    <a:pt x="3" y="12"/>
                  </a:cubicBezTo>
                  <a:cubicBezTo>
                    <a:pt x="2" y="12"/>
                    <a:pt x="0" y="12"/>
                    <a:pt x="0" y="10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8"/>
                    <a:pt x="6" y="8"/>
                    <a:pt x="7" y="8"/>
                  </a:cubicBezTo>
                  <a:cubicBezTo>
                    <a:pt x="7" y="7"/>
                    <a:pt x="5" y="6"/>
                    <a:pt x="5" y="4"/>
                  </a:cubicBezTo>
                  <a:cubicBezTo>
                    <a:pt x="4" y="3"/>
                    <a:pt x="3" y="2"/>
                    <a:pt x="5" y="1"/>
                  </a:cubicBezTo>
                  <a:cubicBezTo>
                    <a:pt x="7" y="0"/>
                    <a:pt x="7" y="1"/>
                    <a:pt x="8" y="3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2" y="5"/>
                    <a:pt x="12" y="4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5" y="5"/>
                    <a:pt x="14" y="7"/>
                    <a:pt x="13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9429750" y="306388"/>
              <a:ext cx="66675" cy="68263"/>
            </a:xfrm>
            <a:custGeom>
              <a:avLst/>
              <a:gdLst>
                <a:gd name="T0" fmla="*/ 7 w 20"/>
                <a:gd name="T1" fmla="*/ 11 h 20"/>
                <a:gd name="T2" fmla="*/ 2 w 20"/>
                <a:gd name="T3" fmla="*/ 11 h 20"/>
                <a:gd name="T4" fmla="*/ 0 w 20"/>
                <a:gd name="T5" fmla="*/ 9 h 20"/>
                <a:gd name="T6" fmla="*/ 2 w 20"/>
                <a:gd name="T7" fmla="*/ 8 h 20"/>
                <a:gd name="T8" fmla="*/ 7 w 20"/>
                <a:gd name="T9" fmla="*/ 8 h 20"/>
                <a:gd name="T10" fmla="*/ 4 w 20"/>
                <a:gd name="T11" fmla="*/ 4 h 20"/>
                <a:gd name="T12" fmla="*/ 4 w 20"/>
                <a:gd name="T13" fmla="*/ 1 h 20"/>
                <a:gd name="T14" fmla="*/ 7 w 20"/>
                <a:gd name="T15" fmla="*/ 2 h 20"/>
                <a:gd name="T16" fmla="*/ 9 w 20"/>
                <a:gd name="T17" fmla="*/ 6 h 20"/>
                <a:gd name="T18" fmla="*/ 12 w 20"/>
                <a:gd name="T19" fmla="*/ 3 h 20"/>
                <a:gd name="T20" fmla="*/ 15 w 20"/>
                <a:gd name="T21" fmla="*/ 1 h 20"/>
                <a:gd name="T22" fmla="*/ 15 w 20"/>
                <a:gd name="T23" fmla="*/ 4 h 20"/>
                <a:gd name="T24" fmla="*/ 12 w 20"/>
                <a:gd name="T25" fmla="*/ 8 h 20"/>
                <a:gd name="T26" fmla="*/ 17 w 20"/>
                <a:gd name="T27" fmla="*/ 8 h 20"/>
                <a:gd name="T28" fmla="*/ 20 w 20"/>
                <a:gd name="T29" fmla="*/ 10 h 20"/>
                <a:gd name="T30" fmla="*/ 17 w 20"/>
                <a:gd name="T31" fmla="*/ 11 h 20"/>
                <a:gd name="T32" fmla="*/ 13 w 20"/>
                <a:gd name="T33" fmla="*/ 11 h 20"/>
                <a:gd name="T34" fmla="*/ 15 w 20"/>
                <a:gd name="T35" fmla="*/ 15 h 20"/>
                <a:gd name="T36" fmla="*/ 15 w 20"/>
                <a:gd name="T37" fmla="*/ 18 h 20"/>
                <a:gd name="T38" fmla="*/ 12 w 20"/>
                <a:gd name="T39" fmla="*/ 17 h 20"/>
                <a:gd name="T40" fmla="*/ 9 w 20"/>
                <a:gd name="T41" fmla="*/ 13 h 20"/>
                <a:gd name="T42" fmla="*/ 8 w 20"/>
                <a:gd name="T43" fmla="*/ 16 h 20"/>
                <a:gd name="T44" fmla="*/ 5 w 20"/>
                <a:gd name="T45" fmla="*/ 18 h 20"/>
                <a:gd name="T46" fmla="*/ 5 w 20"/>
                <a:gd name="T47" fmla="*/ 14 h 20"/>
                <a:gd name="T48" fmla="*/ 7 w 20"/>
                <a:gd name="T4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0">
                  <a:moveTo>
                    <a:pt x="7" y="11"/>
                  </a:moveTo>
                  <a:cubicBezTo>
                    <a:pt x="5" y="11"/>
                    <a:pt x="4" y="11"/>
                    <a:pt x="2" y="11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6" y="0"/>
                    <a:pt x="7" y="0"/>
                    <a:pt x="7" y="2"/>
                  </a:cubicBezTo>
                  <a:cubicBezTo>
                    <a:pt x="8" y="3"/>
                    <a:pt x="9" y="4"/>
                    <a:pt x="9" y="6"/>
                  </a:cubicBezTo>
                  <a:cubicBezTo>
                    <a:pt x="11" y="5"/>
                    <a:pt x="11" y="4"/>
                    <a:pt x="12" y="3"/>
                  </a:cubicBezTo>
                  <a:cubicBezTo>
                    <a:pt x="12" y="1"/>
                    <a:pt x="13" y="0"/>
                    <a:pt x="15" y="1"/>
                  </a:cubicBezTo>
                  <a:cubicBezTo>
                    <a:pt x="17" y="2"/>
                    <a:pt x="16" y="3"/>
                    <a:pt x="15" y="4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14" y="8"/>
                    <a:pt x="16" y="8"/>
                    <a:pt x="17" y="8"/>
                  </a:cubicBezTo>
                  <a:cubicBezTo>
                    <a:pt x="19" y="8"/>
                    <a:pt x="20" y="8"/>
                    <a:pt x="20" y="10"/>
                  </a:cubicBezTo>
                  <a:cubicBezTo>
                    <a:pt x="19" y="11"/>
                    <a:pt x="19" y="12"/>
                    <a:pt x="17" y="11"/>
                  </a:cubicBezTo>
                  <a:cubicBezTo>
                    <a:pt x="16" y="11"/>
                    <a:pt x="14" y="11"/>
                    <a:pt x="13" y="11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3" y="20"/>
                    <a:pt x="12" y="18"/>
                    <a:pt x="12" y="17"/>
                  </a:cubicBezTo>
                  <a:cubicBezTo>
                    <a:pt x="11" y="15"/>
                    <a:pt x="11" y="14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7" y="17"/>
                    <a:pt x="7" y="20"/>
                    <a:pt x="5" y="18"/>
                  </a:cubicBezTo>
                  <a:cubicBezTo>
                    <a:pt x="3" y="17"/>
                    <a:pt x="4" y="16"/>
                    <a:pt x="5" y="14"/>
                  </a:cubicBezTo>
                  <a:cubicBezTo>
                    <a:pt x="6" y="13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9351963" y="1987551"/>
              <a:ext cx="47625" cy="47625"/>
            </a:xfrm>
            <a:prstGeom prst="ellipse">
              <a:avLst/>
            </a:prstGeom>
            <a:solidFill>
              <a:srgbClr val="30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11264900" y="1987551"/>
              <a:ext cx="47625" cy="47625"/>
            </a:xfrm>
            <a:prstGeom prst="ellipse">
              <a:avLst/>
            </a:prstGeom>
            <a:solidFill>
              <a:srgbClr val="2F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10150475" y="296863"/>
              <a:ext cx="57150" cy="57150"/>
            </a:xfrm>
            <a:custGeom>
              <a:avLst/>
              <a:gdLst>
                <a:gd name="T0" fmla="*/ 6 w 17"/>
                <a:gd name="T1" fmla="*/ 8 h 17"/>
                <a:gd name="T2" fmla="*/ 4 w 17"/>
                <a:gd name="T3" fmla="*/ 2 h 17"/>
                <a:gd name="T4" fmla="*/ 8 w 17"/>
                <a:gd name="T5" fmla="*/ 6 h 17"/>
                <a:gd name="T6" fmla="*/ 12 w 17"/>
                <a:gd name="T7" fmla="*/ 2 h 17"/>
                <a:gd name="T8" fmla="*/ 11 w 17"/>
                <a:gd name="T9" fmla="*/ 8 h 17"/>
                <a:gd name="T10" fmla="*/ 13 w 17"/>
                <a:gd name="T11" fmla="*/ 8 h 17"/>
                <a:gd name="T12" fmla="*/ 16 w 17"/>
                <a:gd name="T13" fmla="*/ 8 h 17"/>
                <a:gd name="T14" fmla="*/ 16 w 17"/>
                <a:gd name="T15" fmla="*/ 10 h 17"/>
                <a:gd name="T16" fmla="*/ 13 w 17"/>
                <a:gd name="T17" fmla="*/ 10 h 17"/>
                <a:gd name="T18" fmla="*/ 11 w 17"/>
                <a:gd name="T19" fmla="*/ 10 h 17"/>
                <a:gd name="T20" fmla="*/ 13 w 17"/>
                <a:gd name="T21" fmla="*/ 14 h 17"/>
                <a:gd name="T22" fmla="*/ 12 w 17"/>
                <a:gd name="T23" fmla="*/ 16 h 17"/>
                <a:gd name="T24" fmla="*/ 10 w 17"/>
                <a:gd name="T25" fmla="*/ 15 h 17"/>
                <a:gd name="T26" fmla="*/ 8 w 17"/>
                <a:gd name="T27" fmla="*/ 12 h 17"/>
                <a:gd name="T28" fmla="*/ 6 w 17"/>
                <a:gd name="T29" fmla="*/ 16 h 17"/>
                <a:gd name="T30" fmla="*/ 4 w 17"/>
                <a:gd name="T31" fmla="*/ 17 h 17"/>
                <a:gd name="T32" fmla="*/ 3 w 17"/>
                <a:gd name="T33" fmla="*/ 14 h 17"/>
                <a:gd name="T34" fmla="*/ 5 w 17"/>
                <a:gd name="T35" fmla="*/ 11 h 17"/>
                <a:gd name="T36" fmla="*/ 0 w 17"/>
                <a:gd name="T37" fmla="*/ 9 h 17"/>
                <a:gd name="T38" fmla="*/ 6 w 17"/>
                <a:gd name="T3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7">
                  <a:moveTo>
                    <a:pt x="6" y="8"/>
                  </a:moveTo>
                  <a:cubicBezTo>
                    <a:pt x="6" y="5"/>
                    <a:pt x="1" y="4"/>
                    <a:pt x="4" y="2"/>
                  </a:cubicBezTo>
                  <a:cubicBezTo>
                    <a:pt x="7" y="0"/>
                    <a:pt x="6" y="5"/>
                    <a:pt x="8" y="6"/>
                  </a:cubicBezTo>
                  <a:cubicBezTo>
                    <a:pt x="10" y="5"/>
                    <a:pt x="9" y="0"/>
                    <a:pt x="12" y="2"/>
                  </a:cubicBezTo>
                  <a:cubicBezTo>
                    <a:pt x="16" y="4"/>
                    <a:pt x="10" y="5"/>
                    <a:pt x="11" y="8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4" y="8"/>
                    <a:pt x="16" y="7"/>
                    <a:pt x="16" y="8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1"/>
                    <a:pt x="14" y="11"/>
                    <a:pt x="13" y="10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5"/>
                    <a:pt x="14" y="16"/>
                    <a:pt x="12" y="16"/>
                  </a:cubicBezTo>
                  <a:cubicBezTo>
                    <a:pt x="11" y="17"/>
                    <a:pt x="10" y="16"/>
                    <a:pt x="10" y="15"/>
                  </a:cubicBezTo>
                  <a:cubicBezTo>
                    <a:pt x="9" y="14"/>
                    <a:pt x="9" y="13"/>
                    <a:pt x="8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9926638" y="519113"/>
              <a:ext cx="39687" cy="39688"/>
            </a:xfrm>
            <a:custGeom>
              <a:avLst/>
              <a:gdLst>
                <a:gd name="T0" fmla="*/ 4 w 12"/>
                <a:gd name="T1" fmla="*/ 7 h 12"/>
                <a:gd name="T2" fmla="*/ 0 w 12"/>
                <a:gd name="T3" fmla="*/ 6 h 12"/>
                <a:gd name="T4" fmla="*/ 4 w 12"/>
                <a:gd name="T5" fmla="*/ 4 h 12"/>
                <a:gd name="T6" fmla="*/ 3 w 12"/>
                <a:gd name="T7" fmla="*/ 1 h 12"/>
                <a:gd name="T8" fmla="*/ 5 w 12"/>
                <a:gd name="T9" fmla="*/ 2 h 12"/>
                <a:gd name="T10" fmla="*/ 9 w 12"/>
                <a:gd name="T11" fmla="*/ 5 h 12"/>
                <a:gd name="T12" fmla="*/ 12 w 12"/>
                <a:gd name="T13" fmla="*/ 5 h 12"/>
                <a:gd name="T14" fmla="*/ 8 w 12"/>
                <a:gd name="T15" fmla="*/ 7 h 12"/>
                <a:gd name="T16" fmla="*/ 9 w 12"/>
                <a:gd name="T17" fmla="*/ 10 h 12"/>
                <a:gd name="T18" fmla="*/ 7 w 12"/>
                <a:gd name="T19" fmla="*/ 9 h 12"/>
                <a:gd name="T20" fmla="*/ 5 w 12"/>
                <a:gd name="T21" fmla="*/ 9 h 12"/>
                <a:gd name="T22" fmla="*/ 3 w 12"/>
                <a:gd name="T23" fmla="*/ 10 h 12"/>
                <a:gd name="T24" fmla="*/ 4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4" y="7"/>
                  </a:moveTo>
                  <a:cubicBezTo>
                    <a:pt x="3" y="6"/>
                    <a:pt x="1" y="7"/>
                    <a:pt x="0" y="6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3"/>
                    <a:pt x="2" y="2"/>
                    <a:pt x="3" y="1"/>
                  </a:cubicBezTo>
                  <a:cubicBezTo>
                    <a:pt x="4" y="0"/>
                    <a:pt x="5" y="2"/>
                    <a:pt x="5" y="2"/>
                  </a:cubicBezTo>
                  <a:cubicBezTo>
                    <a:pt x="8" y="1"/>
                    <a:pt x="10" y="1"/>
                    <a:pt x="9" y="5"/>
                  </a:cubicBezTo>
                  <a:cubicBezTo>
                    <a:pt x="10" y="5"/>
                    <a:pt x="11" y="4"/>
                    <a:pt x="12" y="5"/>
                  </a:cubicBezTo>
                  <a:cubicBezTo>
                    <a:pt x="12" y="8"/>
                    <a:pt x="9" y="6"/>
                    <a:pt x="8" y="7"/>
                  </a:cubicBezTo>
                  <a:cubicBezTo>
                    <a:pt x="8" y="8"/>
                    <a:pt x="10" y="9"/>
                    <a:pt x="9" y="10"/>
                  </a:cubicBezTo>
                  <a:cubicBezTo>
                    <a:pt x="8" y="12"/>
                    <a:pt x="7" y="10"/>
                    <a:pt x="7" y="9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10"/>
                    <a:pt x="4" y="12"/>
                    <a:pt x="3" y="10"/>
                  </a:cubicBezTo>
                  <a:cubicBezTo>
                    <a:pt x="2" y="9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41" y="1520091"/>
            <a:ext cx="2097807" cy="31665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50"/>
          <p:cNvSpPr/>
          <p:nvPr/>
        </p:nvSpPr>
        <p:spPr>
          <a:xfrm rot="10800000">
            <a:off x="4871716" y="1761102"/>
            <a:ext cx="5229245" cy="5109258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0"/>
          <p:cNvSpPr/>
          <p:nvPr/>
        </p:nvSpPr>
        <p:spPr>
          <a:xfrm rot="10800000">
            <a:off x="-3651553" y="-1419121"/>
            <a:ext cx="7411804" cy="7332523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0"/>
          <p:cNvSpPr txBox="1">
            <a:spLocks noGrp="1"/>
          </p:cNvSpPr>
          <p:nvPr>
            <p:ph type="title"/>
          </p:nvPr>
        </p:nvSpPr>
        <p:spPr>
          <a:xfrm>
            <a:off x="3983625" y="539500"/>
            <a:ext cx="4428600" cy="122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CONTRAINDICATIONS &amp; INDICATIONS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1157" name="Google Shape;1157;p50"/>
          <p:cNvSpPr txBox="1">
            <a:spLocks noGrp="1"/>
          </p:cNvSpPr>
          <p:nvPr>
            <p:ph type="subTitle" idx="4294967295"/>
          </p:nvPr>
        </p:nvSpPr>
        <p:spPr>
          <a:xfrm>
            <a:off x="5921025" y="2603750"/>
            <a:ext cx="2491200" cy="20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Here you can describe the reason to start the treatment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● Here you can describe the reason to start the treatment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● Here you can describe the reason to start the treatment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158" name="Google Shape;1158;p50"/>
          <p:cNvGrpSpPr/>
          <p:nvPr/>
        </p:nvGrpSpPr>
        <p:grpSpPr>
          <a:xfrm rot="10800000">
            <a:off x="8551506" y="4599436"/>
            <a:ext cx="247107" cy="227375"/>
            <a:chOff x="2041975" y="1229850"/>
            <a:chExt cx="136275" cy="136275"/>
          </a:xfrm>
        </p:grpSpPr>
        <p:sp>
          <p:nvSpPr>
            <p:cNvPr id="1159" name="Google Shape;1159;p5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50"/>
          <p:cNvGrpSpPr/>
          <p:nvPr/>
        </p:nvGrpSpPr>
        <p:grpSpPr>
          <a:xfrm rot="10800000">
            <a:off x="3431290" y="312113"/>
            <a:ext cx="182881" cy="169335"/>
            <a:chOff x="1049625" y="3881225"/>
            <a:chExt cx="136275" cy="136275"/>
          </a:xfrm>
        </p:grpSpPr>
        <p:sp>
          <p:nvSpPr>
            <p:cNvPr id="1162" name="Google Shape;1162;p5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 rot="10800000">
            <a:off x="878369" y="312136"/>
            <a:ext cx="247107" cy="227375"/>
            <a:chOff x="2041975" y="1229850"/>
            <a:chExt cx="136275" cy="136275"/>
          </a:xfrm>
        </p:grpSpPr>
        <p:sp>
          <p:nvSpPr>
            <p:cNvPr id="1165" name="Google Shape;1165;p5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50"/>
          <p:cNvSpPr/>
          <p:nvPr/>
        </p:nvSpPr>
        <p:spPr>
          <a:xfrm rot="10800000">
            <a:off x="2897273" y="107506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" name="Google Shape;1168;p50"/>
          <p:cNvGrpSpPr/>
          <p:nvPr/>
        </p:nvGrpSpPr>
        <p:grpSpPr>
          <a:xfrm>
            <a:off x="3484610" y="1512416"/>
            <a:ext cx="1818157" cy="3091839"/>
            <a:chOff x="3577025" y="891038"/>
            <a:chExt cx="1837450" cy="3361425"/>
          </a:xfrm>
        </p:grpSpPr>
        <p:sp>
          <p:nvSpPr>
            <p:cNvPr id="1169" name="Google Shape;1169;p50"/>
            <p:cNvSpPr/>
            <p:nvPr/>
          </p:nvSpPr>
          <p:spPr>
            <a:xfrm>
              <a:off x="3577025" y="1236888"/>
              <a:ext cx="1837450" cy="3015575"/>
            </a:xfrm>
            <a:custGeom>
              <a:avLst/>
              <a:gdLst/>
              <a:ahLst/>
              <a:cxnLst/>
              <a:rect l="l" t="t" r="r" b="b"/>
              <a:pathLst>
                <a:path w="73498" h="120623" extrusionOk="0">
                  <a:moveTo>
                    <a:pt x="12836" y="0"/>
                  </a:moveTo>
                  <a:cubicBezTo>
                    <a:pt x="12836" y="9049"/>
                    <a:pt x="10728" y="17979"/>
                    <a:pt x="6692" y="26087"/>
                  </a:cubicBezTo>
                  <a:lnTo>
                    <a:pt x="6144" y="27206"/>
                  </a:lnTo>
                  <a:cubicBezTo>
                    <a:pt x="2108" y="35302"/>
                    <a:pt x="1" y="44232"/>
                    <a:pt x="1" y="53293"/>
                  </a:cubicBezTo>
                  <a:lnTo>
                    <a:pt x="1" y="107668"/>
                  </a:lnTo>
                  <a:cubicBezTo>
                    <a:pt x="1" y="114824"/>
                    <a:pt x="5799" y="120622"/>
                    <a:pt x="12955" y="120622"/>
                  </a:cubicBezTo>
                  <a:lnTo>
                    <a:pt x="60544" y="120622"/>
                  </a:lnTo>
                  <a:cubicBezTo>
                    <a:pt x="67700" y="120622"/>
                    <a:pt x="73498" y="114824"/>
                    <a:pt x="73498" y="107668"/>
                  </a:cubicBezTo>
                  <a:lnTo>
                    <a:pt x="73498" y="53293"/>
                  </a:lnTo>
                  <a:cubicBezTo>
                    <a:pt x="73498" y="44232"/>
                    <a:pt x="71391" y="35302"/>
                    <a:pt x="67354" y="27206"/>
                  </a:cubicBezTo>
                  <a:lnTo>
                    <a:pt x="66807" y="26087"/>
                  </a:lnTo>
                  <a:cubicBezTo>
                    <a:pt x="62771" y="17979"/>
                    <a:pt x="60663" y="9049"/>
                    <a:pt x="60663" y="0"/>
                  </a:cubicBezTo>
                  <a:close/>
                </a:path>
              </a:pathLst>
            </a:custGeom>
            <a:solidFill>
              <a:srgbClr val="EEEEE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3754150" y="1255038"/>
              <a:ext cx="1483225" cy="2820600"/>
            </a:xfrm>
            <a:custGeom>
              <a:avLst/>
              <a:gdLst/>
              <a:ahLst/>
              <a:cxnLst/>
              <a:rect l="l" t="t" r="r" b="b"/>
              <a:pathLst>
                <a:path w="59329" h="112824" extrusionOk="0">
                  <a:moveTo>
                    <a:pt x="12442" y="1"/>
                  </a:moveTo>
                  <a:lnTo>
                    <a:pt x="12442" y="6347"/>
                  </a:lnTo>
                  <a:cubicBezTo>
                    <a:pt x="11597" y="14038"/>
                    <a:pt x="9394" y="21599"/>
                    <a:pt x="5941" y="28516"/>
                  </a:cubicBezTo>
                  <a:lnTo>
                    <a:pt x="5394" y="29635"/>
                  </a:lnTo>
                  <a:cubicBezTo>
                    <a:pt x="1857" y="36719"/>
                    <a:pt x="0" y="44649"/>
                    <a:pt x="0" y="52567"/>
                  </a:cubicBezTo>
                  <a:lnTo>
                    <a:pt x="0" y="106942"/>
                  </a:lnTo>
                  <a:cubicBezTo>
                    <a:pt x="0" y="110181"/>
                    <a:pt x="2631" y="112824"/>
                    <a:pt x="5870" y="112824"/>
                  </a:cubicBezTo>
                  <a:lnTo>
                    <a:pt x="53459" y="112824"/>
                  </a:lnTo>
                  <a:cubicBezTo>
                    <a:pt x="56698" y="112824"/>
                    <a:pt x="59329" y="110181"/>
                    <a:pt x="59329" y="106942"/>
                  </a:cubicBezTo>
                  <a:lnTo>
                    <a:pt x="59329" y="52567"/>
                  </a:lnTo>
                  <a:cubicBezTo>
                    <a:pt x="59329" y="44649"/>
                    <a:pt x="57471" y="36719"/>
                    <a:pt x="53935" y="29635"/>
                  </a:cubicBezTo>
                  <a:lnTo>
                    <a:pt x="53388" y="28516"/>
                  </a:lnTo>
                  <a:cubicBezTo>
                    <a:pt x="49935" y="21599"/>
                    <a:pt x="47732" y="14038"/>
                    <a:pt x="46887" y="6347"/>
                  </a:cubicBezTo>
                  <a:lnTo>
                    <a:pt x="4688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3754150" y="1629488"/>
              <a:ext cx="1483225" cy="2446150"/>
            </a:xfrm>
            <a:custGeom>
              <a:avLst/>
              <a:gdLst/>
              <a:ahLst/>
              <a:cxnLst/>
              <a:rect l="l" t="t" r="r" b="b"/>
              <a:pathLst>
                <a:path w="59329" h="97846" extrusionOk="0">
                  <a:moveTo>
                    <a:pt x="10906" y="1"/>
                  </a:moveTo>
                  <a:cubicBezTo>
                    <a:pt x="9751" y="4680"/>
                    <a:pt x="8096" y="9228"/>
                    <a:pt x="5941" y="13538"/>
                  </a:cubicBezTo>
                  <a:lnTo>
                    <a:pt x="5394" y="14657"/>
                  </a:lnTo>
                  <a:cubicBezTo>
                    <a:pt x="1857" y="21741"/>
                    <a:pt x="0" y="29671"/>
                    <a:pt x="0" y="37589"/>
                  </a:cubicBezTo>
                  <a:lnTo>
                    <a:pt x="0" y="91964"/>
                  </a:lnTo>
                  <a:cubicBezTo>
                    <a:pt x="0" y="95203"/>
                    <a:pt x="2631" y="97846"/>
                    <a:pt x="5870" y="97846"/>
                  </a:cubicBezTo>
                  <a:lnTo>
                    <a:pt x="53459" y="97846"/>
                  </a:lnTo>
                  <a:cubicBezTo>
                    <a:pt x="56698" y="97846"/>
                    <a:pt x="59329" y="95203"/>
                    <a:pt x="59329" y="91964"/>
                  </a:cubicBezTo>
                  <a:lnTo>
                    <a:pt x="59329" y="37589"/>
                  </a:lnTo>
                  <a:cubicBezTo>
                    <a:pt x="59329" y="29671"/>
                    <a:pt x="57471" y="21741"/>
                    <a:pt x="53935" y="14657"/>
                  </a:cubicBezTo>
                  <a:lnTo>
                    <a:pt x="53388" y="13538"/>
                  </a:lnTo>
                  <a:cubicBezTo>
                    <a:pt x="51233" y="9228"/>
                    <a:pt x="49578" y="4680"/>
                    <a:pt x="48423" y="1"/>
                  </a:cubicBezTo>
                  <a:close/>
                </a:path>
              </a:pathLst>
            </a:custGeom>
            <a:solidFill>
              <a:schemeClr val="accent1">
                <a:alpha val="4413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4002675" y="2536163"/>
              <a:ext cx="1234760" cy="1116525"/>
            </a:xfrm>
            <a:custGeom>
              <a:avLst/>
              <a:gdLst/>
              <a:ahLst/>
              <a:cxnLst/>
              <a:rect l="l" t="t" r="r" b="b"/>
              <a:pathLst>
                <a:path w="56472" h="44661" extrusionOk="0">
                  <a:moveTo>
                    <a:pt x="1" y="0"/>
                  </a:moveTo>
                  <a:lnTo>
                    <a:pt x="1" y="44660"/>
                  </a:lnTo>
                  <a:lnTo>
                    <a:pt x="56472" y="44660"/>
                  </a:lnTo>
                  <a:lnTo>
                    <a:pt x="56472" y="0"/>
                  </a:lnTo>
                  <a:close/>
                </a:path>
              </a:pathLst>
            </a:custGeom>
            <a:solidFill>
              <a:srgbClr val="FFFFFF">
                <a:alpha val="7430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dk1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Mercury</a:t>
              </a:r>
              <a:endParaRPr sz="1700" dirty="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rPr>
                <a:t>Mercury is the smallest</a:t>
              </a:r>
              <a:endParaRPr sz="1300" dirty="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3788375" y="891038"/>
              <a:ext cx="1414775" cy="390850"/>
            </a:xfrm>
            <a:custGeom>
              <a:avLst/>
              <a:gdLst/>
              <a:ahLst/>
              <a:cxnLst/>
              <a:rect l="l" t="t" r="r" b="b"/>
              <a:pathLst>
                <a:path w="56591" h="15634" extrusionOk="0">
                  <a:moveTo>
                    <a:pt x="3227" y="0"/>
                  </a:moveTo>
                  <a:cubicBezTo>
                    <a:pt x="1441" y="0"/>
                    <a:pt x="0" y="1453"/>
                    <a:pt x="0" y="3239"/>
                  </a:cubicBezTo>
                  <a:lnTo>
                    <a:pt x="0" y="13835"/>
                  </a:lnTo>
                  <a:cubicBezTo>
                    <a:pt x="0" y="14823"/>
                    <a:pt x="798" y="15633"/>
                    <a:pt x="1798" y="15633"/>
                  </a:cubicBezTo>
                  <a:lnTo>
                    <a:pt x="54793" y="15633"/>
                  </a:lnTo>
                  <a:cubicBezTo>
                    <a:pt x="55793" y="15633"/>
                    <a:pt x="56591" y="14823"/>
                    <a:pt x="56591" y="13835"/>
                  </a:cubicBezTo>
                  <a:lnTo>
                    <a:pt x="56591" y="3239"/>
                  </a:lnTo>
                  <a:cubicBezTo>
                    <a:pt x="56591" y="1453"/>
                    <a:pt x="55150" y="0"/>
                    <a:pt x="5336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4199425" y="2536163"/>
              <a:ext cx="1037950" cy="146450"/>
            </a:xfrm>
            <a:custGeom>
              <a:avLst/>
              <a:gdLst/>
              <a:ahLst/>
              <a:cxnLst/>
              <a:rect l="l" t="t" r="r" b="b"/>
              <a:pathLst>
                <a:path w="41518" h="5858" extrusionOk="0">
                  <a:moveTo>
                    <a:pt x="1" y="0"/>
                  </a:moveTo>
                  <a:lnTo>
                    <a:pt x="1" y="5858"/>
                  </a:lnTo>
                  <a:lnTo>
                    <a:pt x="41518" y="5858"/>
                  </a:lnTo>
                  <a:lnTo>
                    <a:pt x="4151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4199425" y="3579438"/>
              <a:ext cx="1037950" cy="73250"/>
            </a:xfrm>
            <a:custGeom>
              <a:avLst/>
              <a:gdLst/>
              <a:ahLst/>
              <a:cxnLst/>
              <a:rect l="l" t="t" r="r" b="b"/>
              <a:pathLst>
                <a:path w="41518" h="2930" extrusionOk="0">
                  <a:moveTo>
                    <a:pt x="1" y="0"/>
                  </a:moveTo>
                  <a:lnTo>
                    <a:pt x="1" y="2929"/>
                  </a:lnTo>
                  <a:lnTo>
                    <a:pt x="41518" y="2929"/>
                  </a:lnTo>
                  <a:lnTo>
                    <a:pt x="4151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3754150" y="2536163"/>
              <a:ext cx="99420" cy="1116525"/>
            </a:xfrm>
            <a:custGeom>
              <a:avLst/>
              <a:gdLst/>
              <a:ahLst/>
              <a:cxnLst/>
              <a:rect l="l" t="t" r="r" b="b"/>
              <a:pathLst>
                <a:path w="11062" h="44661" extrusionOk="0">
                  <a:moveTo>
                    <a:pt x="1" y="0"/>
                  </a:moveTo>
                  <a:lnTo>
                    <a:pt x="1" y="44660"/>
                  </a:lnTo>
                  <a:lnTo>
                    <a:pt x="11062" y="44660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FFFFFF">
                <a:alpha val="7430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50"/>
          <p:cNvGrpSpPr/>
          <p:nvPr/>
        </p:nvGrpSpPr>
        <p:grpSpPr>
          <a:xfrm rot="10800000">
            <a:off x="309094" y="3419861"/>
            <a:ext cx="247107" cy="227375"/>
            <a:chOff x="2041975" y="1229850"/>
            <a:chExt cx="136275" cy="136275"/>
          </a:xfrm>
        </p:grpSpPr>
        <p:sp>
          <p:nvSpPr>
            <p:cNvPr id="1178" name="Google Shape;1178;p5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" name="Google Shape;1180;p50"/>
          <p:cNvSpPr/>
          <p:nvPr/>
        </p:nvSpPr>
        <p:spPr>
          <a:xfrm rot="10800000">
            <a:off x="2111148" y="364723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50"/>
          <p:cNvSpPr/>
          <p:nvPr/>
        </p:nvSpPr>
        <p:spPr>
          <a:xfrm>
            <a:off x="3129236" y="2431335"/>
            <a:ext cx="548700" cy="54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50"/>
          <p:cNvGrpSpPr/>
          <p:nvPr/>
        </p:nvGrpSpPr>
        <p:grpSpPr>
          <a:xfrm rot="-2700000">
            <a:off x="3215807" y="2531938"/>
            <a:ext cx="365767" cy="347478"/>
            <a:chOff x="2041975" y="1229850"/>
            <a:chExt cx="136275" cy="136275"/>
          </a:xfrm>
        </p:grpSpPr>
        <p:sp>
          <p:nvSpPr>
            <p:cNvPr id="1183" name="Google Shape;1183;p50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76200" cap="flat" cmpd="sng">
              <a:solidFill>
                <a:schemeClr val="dk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76200" cap="flat" cmpd="sng">
              <a:solidFill>
                <a:schemeClr val="dk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50"/>
          <p:cNvSpPr txBox="1">
            <a:spLocks noGrp="1"/>
          </p:cNvSpPr>
          <p:nvPr>
            <p:ph type="subTitle" idx="4294967295"/>
          </p:nvPr>
        </p:nvSpPr>
        <p:spPr>
          <a:xfrm>
            <a:off x="713225" y="1118082"/>
            <a:ext cx="2505600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● Here you can describe the reason to stop the treatment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● Here you can describe the reason to stop the treatment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● Here you can describe the reason to stop the treatment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86" name="Google Shape;1186;p50"/>
          <p:cNvSpPr/>
          <p:nvPr/>
        </p:nvSpPr>
        <p:spPr>
          <a:xfrm>
            <a:off x="5114098" y="3098877"/>
            <a:ext cx="548700" cy="54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50"/>
          <p:cNvSpPr/>
          <p:nvPr/>
        </p:nvSpPr>
        <p:spPr>
          <a:xfrm>
            <a:off x="5264886" y="3222164"/>
            <a:ext cx="247115" cy="302124"/>
          </a:xfrm>
          <a:custGeom>
            <a:avLst/>
            <a:gdLst/>
            <a:ahLst/>
            <a:cxnLst/>
            <a:rect l="l" t="t" r="r" b="b"/>
            <a:pathLst>
              <a:path w="8465" h="9608" extrusionOk="0">
                <a:moveTo>
                  <a:pt x="0" y="5719"/>
                </a:moveTo>
                <a:lnTo>
                  <a:pt x="1602" y="9608"/>
                </a:lnTo>
                <a:lnTo>
                  <a:pt x="8465" y="0"/>
                </a:ln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88" name="Google Shape;1188;p50"/>
          <p:cNvGrpSpPr/>
          <p:nvPr/>
        </p:nvGrpSpPr>
        <p:grpSpPr>
          <a:xfrm rot="10800000">
            <a:off x="926578" y="3992638"/>
            <a:ext cx="182881" cy="169335"/>
            <a:chOff x="1049625" y="3881225"/>
            <a:chExt cx="136275" cy="136275"/>
          </a:xfrm>
        </p:grpSpPr>
        <p:sp>
          <p:nvSpPr>
            <p:cNvPr id="1189" name="Google Shape;1189;p50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ángulo redondeado 38"/>
          <p:cNvSpPr/>
          <p:nvPr/>
        </p:nvSpPr>
        <p:spPr>
          <a:xfrm>
            <a:off x="0" y="448615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217868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8458517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" name="Google Shape;1201;p52"/>
          <p:cNvGrpSpPr/>
          <p:nvPr/>
        </p:nvGrpSpPr>
        <p:grpSpPr>
          <a:xfrm rot="10800000">
            <a:off x="5633715" y="338863"/>
            <a:ext cx="182881" cy="169335"/>
            <a:chOff x="1049625" y="3881225"/>
            <a:chExt cx="136275" cy="136275"/>
          </a:xfrm>
        </p:grpSpPr>
        <p:sp>
          <p:nvSpPr>
            <p:cNvPr id="1202" name="Google Shape;1202;p52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4" name="Google Shape;1204;p52"/>
          <p:cNvSpPr/>
          <p:nvPr/>
        </p:nvSpPr>
        <p:spPr>
          <a:xfrm rot="10800000">
            <a:off x="4928760" y="126338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52"/>
          <p:cNvSpPr/>
          <p:nvPr/>
        </p:nvSpPr>
        <p:spPr>
          <a:xfrm rot="10800000">
            <a:off x="3125873" y="46546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52"/>
          <p:cNvSpPr/>
          <p:nvPr/>
        </p:nvSpPr>
        <p:spPr>
          <a:xfrm rot="10800000">
            <a:off x="8798624" y="11329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52"/>
          <p:cNvSpPr/>
          <p:nvPr/>
        </p:nvSpPr>
        <p:spPr>
          <a:xfrm>
            <a:off x="2783180" y="4262307"/>
            <a:ext cx="268174" cy="76485"/>
          </a:xfrm>
          <a:custGeom>
            <a:avLst/>
            <a:gdLst/>
            <a:ahLst/>
            <a:cxnLst/>
            <a:rect l="l" t="t" r="r" b="b"/>
            <a:pathLst>
              <a:path w="7373" h="2136" extrusionOk="0">
                <a:moveTo>
                  <a:pt x="0" y="1"/>
                </a:moveTo>
                <a:cubicBezTo>
                  <a:pt x="734" y="1268"/>
                  <a:pt x="2102" y="2135"/>
                  <a:pt x="3670" y="2135"/>
                </a:cubicBezTo>
                <a:cubicBezTo>
                  <a:pt x="5271" y="2135"/>
                  <a:pt x="6639" y="1268"/>
                  <a:pt x="73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52"/>
          <p:cNvSpPr/>
          <p:nvPr/>
        </p:nvSpPr>
        <p:spPr>
          <a:xfrm>
            <a:off x="3186006" y="4201398"/>
            <a:ext cx="309421" cy="137393"/>
          </a:xfrm>
          <a:custGeom>
            <a:avLst/>
            <a:gdLst/>
            <a:ahLst/>
            <a:cxnLst/>
            <a:rect l="l" t="t" r="r" b="b"/>
            <a:pathLst>
              <a:path w="8507" h="3837" extrusionOk="0">
                <a:moveTo>
                  <a:pt x="0" y="0"/>
                </a:moveTo>
                <a:cubicBezTo>
                  <a:pt x="234" y="2135"/>
                  <a:pt x="2068" y="3836"/>
                  <a:pt x="4270" y="3836"/>
                </a:cubicBezTo>
                <a:cubicBezTo>
                  <a:pt x="6471" y="3836"/>
                  <a:pt x="8306" y="2135"/>
                  <a:pt x="85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52"/>
          <p:cNvSpPr/>
          <p:nvPr/>
        </p:nvSpPr>
        <p:spPr>
          <a:xfrm>
            <a:off x="2403415" y="4310074"/>
            <a:ext cx="178407" cy="28718"/>
          </a:xfrm>
          <a:custGeom>
            <a:avLst/>
            <a:gdLst/>
            <a:ahLst/>
            <a:cxnLst/>
            <a:rect l="l" t="t" r="r" b="b"/>
            <a:pathLst>
              <a:path w="4905" h="802" extrusionOk="0">
                <a:moveTo>
                  <a:pt x="1" y="1"/>
                </a:moveTo>
                <a:cubicBezTo>
                  <a:pt x="701" y="501"/>
                  <a:pt x="1535" y="801"/>
                  <a:pt x="2469" y="801"/>
                </a:cubicBezTo>
                <a:cubicBezTo>
                  <a:pt x="3370" y="801"/>
                  <a:pt x="4237" y="501"/>
                  <a:pt x="4904" y="1"/>
                </a:cubicBezTo>
                <a:close/>
              </a:path>
            </a:pathLst>
          </a:custGeom>
          <a:solidFill>
            <a:srgbClr val="DA7D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52"/>
          <p:cNvSpPr/>
          <p:nvPr/>
        </p:nvSpPr>
        <p:spPr>
          <a:xfrm>
            <a:off x="2403415" y="4310074"/>
            <a:ext cx="179607" cy="28718"/>
          </a:xfrm>
          <a:custGeom>
            <a:avLst/>
            <a:gdLst/>
            <a:ahLst/>
            <a:cxnLst/>
            <a:rect l="l" t="t" r="r" b="b"/>
            <a:pathLst>
              <a:path w="4938" h="802" extrusionOk="0">
                <a:moveTo>
                  <a:pt x="1" y="1"/>
                </a:moveTo>
                <a:cubicBezTo>
                  <a:pt x="701" y="501"/>
                  <a:pt x="1568" y="801"/>
                  <a:pt x="2469" y="801"/>
                </a:cubicBezTo>
                <a:cubicBezTo>
                  <a:pt x="3370" y="801"/>
                  <a:pt x="4237" y="501"/>
                  <a:pt x="49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52"/>
          <p:cNvSpPr/>
          <p:nvPr/>
        </p:nvSpPr>
        <p:spPr>
          <a:xfrm>
            <a:off x="3609418" y="4103464"/>
            <a:ext cx="311858" cy="235327"/>
          </a:xfrm>
          <a:custGeom>
            <a:avLst/>
            <a:gdLst/>
            <a:ahLst/>
            <a:cxnLst/>
            <a:rect l="l" t="t" r="r" b="b"/>
            <a:pathLst>
              <a:path w="8574" h="6572" extrusionOk="0">
                <a:moveTo>
                  <a:pt x="701" y="0"/>
                </a:moveTo>
                <a:cubicBezTo>
                  <a:pt x="301" y="867"/>
                  <a:pt x="1" y="1668"/>
                  <a:pt x="1" y="2268"/>
                </a:cubicBezTo>
                <a:cubicBezTo>
                  <a:pt x="1" y="4637"/>
                  <a:pt x="1935" y="6571"/>
                  <a:pt x="4270" y="6571"/>
                </a:cubicBezTo>
                <a:cubicBezTo>
                  <a:pt x="6639" y="6571"/>
                  <a:pt x="8573" y="4637"/>
                  <a:pt x="8573" y="2268"/>
                </a:cubicBezTo>
                <a:cubicBezTo>
                  <a:pt x="8573" y="1668"/>
                  <a:pt x="8273" y="867"/>
                  <a:pt x="78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52"/>
          <p:cNvSpPr/>
          <p:nvPr/>
        </p:nvSpPr>
        <p:spPr>
          <a:xfrm>
            <a:off x="4034067" y="4025798"/>
            <a:ext cx="310658" cy="312993"/>
          </a:xfrm>
          <a:custGeom>
            <a:avLst/>
            <a:gdLst/>
            <a:ahLst/>
            <a:cxnLst/>
            <a:rect l="l" t="t" r="r" b="b"/>
            <a:pathLst>
              <a:path w="8541" h="8741" extrusionOk="0">
                <a:moveTo>
                  <a:pt x="1935" y="1"/>
                </a:moveTo>
                <a:cubicBezTo>
                  <a:pt x="935" y="1569"/>
                  <a:pt x="1" y="3337"/>
                  <a:pt x="1" y="4437"/>
                </a:cubicBezTo>
                <a:cubicBezTo>
                  <a:pt x="1" y="6806"/>
                  <a:pt x="1902" y="8740"/>
                  <a:pt x="4270" y="8740"/>
                </a:cubicBezTo>
                <a:cubicBezTo>
                  <a:pt x="6639" y="8740"/>
                  <a:pt x="8540" y="6806"/>
                  <a:pt x="8540" y="4437"/>
                </a:cubicBezTo>
                <a:cubicBezTo>
                  <a:pt x="8540" y="3337"/>
                  <a:pt x="7606" y="1569"/>
                  <a:pt x="66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52"/>
          <p:cNvSpPr txBox="1"/>
          <p:nvPr/>
        </p:nvSpPr>
        <p:spPr>
          <a:xfrm>
            <a:off x="2182787" y="4281195"/>
            <a:ext cx="62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12%</a:t>
            </a:r>
            <a:endParaRPr sz="13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14" name="Google Shape;1214;p52"/>
          <p:cNvSpPr txBox="1"/>
          <p:nvPr/>
        </p:nvSpPr>
        <p:spPr>
          <a:xfrm>
            <a:off x="2597484" y="3404082"/>
            <a:ext cx="6552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23%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15" name="Google Shape;1215;p52"/>
          <p:cNvSpPr txBox="1"/>
          <p:nvPr/>
        </p:nvSpPr>
        <p:spPr>
          <a:xfrm>
            <a:off x="3013708" y="4281195"/>
            <a:ext cx="6552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42%</a:t>
            </a:r>
            <a:endParaRPr sz="13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16" name="Google Shape;1216;p52"/>
          <p:cNvSpPr txBox="1"/>
          <p:nvPr/>
        </p:nvSpPr>
        <p:spPr>
          <a:xfrm>
            <a:off x="3915775" y="4281196"/>
            <a:ext cx="551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81%</a:t>
            </a:r>
            <a:endParaRPr sz="13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17" name="Google Shape;1217;p52"/>
          <p:cNvSpPr txBox="1"/>
          <p:nvPr/>
        </p:nvSpPr>
        <p:spPr>
          <a:xfrm>
            <a:off x="3429847" y="3404082"/>
            <a:ext cx="6552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64%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18" name="Google Shape;1218;p52"/>
          <p:cNvSpPr txBox="1"/>
          <p:nvPr/>
        </p:nvSpPr>
        <p:spPr>
          <a:xfrm>
            <a:off x="713225" y="3664334"/>
            <a:ext cx="13812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TEST 2</a:t>
            </a:r>
            <a:endParaRPr sz="1600" b="1">
              <a:solidFill>
                <a:schemeClr val="accen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19" name="Google Shape;1219;p52"/>
          <p:cNvSpPr txBox="1"/>
          <p:nvPr/>
        </p:nvSpPr>
        <p:spPr>
          <a:xfrm>
            <a:off x="713225" y="1601895"/>
            <a:ext cx="7872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TEST 1</a:t>
            </a:r>
            <a:endParaRPr sz="1600" b="1">
              <a:solidFill>
                <a:schemeClr val="accen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20" name="Google Shape;1220;p52"/>
          <p:cNvSpPr txBox="1"/>
          <p:nvPr/>
        </p:nvSpPr>
        <p:spPr>
          <a:xfrm>
            <a:off x="713225" y="1890070"/>
            <a:ext cx="12522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Mars is actually a cold place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21" name="Google Shape;1221;p52"/>
          <p:cNvSpPr txBox="1"/>
          <p:nvPr/>
        </p:nvSpPr>
        <p:spPr>
          <a:xfrm>
            <a:off x="713225" y="3949918"/>
            <a:ext cx="12522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Mercury is the smallest planet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22" name="Google Shape;1222;p52"/>
          <p:cNvSpPr/>
          <p:nvPr/>
        </p:nvSpPr>
        <p:spPr>
          <a:xfrm>
            <a:off x="2766194" y="3907562"/>
            <a:ext cx="311858" cy="431230"/>
          </a:xfrm>
          <a:custGeom>
            <a:avLst/>
            <a:gdLst/>
            <a:ahLst/>
            <a:cxnLst/>
            <a:rect l="l" t="t" r="r" b="b"/>
            <a:pathLst>
              <a:path w="8574" h="12043" extrusionOk="0">
                <a:moveTo>
                  <a:pt x="4270" y="0"/>
                </a:moveTo>
                <a:cubicBezTo>
                  <a:pt x="4270" y="0"/>
                  <a:pt x="0" y="5371"/>
                  <a:pt x="0" y="7739"/>
                </a:cubicBezTo>
                <a:cubicBezTo>
                  <a:pt x="0" y="10108"/>
                  <a:pt x="1902" y="12042"/>
                  <a:pt x="4270" y="12042"/>
                </a:cubicBezTo>
                <a:cubicBezTo>
                  <a:pt x="6639" y="12042"/>
                  <a:pt x="8573" y="10108"/>
                  <a:pt x="8573" y="7739"/>
                </a:cubicBezTo>
                <a:cubicBezTo>
                  <a:pt x="8573" y="5371"/>
                  <a:pt x="4270" y="0"/>
                  <a:pt x="4270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52"/>
          <p:cNvSpPr/>
          <p:nvPr/>
        </p:nvSpPr>
        <p:spPr>
          <a:xfrm>
            <a:off x="3186006" y="3907562"/>
            <a:ext cx="310621" cy="431230"/>
          </a:xfrm>
          <a:custGeom>
            <a:avLst/>
            <a:gdLst/>
            <a:ahLst/>
            <a:cxnLst/>
            <a:rect l="l" t="t" r="r" b="b"/>
            <a:pathLst>
              <a:path w="8540" h="12043" extrusionOk="0">
                <a:moveTo>
                  <a:pt x="4270" y="0"/>
                </a:moveTo>
                <a:cubicBezTo>
                  <a:pt x="4270" y="0"/>
                  <a:pt x="0" y="5371"/>
                  <a:pt x="0" y="7739"/>
                </a:cubicBezTo>
                <a:cubicBezTo>
                  <a:pt x="0" y="10108"/>
                  <a:pt x="1901" y="12042"/>
                  <a:pt x="4270" y="12042"/>
                </a:cubicBezTo>
                <a:cubicBezTo>
                  <a:pt x="6638" y="12042"/>
                  <a:pt x="8539" y="10108"/>
                  <a:pt x="8539" y="7739"/>
                </a:cubicBezTo>
                <a:cubicBezTo>
                  <a:pt x="8539" y="5371"/>
                  <a:pt x="4270" y="0"/>
                  <a:pt x="4270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52"/>
          <p:cNvSpPr/>
          <p:nvPr/>
        </p:nvSpPr>
        <p:spPr>
          <a:xfrm>
            <a:off x="2336708" y="3907562"/>
            <a:ext cx="311821" cy="431230"/>
          </a:xfrm>
          <a:custGeom>
            <a:avLst/>
            <a:gdLst/>
            <a:ahLst/>
            <a:cxnLst/>
            <a:rect l="l" t="t" r="r" b="b"/>
            <a:pathLst>
              <a:path w="8573" h="12043" extrusionOk="0">
                <a:moveTo>
                  <a:pt x="4303" y="0"/>
                </a:moveTo>
                <a:cubicBezTo>
                  <a:pt x="4303" y="0"/>
                  <a:pt x="0" y="5371"/>
                  <a:pt x="0" y="7739"/>
                </a:cubicBezTo>
                <a:cubicBezTo>
                  <a:pt x="0" y="10108"/>
                  <a:pt x="1935" y="12042"/>
                  <a:pt x="4303" y="12042"/>
                </a:cubicBezTo>
                <a:cubicBezTo>
                  <a:pt x="6671" y="12042"/>
                  <a:pt x="8573" y="10108"/>
                  <a:pt x="8573" y="7739"/>
                </a:cubicBezTo>
                <a:cubicBezTo>
                  <a:pt x="8573" y="5371"/>
                  <a:pt x="4303" y="0"/>
                  <a:pt x="4303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2"/>
          <p:cNvSpPr txBox="1">
            <a:spLocks noGrp="1"/>
          </p:cNvSpPr>
          <p:nvPr>
            <p:ph type="title"/>
          </p:nvPr>
        </p:nvSpPr>
        <p:spPr>
          <a:xfrm>
            <a:off x="599908" y="439475"/>
            <a:ext cx="4827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FINDINGS</a:t>
            </a:r>
            <a:endParaRPr dirty="0"/>
          </a:p>
        </p:txBody>
      </p:sp>
      <p:sp>
        <p:nvSpPr>
          <p:cNvPr id="1226" name="Google Shape;1226;p52"/>
          <p:cNvSpPr/>
          <p:nvPr/>
        </p:nvSpPr>
        <p:spPr>
          <a:xfrm>
            <a:off x="3609418" y="3907562"/>
            <a:ext cx="311858" cy="431230"/>
          </a:xfrm>
          <a:custGeom>
            <a:avLst/>
            <a:gdLst/>
            <a:ahLst/>
            <a:cxnLst/>
            <a:rect l="l" t="t" r="r" b="b"/>
            <a:pathLst>
              <a:path w="8574" h="12043" extrusionOk="0">
                <a:moveTo>
                  <a:pt x="4270" y="0"/>
                </a:moveTo>
                <a:cubicBezTo>
                  <a:pt x="4270" y="0"/>
                  <a:pt x="1" y="5371"/>
                  <a:pt x="1" y="7739"/>
                </a:cubicBezTo>
                <a:cubicBezTo>
                  <a:pt x="1" y="10108"/>
                  <a:pt x="1935" y="12042"/>
                  <a:pt x="4270" y="12042"/>
                </a:cubicBezTo>
                <a:cubicBezTo>
                  <a:pt x="6639" y="12042"/>
                  <a:pt x="8573" y="10108"/>
                  <a:pt x="8573" y="7739"/>
                </a:cubicBezTo>
                <a:cubicBezTo>
                  <a:pt x="8573" y="5371"/>
                  <a:pt x="4270" y="0"/>
                  <a:pt x="4270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52"/>
          <p:cNvSpPr/>
          <p:nvPr/>
        </p:nvSpPr>
        <p:spPr>
          <a:xfrm>
            <a:off x="4034067" y="3907562"/>
            <a:ext cx="310658" cy="431230"/>
          </a:xfrm>
          <a:custGeom>
            <a:avLst/>
            <a:gdLst/>
            <a:ahLst/>
            <a:cxnLst/>
            <a:rect l="l" t="t" r="r" b="b"/>
            <a:pathLst>
              <a:path w="8541" h="12043" extrusionOk="0">
                <a:moveTo>
                  <a:pt x="4270" y="0"/>
                </a:moveTo>
                <a:cubicBezTo>
                  <a:pt x="4270" y="0"/>
                  <a:pt x="1" y="5371"/>
                  <a:pt x="1" y="7739"/>
                </a:cubicBezTo>
                <a:cubicBezTo>
                  <a:pt x="1" y="10108"/>
                  <a:pt x="1902" y="12042"/>
                  <a:pt x="4270" y="12042"/>
                </a:cubicBezTo>
                <a:cubicBezTo>
                  <a:pt x="6639" y="12042"/>
                  <a:pt x="8540" y="10108"/>
                  <a:pt x="8540" y="7739"/>
                </a:cubicBezTo>
                <a:cubicBezTo>
                  <a:pt x="8540" y="5371"/>
                  <a:pt x="4270" y="0"/>
                  <a:pt x="4270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28" name="Google Shape;1228;p52"/>
          <p:cNvCxnSpPr/>
          <p:nvPr/>
        </p:nvCxnSpPr>
        <p:spPr>
          <a:xfrm>
            <a:off x="2276771" y="2489926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9" name="Google Shape;1229;p52"/>
          <p:cNvCxnSpPr/>
          <p:nvPr/>
        </p:nvCxnSpPr>
        <p:spPr>
          <a:xfrm>
            <a:off x="2276771" y="2745000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52"/>
          <p:cNvCxnSpPr/>
          <p:nvPr/>
        </p:nvCxnSpPr>
        <p:spPr>
          <a:xfrm>
            <a:off x="2276771" y="2234851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1" name="Google Shape;1231;p52"/>
          <p:cNvCxnSpPr/>
          <p:nvPr/>
        </p:nvCxnSpPr>
        <p:spPr>
          <a:xfrm>
            <a:off x="2276771" y="1979776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2" name="Google Shape;1232;p52"/>
          <p:cNvSpPr/>
          <p:nvPr/>
        </p:nvSpPr>
        <p:spPr>
          <a:xfrm rot="-5400000">
            <a:off x="2127775" y="2936715"/>
            <a:ext cx="184088" cy="144233"/>
          </a:xfrm>
          <a:custGeom>
            <a:avLst/>
            <a:gdLst/>
            <a:ahLst/>
            <a:cxnLst/>
            <a:rect l="l" t="t" r="r" b="b"/>
            <a:pathLst>
              <a:path w="7774" h="6038" extrusionOk="0">
                <a:moveTo>
                  <a:pt x="1" y="0"/>
                </a:moveTo>
                <a:lnTo>
                  <a:pt x="1" y="6038"/>
                </a:lnTo>
                <a:lnTo>
                  <a:pt x="7773" y="6038"/>
                </a:lnTo>
                <a:lnTo>
                  <a:pt x="77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2"/>
          <p:cNvSpPr/>
          <p:nvPr/>
        </p:nvSpPr>
        <p:spPr>
          <a:xfrm rot="-5400000">
            <a:off x="1948079" y="1199070"/>
            <a:ext cx="543480" cy="23123"/>
          </a:xfrm>
          <a:custGeom>
            <a:avLst/>
            <a:gdLst/>
            <a:ahLst/>
            <a:cxnLst/>
            <a:rect l="l" t="t" r="r" b="b"/>
            <a:pathLst>
              <a:path w="22951" h="968" extrusionOk="0">
                <a:moveTo>
                  <a:pt x="1" y="0"/>
                </a:moveTo>
                <a:lnTo>
                  <a:pt x="1" y="968"/>
                </a:lnTo>
                <a:lnTo>
                  <a:pt x="22950" y="968"/>
                </a:lnTo>
                <a:lnTo>
                  <a:pt x="217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2"/>
          <p:cNvSpPr/>
          <p:nvPr/>
        </p:nvSpPr>
        <p:spPr>
          <a:xfrm rot="-5400000">
            <a:off x="2142385" y="1411949"/>
            <a:ext cx="154844" cy="113967"/>
          </a:xfrm>
          <a:custGeom>
            <a:avLst/>
            <a:gdLst/>
            <a:ahLst/>
            <a:cxnLst/>
            <a:rect l="l" t="t" r="r" b="b"/>
            <a:pathLst>
              <a:path w="6539" h="4771" extrusionOk="0">
                <a:moveTo>
                  <a:pt x="1" y="1"/>
                </a:moveTo>
                <a:lnTo>
                  <a:pt x="1" y="4771"/>
                </a:lnTo>
                <a:lnTo>
                  <a:pt x="4604" y="4771"/>
                </a:lnTo>
                <a:cubicBezTo>
                  <a:pt x="5671" y="4771"/>
                  <a:pt x="6539" y="3904"/>
                  <a:pt x="6539" y="2870"/>
                </a:cubicBezTo>
                <a:lnTo>
                  <a:pt x="6539" y="1902"/>
                </a:lnTo>
                <a:cubicBezTo>
                  <a:pt x="6539" y="868"/>
                  <a:pt x="5671" y="1"/>
                  <a:pt x="46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2"/>
          <p:cNvSpPr/>
          <p:nvPr/>
        </p:nvSpPr>
        <p:spPr>
          <a:xfrm rot="-5400000">
            <a:off x="1566547" y="2098649"/>
            <a:ext cx="1306520" cy="230299"/>
          </a:xfrm>
          <a:custGeom>
            <a:avLst/>
            <a:gdLst/>
            <a:ahLst/>
            <a:cxnLst/>
            <a:rect l="l" t="t" r="r" b="b"/>
            <a:pathLst>
              <a:path w="55174" h="9641" extrusionOk="0">
                <a:moveTo>
                  <a:pt x="1" y="1"/>
                </a:moveTo>
                <a:lnTo>
                  <a:pt x="1" y="9641"/>
                </a:lnTo>
                <a:lnTo>
                  <a:pt x="53272" y="9641"/>
                </a:lnTo>
                <a:cubicBezTo>
                  <a:pt x="54306" y="9641"/>
                  <a:pt x="55173" y="8807"/>
                  <a:pt x="55173" y="7740"/>
                </a:cubicBezTo>
                <a:lnTo>
                  <a:pt x="55173" y="1902"/>
                </a:lnTo>
                <a:cubicBezTo>
                  <a:pt x="55173" y="835"/>
                  <a:pt x="54306" y="1"/>
                  <a:pt x="5327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52"/>
          <p:cNvSpPr/>
          <p:nvPr/>
        </p:nvSpPr>
        <p:spPr>
          <a:xfrm rot="-5400000">
            <a:off x="1566961" y="2137906"/>
            <a:ext cx="1305715" cy="190479"/>
          </a:xfrm>
          <a:custGeom>
            <a:avLst/>
            <a:gdLst/>
            <a:ahLst/>
            <a:cxnLst/>
            <a:rect l="l" t="t" r="r" b="b"/>
            <a:pathLst>
              <a:path w="55140" h="7974" extrusionOk="0">
                <a:moveTo>
                  <a:pt x="0" y="1"/>
                </a:moveTo>
                <a:lnTo>
                  <a:pt x="0" y="7973"/>
                </a:lnTo>
                <a:lnTo>
                  <a:pt x="54072" y="7973"/>
                </a:lnTo>
                <a:cubicBezTo>
                  <a:pt x="54672" y="7973"/>
                  <a:pt x="55139" y="7506"/>
                  <a:pt x="55139" y="6906"/>
                </a:cubicBezTo>
                <a:lnTo>
                  <a:pt x="55139" y="1068"/>
                </a:lnTo>
                <a:cubicBezTo>
                  <a:pt x="55139" y="468"/>
                  <a:pt x="54672" y="1"/>
                  <a:pt x="54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52"/>
          <p:cNvSpPr/>
          <p:nvPr/>
        </p:nvSpPr>
        <p:spPr>
          <a:xfrm rot="-5400000">
            <a:off x="1695721" y="2266666"/>
            <a:ext cx="1048195" cy="190479"/>
          </a:xfrm>
          <a:custGeom>
            <a:avLst/>
            <a:gdLst/>
            <a:ahLst/>
            <a:cxnLst/>
            <a:rect l="l" t="t" r="r" b="b"/>
            <a:pathLst>
              <a:path w="44265" h="7974" extrusionOk="0">
                <a:moveTo>
                  <a:pt x="0" y="1"/>
                </a:moveTo>
                <a:lnTo>
                  <a:pt x="0" y="7973"/>
                </a:lnTo>
                <a:lnTo>
                  <a:pt x="44265" y="7973"/>
                </a:lnTo>
                <a:lnTo>
                  <a:pt x="44265" y="1"/>
                </a:lnTo>
                <a:close/>
              </a:path>
            </a:pathLst>
          </a:custGeom>
          <a:solidFill>
            <a:schemeClr val="accent1">
              <a:alpha val="329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52"/>
          <p:cNvSpPr/>
          <p:nvPr/>
        </p:nvSpPr>
        <p:spPr>
          <a:xfrm rot="-5400000">
            <a:off x="1822895" y="2393839"/>
            <a:ext cx="793848" cy="190479"/>
          </a:xfrm>
          <a:custGeom>
            <a:avLst/>
            <a:gdLst/>
            <a:ahLst/>
            <a:cxnLst/>
            <a:rect l="l" t="t" r="r" b="b"/>
            <a:pathLst>
              <a:path w="33524" h="7974" extrusionOk="0">
                <a:moveTo>
                  <a:pt x="0" y="1"/>
                </a:moveTo>
                <a:lnTo>
                  <a:pt x="0" y="7973"/>
                </a:lnTo>
                <a:lnTo>
                  <a:pt x="33524" y="7973"/>
                </a:lnTo>
                <a:lnTo>
                  <a:pt x="33524" y="1"/>
                </a:lnTo>
                <a:close/>
              </a:path>
            </a:pathLst>
          </a:custGeom>
          <a:solidFill>
            <a:schemeClr val="accent1">
              <a:alpha val="363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52"/>
          <p:cNvSpPr/>
          <p:nvPr/>
        </p:nvSpPr>
        <p:spPr>
          <a:xfrm rot="-5400000">
            <a:off x="1950068" y="2521013"/>
            <a:ext cx="539501" cy="190479"/>
          </a:xfrm>
          <a:custGeom>
            <a:avLst/>
            <a:gdLst/>
            <a:ahLst/>
            <a:cxnLst/>
            <a:rect l="l" t="t" r="r" b="b"/>
            <a:pathLst>
              <a:path w="22783" h="7974" extrusionOk="0">
                <a:moveTo>
                  <a:pt x="0" y="1"/>
                </a:moveTo>
                <a:lnTo>
                  <a:pt x="0" y="7973"/>
                </a:lnTo>
                <a:lnTo>
                  <a:pt x="22783" y="7973"/>
                </a:lnTo>
                <a:lnTo>
                  <a:pt x="2278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52"/>
          <p:cNvSpPr/>
          <p:nvPr/>
        </p:nvSpPr>
        <p:spPr>
          <a:xfrm rot="-5400000">
            <a:off x="2078816" y="2649761"/>
            <a:ext cx="282005" cy="190479"/>
          </a:xfrm>
          <a:custGeom>
            <a:avLst/>
            <a:gdLst/>
            <a:ahLst/>
            <a:cxnLst/>
            <a:rect l="l" t="t" r="r" b="b"/>
            <a:pathLst>
              <a:path w="11909" h="7974" extrusionOk="0">
                <a:moveTo>
                  <a:pt x="0" y="1"/>
                </a:moveTo>
                <a:lnTo>
                  <a:pt x="0" y="7973"/>
                </a:lnTo>
                <a:lnTo>
                  <a:pt x="11909" y="7973"/>
                </a:lnTo>
                <a:lnTo>
                  <a:pt x="11909" y="1"/>
                </a:lnTo>
                <a:close/>
              </a:path>
            </a:pathLst>
          </a:custGeom>
          <a:solidFill>
            <a:schemeClr val="dk1">
              <a:alpha val="251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52"/>
          <p:cNvSpPr/>
          <p:nvPr/>
        </p:nvSpPr>
        <p:spPr>
          <a:xfrm rot="-5400000">
            <a:off x="2188206" y="2703120"/>
            <a:ext cx="63226" cy="365765"/>
          </a:xfrm>
          <a:custGeom>
            <a:avLst/>
            <a:gdLst/>
            <a:ahLst/>
            <a:cxnLst/>
            <a:rect l="l" t="t" r="r" b="b"/>
            <a:pathLst>
              <a:path w="2670" h="15312" extrusionOk="0">
                <a:moveTo>
                  <a:pt x="1335" y="0"/>
                </a:moveTo>
                <a:cubicBezTo>
                  <a:pt x="601" y="0"/>
                  <a:pt x="1" y="601"/>
                  <a:pt x="1" y="1335"/>
                </a:cubicBezTo>
                <a:lnTo>
                  <a:pt x="1" y="13977"/>
                </a:lnTo>
                <a:cubicBezTo>
                  <a:pt x="1" y="14711"/>
                  <a:pt x="601" y="15311"/>
                  <a:pt x="1335" y="15311"/>
                </a:cubicBezTo>
                <a:cubicBezTo>
                  <a:pt x="2069" y="15311"/>
                  <a:pt x="2669" y="14711"/>
                  <a:pt x="2669" y="13977"/>
                </a:cubicBezTo>
                <a:lnTo>
                  <a:pt x="2669" y="1335"/>
                </a:lnTo>
                <a:cubicBezTo>
                  <a:pt x="2669" y="601"/>
                  <a:pt x="2069" y="0"/>
                  <a:pt x="13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52"/>
          <p:cNvSpPr/>
          <p:nvPr/>
        </p:nvSpPr>
        <p:spPr>
          <a:xfrm rot="-5400000">
            <a:off x="2188206" y="2948777"/>
            <a:ext cx="63226" cy="365765"/>
          </a:xfrm>
          <a:custGeom>
            <a:avLst/>
            <a:gdLst/>
            <a:ahLst/>
            <a:cxnLst/>
            <a:rect l="l" t="t" r="r" b="b"/>
            <a:pathLst>
              <a:path w="2670" h="15312" extrusionOk="0">
                <a:moveTo>
                  <a:pt x="1335" y="0"/>
                </a:moveTo>
                <a:cubicBezTo>
                  <a:pt x="601" y="0"/>
                  <a:pt x="1" y="601"/>
                  <a:pt x="1" y="1335"/>
                </a:cubicBezTo>
                <a:lnTo>
                  <a:pt x="1" y="13977"/>
                </a:lnTo>
                <a:cubicBezTo>
                  <a:pt x="1" y="14711"/>
                  <a:pt x="601" y="15311"/>
                  <a:pt x="1335" y="15311"/>
                </a:cubicBezTo>
                <a:cubicBezTo>
                  <a:pt x="2069" y="15311"/>
                  <a:pt x="2669" y="14711"/>
                  <a:pt x="2636" y="13977"/>
                </a:cubicBezTo>
                <a:lnTo>
                  <a:pt x="2636" y="1335"/>
                </a:lnTo>
                <a:cubicBezTo>
                  <a:pt x="2636" y="601"/>
                  <a:pt x="2069" y="0"/>
                  <a:pt x="13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52"/>
          <p:cNvSpPr/>
          <p:nvPr/>
        </p:nvSpPr>
        <p:spPr>
          <a:xfrm rot="-5400000">
            <a:off x="2205587" y="1462247"/>
            <a:ext cx="28463" cy="168168"/>
          </a:xfrm>
          <a:custGeom>
            <a:avLst/>
            <a:gdLst/>
            <a:ahLst/>
            <a:cxnLst/>
            <a:rect l="l" t="t" r="r" b="b"/>
            <a:pathLst>
              <a:path w="1202" h="7040" extrusionOk="0">
                <a:moveTo>
                  <a:pt x="601" y="1"/>
                </a:moveTo>
                <a:cubicBezTo>
                  <a:pt x="267" y="1"/>
                  <a:pt x="0" y="301"/>
                  <a:pt x="0" y="634"/>
                </a:cubicBezTo>
                <a:lnTo>
                  <a:pt x="0" y="6405"/>
                </a:lnTo>
                <a:cubicBezTo>
                  <a:pt x="0" y="6739"/>
                  <a:pt x="267" y="7039"/>
                  <a:pt x="601" y="7039"/>
                </a:cubicBezTo>
                <a:cubicBezTo>
                  <a:pt x="934" y="7039"/>
                  <a:pt x="1201" y="6739"/>
                  <a:pt x="1201" y="6405"/>
                </a:cubicBezTo>
                <a:lnTo>
                  <a:pt x="1201" y="634"/>
                </a:lnTo>
                <a:cubicBezTo>
                  <a:pt x="1201" y="268"/>
                  <a:pt x="934" y="1"/>
                  <a:pt x="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52"/>
          <p:cNvSpPr txBox="1"/>
          <p:nvPr/>
        </p:nvSpPr>
        <p:spPr>
          <a:xfrm flipH="1">
            <a:off x="3167703" y="1827715"/>
            <a:ext cx="12081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Neptuno </a:t>
            </a:r>
            <a:endParaRPr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45" name="Google Shape;1245;p52"/>
          <p:cNvSpPr txBox="1"/>
          <p:nvPr/>
        </p:nvSpPr>
        <p:spPr>
          <a:xfrm flipH="1">
            <a:off x="3167703" y="2080848"/>
            <a:ext cx="12081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Venus</a:t>
            </a:r>
            <a:endParaRPr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46" name="Google Shape;1246;p52"/>
          <p:cNvSpPr txBox="1"/>
          <p:nvPr/>
        </p:nvSpPr>
        <p:spPr>
          <a:xfrm flipH="1">
            <a:off x="3167703" y="2333980"/>
            <a:ext cx="12081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Saturn </a:t>
            </a:r>
            <a:endParaRPr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47" name="Google Shape;1247;p52"/>
          <p:cNvSpPr txBox="1"/>
          <p:nvPr/>
        </p:nvSpPr>
        <p:spPr>
          <a:xfrm flipH="1">
            <a:off x="3167703" y="2587113"/>
            <a:ext cx="12081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Jupiter</a:t>
            </a:r>
            <a:endParaRPr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48" name="Google Shape;1248;p52"/>
          <p:cNvSpPr txBox="1"/>
          <p:nvPr/>
        </p:nvSpPr>
        <p:spPr>
          <a:xfrm flipH="1">
            <a:off x="2715472" y="1793665"/>
            <a:ext cx="522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12%</a:t>
            </a:r>
            <a:endParaRPr b="1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49" name="Google Shape;1249;p52"/>
          <p:cNvSpPr txBox="1"/>
          <p:nvPr/>
        </p:nvSpPr>
        <p:spPr>
          <a:xfrm flipH="1">
            <a:off x="2715472" y="2046798"/>
            <a:ext cx="522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12%</a:t>
            </a:r>
            <a:endParaRPr b="1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50" name="Google Shape;1250;p52"/>
          <p:cNvSpPr txBox="1"/>
          <p:nvPr/>
        </p:nvSpPr>
        <p:spPr>
          <a:xfrm flipH="1">
            <a:off x="2715496" y="2299930"/>
            <a:ext cx="522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12%</a:t>
            </a:r>
            <a:endParaRPr b="1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51" name="Google Shape;1251;p52"/>
          <p:cNvSpPr txBox="1"/>
          <p:nvPr/>
        </p:nvSpPr>
        <p:spPr>
          <a:xfrm flipH="1">
            <a:off x="2715496" y="2553063"/>
            <a:ext cx="522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12%</a:t>
            </a:r>
            <a:endParaRPr b="1">
              <a:solidFill>
                <a:schemeClr val="l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52" name="Google Shape;1252;p52"/>
          <p:cNvSpPr txBox="1"/>
          <p:nvPr/>
        </p:nvSpPr>
        <p:spPr>
          <a:xfrm>
            <a:off x="4987625" y="1603024"/>
            <a:ext cx="13812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TEST 3</a:t>
            </a:r>
            <a:endParaRPr sz="1600" b="1">
              <a:solidFill>
                <a:schemeClr val="accent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53" name="Google Shape;1253;p52"/>
          <p:cNvSpPr txBox="1"/>
          <p:nvPr/>
        </p:nvSpPr>
        <p:spPr>
          <a:xfrm>
            <a:off x="5816600" y="1603024"/>
            <a:ext cx="25926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Saturn is the ringed one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54" name="Google Shape;1254;p52"/>
          <p:cNvSpPr txBox="1"/>
          <p:nvPr/>
        </p:nvSpPr>
        <p:spPr>
          <a:xfrm>
            <a:off x="4937858" y="4191650"/>
            <a:ext cx="3468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 modify this graph, click onit, follow the link, change the data and paste the resulting graph here</a:t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55" name="Google Shape;1255;p52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625" y="2029455"/>
            <a:ext cx="3418224" cy="21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Rectángulo redondeado 56"/>
          <p:cNvSpPr/>
          <p:nvPr/>
        </p:nvSpPr>
        <p:spPr>
          <a:xfrm>
            <a:off x="-5804" y="206848"/>
            <a:ext cx="7814047" cy="45719"/>
          </a:xfrm>
          <a:prstGeom prst="roundRect">
            <a:avLst/>
          </a:prstGeom>
          <a:solidFill>
            <a:srgbClr val="2F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8" name="Grupo 57"/>
          <p:cNvGrpSpPr/>
          <p:nvPr/>
        </p:nvGrpSpPr>
        <p:grpSpPr>
          <a:xfrm>
            <a:off x="7893454" y="23926"/>
            <a:ext cx="1225831" cy="1187122"/>
            <a:chOff x="9351963" y="296863"/>
            <a:chExt cx="1960562" cy="189865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9526588" y="538163"/>
              <a:ext cx="1611312" cy="1497013"/>
            </a:xfrm>
            <a:custGeom>
              <a:avLst/>
              <a:gdLst>
                <a:gd name="T0" fmla="*/ 12 w 480"/>
                <a:gd name="T1" fmla="*/ 446 h 446"/>
                <a:gd name="T2" fmla="*/ 0 w 480"/>
                <a:gd name="T3" fmla="*/ 439 h 446"/>
                <a:gd name="T4" fmla="*/ 12 w 480"/>
                <a:gd name="T5" fmla="*/ 432 h 446"/>
                <a:gd name="T6" fmla="*/ 191 w 480"/>
                <a:gd name="T7" fmla="*/ 427 h 446"/>
                <a:gd name="T8" fmla="*/ 186 w 480"/>
                <a:gd name="T9" fmla="*/ 389 h 446"/>
                <a:gd name="T10" fmla="*/ 180 w 480"/>
                <a:gd name="T11" fmla="*/ 356 h 446"/>
                <a:gd name="T12" fmla="*/ 36 w 480"/>
                <a:gd name="T13" fmla="*/ 264 h 446"/>
                <a:gd name="T14" fmla="*/ 58 w 480"/>
                <a:gd name="T15" fmla="*/ 105 h 446"/>
                <a:gd name="T16" fmla="*/ 43 w 480"/>
                <a:gd name="T17" fmla="*/ 10 h 446"/>
                <a:gd name="T18" fmla="*/ 52 w 480"/>
                <a:gd name="T19" fmla="*/ 1 h 446"/>
                <a:gd name="T20" fmla="*/ 69 w 480"/>
                <a:gd name="T21" fmla="*/ 90 h 446"/>
                <a:gd name="T22" fmla="*/ 71 w 480"/>
                <a:gd name="T23" fmla="*/ 111 h 446"/>
                <a:gd name="T24" fmla="*/ 53 w 480"/>
                <a:gd name="T25" fmla="*/ 265 h 446"/>
                <a:gd name="T26" fmla="*/ 195 w 480"/>
                <a:gd name="T27" fmla="*/ 345 h 446"/>
                <a:gd name="T28" fmla="*/ 202 w 480"/>
                <a:gd name="T29" fmla="*/ 389 h 446"/>
                <a:gd name="T30" fmla="*/ 205 w 480"/>
                <a:gd name="T31" fmla="*/ 428 h 446"/>
                <a:gd name="T32" fmla="*/ 219 w 480"/>
                <a:gd name="T33" fmla="*/ 421 h 446"/>
                <a:gd name="T34" fmla="*/ 214 w 480"/>
                <a:gd name="T35" fmla="*/ 389 h 446"/>
                <a:gd name="T36" fmla="*/ 218 w 480"/>
                <a:gd name="T37" fmla="*/ 342 h 446"/>
                <a:gd name="T38" fmla="*/ 146 w 480"/>
                <a:gd name="T39" fmla="*/ 266 h 446"/>
                <a:gd name="T40" fmla="*/ 149 w 480"/>
                <a:gd name="T41" fmla="*/ 252 h 446"/>
                <a:gd name="T42" fmla="*/ 232 w 480"/>
                <a:gd name="T43" fmla="*/ 350 h 446"/>
                <a:gd name="T44" fmla="*/ 229 w 480"/>
                <a:gd name="T45" fmla="*/ 388 h 446"/>
                <a:gd name="T46" fmla="*/ 233 w 480"/>
                <a:gd name="T47" fmla="*/ 429 h 446"/>
                <a:gd name="T48" fmla="*/ 247 w 480"/>
                <a:gd name="T49" fmla="*/ 421 h 446"/>
                <a:gd name="T50" fmla="*/ 249 w 480"/>
                <a:gd name="T51" fmla="*/ 391 h 446"/>
                <a:gd name="T52" fmla="*/ 251 w 480"/>
                <a:gd name="T53" fmla="*/ 356 h 446"/>
                <a:gd name="T54" fmla="*/ 294 w 480"/>
                <a:gd name="T55" fmla="*/ 266 h 446"/>
                <a:gd name="T56" fmla="*/ 341 w 480"/>
                <a:gd name="T57" fmla="*/ 258 h 446"/>
                <a:gd name="T58" fmla="*/ 279 w 480"/>
                <a:gd name="T59" fmla="*/ 294 h 446"/>
                <a:gd name="T60" fmla="*/ 262 w 480"/>
                <a:gd name="T61" fmla="*/ 348 h 446"/>
                <a:gd name="T62" fmla="*/ 261 w 480"/>
                <a:gd name="T63" fmla="*/ 407 h 446"/>
                <a:gd name="T64" fmla="*/ 264 w 480"/>
                <a:gd name="T65" fmla="*/ 432 h 446"/>
                <a:gd name="T66" fmla="*/ 275 w 480"/>
                <a:gd name="T67" fmla="*/ 410 h 446"/>
                <a:gd name="T68" fmla="*/ 279 w 480"/>
                <a:gd name="T69" fmla="*/ 356 h 446"/>
                <a:gd name="T70" fmla="*/ 383 w 480"/>
                <a:gd name="T71" fmla="*/ 307 h 446"/>
                <a:gd name="T72" fmla="*/ 426 w 480"/>
                <a:gd name="T73" fmla="*/ 132 h 446"/>
                <a:gd name="T74" fmla="*/ 404 w 480"/>
                <a:gd name="T75" fmla="*/ 96 h 446"/>
                <a:gd name="T76" fmla="*/ 419 w 480"/>
                <a:gd name="T77" fmla="*/ 9 h 446"/>
                <a:gd name="T78" fmla="*/ 433 w 480"/>
                <a:gd name="T79" fmla="*/ 7 h 446"/>
                <a:gd name="T80" fmla="*/ 419 w 480"/>
                <a:gd name="T81" fmla="*/ 98 h 446"/>
                <a:gd name="T82" fmla="*/ 454 w 480"/>
                <a:gd name="T83" fmla="*/ 155 h 446"/>
                <a:gd name="T84" fmla="*/ 344 w 480"/>
                <a:gd name="T85" fmla="*/ 343 h 446"/>
                <a:gd name="T86" fmla="*/ 296 w 480"/>
                <a:gd name="T87" fmla="*/ 361 h 446"/>
                <a:gd name="T88" fmla="*/ 289 w 480"/>
                <a:gd name="T89" fmla="*/ 402 h 446"/>
                <a:gd name="T90" fmla="*/ 293 w 480"/>
                <a:gd name="T91" fmla="*/ 432 h 446"/>
                <a:gd name="T92" fmla="*/ 473 w 480"/>
                <a:gd name="T93" fmla="*/ 432 h 446"/>
                <a:gd name="T94" fmla="*/ 473 w 480"/>
                <a:gd name="T95" fmla="*/ 446 h 446"/>
                <a:gd name="T96" fmla="*/ 240 w 480"/>
                <a:gd name="T9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0" h="446">
                  <a:moveTo>
                    <a:pt x="240" y="446"/>
                  </a:moveTo>
                  <a:cubicBezTo>
                    <a:pt x="164" y="446"/>
                    <a:pt x="88" y="446"/>
                    <a:pt x="12" y="446"/>
                  </a:cubicBezTo>
                  <a:cubicBezTo>
                    <a:pt x="10" y="446"/>
                    <a:pt x="8" y="446"/>
                    <a:pt x="6" y="445"/>
                  </a:cubicBezTo>
                  <a:cubicBezTo>
                    <a:pt x="2" y="445"/>
                    <a:pt x="0" y="442"/>
                    <a:pt x="0" y="439"/>
                  </a:cubicBezTo>
                  <a:cubicBezTo>
                    <a:pt x="0" y="435"/>
                    <a:pt x="3" y="433"/>
                    <a:pt x="6" y="432"/>
                  </a:cubicBezTo>
                  <a:cubicBezTo>
                    <a:pt x="8" y="431"/>
                    <a:pt x="10" y="432"/>
                    <a:pt x="12" y="432"/>
                  </a:cubicBezTo>
                  <a:cubicBezTo>
                    <a:pt x="70" y="432"/>
                    <a:pt x="128" y="432"/>
                    <a:pt x="187" y="432"/>
                  </a:cubicBezTo>
                  <a:cubicBezTo>
                    <a:pt x="190" y="432"/>
                    <a:pt x="192" y="431"/>
                    <a:pt x="191" y="427"/>
                  </a:cubicBezTo>
                  <a:cubicBezTo>
                    <a:pt x="191" y="424"/>
                    <a:pt x="191" y="420"/>
                    <a:pt x="191" y="417"/>
                  </a:cubicBezTo>
                  <a:cubicBezTo>
                    <a:pt x="191" y="407"/>
                    <a:pt x="191" y="398"/>
                    <a:pt x="186" y="389"/>
                  </a:cubicBezTo>
                  <a:cubicBezTo>
                    <a:pt x="181" y="380"/>
                    <a:pt x="181" y="371"/>
                    <a:pt x="183" y="362"/>
                  </a:cubicBezTo>
                  <a:cubicBezTo>
                    <a:pt x="185" y="358"/>
                    <a:pt x="184" y="357"/>
                    <a:pt x="180" y="356"/>
                  </a:cubicBezTo>
                  <a:cubicBezTo>
                    <a:pt x="156" y="352"/>
                    <a:pt x="134" y="344"/>
                    <a:pt x="112" y="333"/>
                  </a:cubicBezTo>
                  <a:cubicBezTo>
                    <a:pt x="81" y="316"/>
                    <a:pt x="55" y="295"/>
                    <a:pt x="36" y="264"/>
                  </a:cubicBezTo>
                  <a:cubicBezTo>
                    <a:pt x="8" y="217"/>
                    <a:pt x="12" y="162"/>
                    <a:pt x="46" y="118"/>
                  </a:cubicBezTo>
                  <a:cubicBezTo>
                    <a:pt x="50" y="114"/>
                    <a:pt x="53" y="109"/>
                    <a:pt x="58" y="105"/>
                  </a:cubicBezTo>
                  <a:cubicBezTo>
                    <a:pt x="59" y="103"/>
                    <a:pt x="60" y="102"/>
                    <a:pt x="58" y="100"/>
                  </a:cubicBezTo>
                  <a:cubicBezTo>
                    <a:pt x="43" y="72"/>
                    <a:pt x="39" y="41"/>
                    <a:pt x="43" y="10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4" y="2"/>
                    <a:pt x="47" y="0"/>
                    <a:pt x="52" y="1"/>
                  </a:cubicBezTo>
                  <a:cubicBezTo>
                    <a:pt x="55" y="1"/>
                    <a:pt x="57" y="5"/>
                    <a:pt x="57" y="10"/>
                  </a:cubicBezTo>
                  <a:cubicBezTo>
                    <a:pt x="54" y="38"/>
                    <a:pt x="57" y="64"/>
                    <a:pt x="69" y="90"/>
                  </a:cubicBezTo>
                  <a:cubicBezTo>
                    <a:pt x="70" y="93"/>
                    <a:pt x="72" y="95"/>
                    <a:pt x="73" y="98"/>
                  </a:cubicBezTo>
                  <a:cubicBezTo>
                    <a:pt x="77" y="104"/>
                    <a:pt x="77" y="106"/>
                    <a:pt x="71" y="111"/>
                  </a:cubicBezTo>
                  <a:cubicBezTo>
                    <a:pt x="60" y="122"/>
                    <a:pt x="50" y="135"/>
                    <a:pt x="43" y="150"/>
                  </a:cubicBezTo>
                  <a:cubicBezTo>
                    <a:pt x="24" y="190"/>
                    <a:pt x="28" y="229"/>
                    <a:pt x="53" y="265"/>
                  </a:cubicBezTo>
                  <a:cubicBezTo>
                    <a:pt x="74" y="295"/>
                    <a:pt x="103" y="314"/>
                    <a:pt x="136" y="328"/>
                  </a:cubicBezTo>
                  <a:cubicBezTo>
                    <a:pt x="155" y="336"/>
                    <a:pt x="175" y="342"/>
                    <a:pt x="195" y="345"/>
                  </a:cubicBezTo>
                  <a:cubicBezTo>
                    <a:pt x="202" y="346"/>
                    <a:pt x="204" y="351"/>
                    <a:pt x="201" y="356"/>
                  </a:cubicBezTo>
                  <a:cubicBezTo>
                    <a:pt x="194" y="367"/>
                    <a:pt x="195" y="378"/>
                    <a:pt x="202" y="389"/>
                  </a:cubicBezTo>
                  <a:cubicBezTo>
                    <a:pt x="204" y="393"/>
                    <a:pt x="205" y="398"/>
                    <a:pt x="205" y="403"/>
                  </a:cubicBezTo>
                  <a:cubicBezTo>
                    <a:pt x="205" y="411"/>
                    <a:pt x="205" y="420"/>
                    <a:pt x="205" y="428"/>
                  </a:cubicBezTo>
                  <a:cubicBezTo>
                    <a:pt x="205" y="431"/>
                    <a:pt x="206" y="432"/>
                    <a:pt x="208" y="432"/>
                  </a:cubicBezTo>
                  <a:cubicBezTo>
                    <a:pt x="219" y="432"/>
                    <a:pt x="219" y="432"/>
                    <a:pt x="219" y="421"/>
                  </a:cubicBezTo>
                  <a:cubicBezTo>
                    <a:pt x="219" y="419"/>
                    <a:pt x="219" y="417"/>
                    <a:pt x="219" y="414"/>
                  </a:cubicBezTo>
                  <a:cubicBezTo>
                    <a:pt x="219" y="406"/>
                    <a:pt x="218" y="398"/>
                    <a:pt x="214" y="389"/>
                  </a:cubicBezTo>
                  <a:cubicBezTo>
                    <a:pt x="208" y="376"/>
                    <a:pt x="208" y="361"/>
                    <a:pt x="217" y="348"/>
                  </a:cubicBezTo>
                  <a:cubicBezTo>
                    <a:pt x="218" y="346"/>
                    <a:pt x="218" y="344"/>
                    <a:pt x="218" y="342"/>
                  </a:cubicBezTo>
                  <a:cubicBezTo>
                    <a:pt x="219" y="312"/>
                    <a:pt x="204" y="291"/>
                    <a:pt x="177" y="277"/>
                  </a:cubicBezTo>
                  <a:cubicBezTo>
                    <a:pt x="167" y="272"/>
                    <a:pt x="157" y="268"/>
                    <a:pt x="146" y="266"/>
                  </a:cubicBezTo>
                  <a:cubicBezTo>
                    <a:pt x="141" y="265"/>
                    <a:pt x="138" y="262"/>
                    <a:pt x="139" y="257"/>
                  </a:cubicBezTo>
                  <a:cubicBezTo>
                    <a:pt x="140" y="253"/>
                    <a:pt x="144" y="251"/>
                    <a:pt x="149" y="252"/>
                  </a:cubicBezTo>
                  <a:cubicBezTo>
                    <a:pt x="174" y="258"/>
                    <a:pt x="197" y="268"/>
                    <a:pt x="214" y="289"/>
                  </a:cubicBezTo>
                  <a:cubicBezTo>
                    <a:pt x="229" y="306"/>
                    <a:pt x="234" y="327"/>
                    <a:pt x="232" y="350"/>
                  </a:cubicBezTo>
                  <a:cubicBezTo>
                    <a:pt x="232" y="351"/>
                    <a:pt x="232" y="352"/>
                    <a:pt x="231" y="353"/>
                  </a:cubicBezTo>
                  <a:cubicBezTo>
                    <a:pt x="221" y="364"/>
                    <a:pt x="222" y="376"/>
                    <a:pt x="229" y="388"/>
                  </a:cubicBezTo>
                  <a:cubicBezTo>
                    <a:pt x="232" y="393"/>
                    <a:pt x="233" y="398"/>
                    <a:pt x="233" y="404"/>
                  </a:cubicBezTo>
                  <a:cubicBezTo>
                    <a:pt x="233" y="412"/>
                    <a:pt x="233" y="420"/>
                    <a:pt x="233" y="429"/>
                  </a:cubicBezTo>
                  <a:cubicBezTo>
                    <a:pt x="233" y="431"/>
                    <a:pt x="233" y="432"/>
                    <a:pt x="236" y="432"/>
                  </a:cubicBezTo>
                  <a:cubicBezTo>
                    <a:pt x="247" y="432"/>
                    <a:pt x="247" y="432"/>
                    <a:pt x="247" y="421"/>
                  </a:cubicBezTo>
                  <a:cubicBezTo>
                    <a:pt x="247" y="414"/>
                    <a:pt x="247" y="407"/>
                    <a:pt x="247" y="399"/>
                  </a:cubicBezTo>
                  <a:cubicBezTo>
                    <a:pt x="247" y="396"/>
                    <a:pt x="247" y="394"/>
                    <a:pt x="249" y="391"/>
                  </a:cubicBezTo>
                  <a:cubicBezTo>
                    <a:pt x="254" y="383"/>
                    <a:pt x="258" y="373"/>
                    <a:pt x="255" y="363"/>
                  </a:cubicBezTo>
                  <a:cubicBezTo>
                    <a:pt x="254" y="361"/>
                    <a:pt x="253" y="358"/>
                    <a:pt x="251" y="356"/>
                  </a:cubicBezTo>
                  <a:cubicBezTo>
                    <a:pt x="248" y="353"/>
                    <a:pt x="247" y="349"/>
                    <a:pt x="247" y="345"/>
                  </a:cubicBezTo>
                  <a:cubicBezTo>
                    <a:pt x="246" y="309"/>
                    <a:pt x="263" y="283"/>
                    <a:pt x="294" y="266"/>
                  </a:cubicBezTo>
                  <a:cubicBezTo>
                    <a:pt x="306" y="259"/>
                    <a:pt x="318" y="255"/>
                    <a:pt x="331" y="252"/>
                  </a:cubicBezTo>
                  <a:cubicBezTo>
                    <a:pt x="336" y="251"/>
                    <a:pt x="340" y="254"/>
                    <a:pt x="341" y="258"/>
                  </a:cubicBezTo>
                  <a:cubicBezTo>
                    <a:pt x="341" y="262"/>
                    <a:pt x="339" y="265"/>
                    <a:pt x="334" y="266"/>
                  </a:cubicBezTo>
                  <a:cubicBezTo>
                    <a:pt x="313" y="270"/>
                    <a:pt x="294" y="278"/>
                    <a:pt x="279" y="294"/>
                  </a:cubicBezTo>
                  <a:cubicBezTo>
                    <a:pt x="266" y="308"/>
                    <a:pt x="261" y="325"/>
                    <a:pt x="261" y="344"/>
                  </a:cubicBezTo>
                  <a:cubicBezTo>
                    <a:pt x="261" y="346"/>
                    <a:pt x="262" y="347"/>
                    <a:pt x="262" y="348"/>
                  </a:cubicBezTo>
                  <a:cubicBezTo>
                    <a:pt x="272" y="363"/>
                    <a:pt x="272" y="378"/>
                    <a:pt x="264" y="393"/>
                  </a:cubicBezTo>
                  <a:cubicBezTo>
                    <a:pt x="262" y="398"/>
                    <a:pt x="260" y="402"/>
                    <a:pt x="261" y="407"/>
                  </a:cubicBezTo>
                  <a:cubicBezTo>
                    <a:pt x="261" y="414"/>
                    <a:pt x="261" y="421"/>
                    <a:pt x="261" y="428"/>
                  </a:cubicBezTo>
                  <a:cubicBezTo>
                    <a:pt x="261" y="431"/>
                    <a:pt x="261" y="432"/>
                    <a:pt x="264" y="432"/>
                  </a:cubicBezTo>
                  <a:cubicBezTo>
                    <a:pt x="275" y="432"/>
                    <a:pt x="275" y="432"/>
                    <a:pt x="275" y="421"/>
                  </a:cubicBezTo>
                  <a:cubicBezTo>
                    <a:pt x="275" y="418"/>
                    <a:pt x="275" y="414"/>
                    <a:pt x="275" y="410"/>
                  </a:cubicBezTo>
                  <a:cubicBezTo>
                    <a:pt x="274" y="402"/>
                    <a:pt x="275" y="394"/>
                    <a:pt x="280" y="386"/>
                  </a:cubicBezTo>
                  <a:cubicBezTo>
                    <a:pt x="285" y="376"/>
                    <a:pt x="285" y="366"/>
                    <a:pt x="279" y="356"/>
                  </a:cubicBezTo>
                  <a:cubicBezTo>
                    <a:pt x="275" y="351"/>
                    <a:pt x="278" y="346"/>
                    <a:pt x="285" y="345"/>
                  </a:cubicBezTo>
                  <a:cubicBezTo>
                    <a:pt x="320" y="339"/>
                    <a:pt x="354" y="327"/>
                    <a:pt x="383" y="307"/>
                  </a:cubicBezTo>
                  <a:cubicBezTo>
                    <a:pt x="408" y="290"/>
                    <a:pt x="428" y="269"/>
                    <a:pt x="440" y="241"/>
                  </a:cubicBezTo>
                  <a:cubicBezTo>
                    <a:pt x="456" y="202"/>
                    <a:pt x="450" y="166"/>
                    <a:pt x="426" y="132"/>
                  </a:cubicBezTo>
                  <a:cubicBezTo>
                    <a:pt x="420" y="123"/>
                    <a:pt x="413" y="115"/>
                    <a:pt x="406" y="108"/>
                  </a:cubicBezTo>
                  <a:cubicBezTo>
                    <a:pt x="401" y="104"/>
                    <a:pt x="401" y="102"/>
                    <a:pt x="404" y="96"/>
                  </a:cubicBezTo>
                  <a:cubicBezTo>
                    <a:pt x="418" y="72"/>
                    <a:pt x="422" y="45"/>
                    <a:pt x="420" y="18"/>
                  </a:cubicBezTo>
                  <a:cubicBezTo>
                    <a:pt x="420" y="15"/>
                    <a:pt x="420" y="12"/>
                    <a:pt x="419" y="9"/>
                  </a:cubicBezTo>
                  <a:cubicBezTo>
                    <a:pt x="419" y="5"/>
                    <a:pt x="421" y="1"/>
                    <a:pt x="425" y="1"/>
                  </a:cubicBezTo>
                  <a:cubicBezTo>
                    <a:pt x="429" y="0"/>
                    <a:pt x="432" y="2"/>
                    <a:pt x="433" y="7"/>
                  </a:cubicBezTo>
                  <a:cubicBezTo>
                    <a:pt x="435" y="18"/>
                    <a:pt x="435" y="29"/>
                    <a:pt x="434" y="40"/>
                  </a:cubicBezTo>
                  <a:cubicBezTo>
                    <a:pt x="433" y="60"/>
                    <a:pt x="428" y="80"/>
                    <a:pt x="419" y="98"/>
                  </a:cubicBezTo>
                  <a:cubicBezTo>
                    <a:pt x="417" y="100"/>
                    <a:pt x="419" y="102"/>
                    <a:pt x="420" y="103"/>
                  </a:cubicBezTo>
                  <a:cubicBezTo>
                    <a:pt x="435" y="118"/>
                    <a:pt x="447" y="135"/>
                    <a:pt x="454" y="155"/>
                  </a:cubicBezTo>
                  <a:cubicBezTo>
                    <a:pt x="470" y="198"/>
                    <a:pt x="463" y="238"/>
                    <a:pt x="437" y="274"/>
                  </a:cubicBezTo>
                  <a:cubicBezTo>
                    <a:pt x="414" y="307"/>
                    <a:pt x="381" y="328"/>
                    <a:pt x="344" y="343"/>
                  </a:cubicBezTo>
                  <a:cubicBezTo>
                    <a:pt x="330" y="349"/>
                    <a:pt x="314" y="353"/>
                    <a:pt x="299" y="356"/>
                  </a:cubicBezTo>
                  <a:cubicBezTo>
                    <a:pt x="296" y="357"/>
                    <a:pt x="295" y="358"/>
                    <a:pt x="296" y="361"/>
                  </a:cubicBezTo>
                  <a:cubicBezTo>
                    <a:pt x="300" y="374"/>
                    <a:pt x="297" y="385"/>
                    <a:pt x="290" y="397"/>
                  </a:cubicBezTo>
                  <a:cubicBezTo>
                    <a:pt x="289" y="398"/>
                    <a:pt x="289" y="400"/>
                    <a:pt x="289" y="402"/>
                  </a:cubicBezTo>
                  <a:cubicBezTo>
                    <a:pt x="289" y="410"/>
                    <a:pt x="289" y="419"/>
                    <a:pt x="288" y="427"/>
                  </a:cubicBezTo>
                  <a:cubicBezTo>
                    <a:pt x="288" y="431"/>
                    <a:pt x="289" y="432"/>
                    <a:pt x="293" y="432"/>
                  </a:cubicBezTo>
                  <a:cubicBezTo>
                    <a:pt x="351" y="432"/>
                    <a:pt x="410" y="432"/>
                    <a:pt x="468" y="432"/>
                  </a:cubicBezTo>
                  <a:cubicBezTo>
                    <a:pt x="470" y="432"/>
                    <a:pt x="471" y="432"/>
                    <a:pt x="473" y="432"/>
                  </a:cubicBezTo>
                  <a:cubicBezTo>
                    <a:pt x="477" y="432"/>
                    <a:pt x="480" y="435"/>
                    <a:pt x="480" y="439"/>
                  </a:cubicBezTo>
                  <a:cubicBezTo>
                    <a:pt x="480" y="442"/>
                    <a:pt x="477" y="445"/>
                    <a:pt x="473" y="446"/>
                  </a:cubicBezTo>
                  <a:cubicBezTo>
                    <a:pt x="472" y="446"/>
                    <a:pt x="470" y="446"/>
                    <a:pt x="468" y="446"/>
                  </a:cubicBezTo>
                  <a:cubicBezTo>
                    <a:pt x="392" y="446"/>
                    <a:pt x="316" y="446"/>
                    <a:pt x="240" y="446"/>
                  </a:cubicBezTo>
                  <a:close/>
                </a:path>
              </a:pathLst>
            </a:custGeom>
            <a:solidFill>
              <a:srgbClr val="2F4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9713913" y="763588"/>
              <a:ext cx="1239837" cy="868363"/>
            </a:xfrm>
            <a:custGeom>
              <a:avLst/>
              <a:gdLst>
                <a:gd name="T0" fmla="*/ 269 w 369"/>
                <a:gd name="T1" fmla="*/ 244 h 259"/>
                <a:gd name="T2" fmla="*/ 241 w 369"/>
                <a:gd name="T3" fmla="*/ 252 h 259"/>
                <a:gd name="T4" fmla="*/ 223 w 369"/>
                <a:gd name="T5" fmla="*/ 253 h 259"/>
                <a:gd name="T6" fmla="*/ 255 w 369"/>
                <a:gd name="T7" fmla="*/ 234 h 259"/>
                <a:gd name="T8" fmla="*/ 283 w 369"/>
                <a:gd name="T9" fmla="*/ 223 h 259"/>
                <a:gd name="T10" fmla="*/ 309 w 369"/>
                <a:gd name="T11" fmla="*/ 207 h 259"/>
                <a:gd name="T12" fmla="*/ 317 w 369"/>
                <a:gd name="T13" fmla="*/ 194 h 259"/>
                <a:gd name="T14" fmla="*/ 333 w 369"/>
                <a:gd name="T15" fmla="*/ 182 h 259"/>
                <a:gd name="T16" fmla="*/ 346 w 369"/>
                <a:gd name="T17" fmla="*/ 157 h 259"/>
                <a:gd name="T18" fmla="*/ 350 w 369"/>
                <a:gd name="T19" fmla="*/ 129 h 259"/>
                <a:gd name="T20" fmla="*/ 344 w 369"/>
                <a:gd name="T21" fmla="*/ 101 h 259"/>
                <a:gd name="T22" fmla="*/ 329 w 369"/>
                <a:gd name="T23" fmla="*/ 76 h 259"/>
                <a:gd name="T24" fmla="*/ 308 w 369"/>
                <a:gd name="T25" fmla="*/ 56 h 259"/>
                <a:gd name="T26" fmla="*/ 283 w 369"/>
                <a:gd name="T27" fmla="*/ 40 h 259"/>
                <a:gd name="T28" fmla="*/ 254 w 369"/>
                <a:gd name="T29" fmla="*/ 29 h 259"/>
                <a:gd name="T30" fmla="*/ 226 w 369"/>
                <a:gd name="T31" fmla="*/ 22 h 259"/>
                <a:gd name="T32" fmla="*/ 195 w 369"/>
                <a:gd name="T33" fmla="*/ 19 h 259"/>
                <a:gd name="T34" fmla="*/ 165 w 369"/>
                <a:gd name="T35" fmla="*/ 19 h 259"/>
                <a:gd name="T36" fmla="*/ 136 w 369"/>
                <a:gd name="T37" fmla="*/ 23 h 259"/>
                <a:gd name="T38" fmla="*/ 107 w 369"/>
                <a:gd name="T39" fmla="*/ 31 h 259"/>
                <a:gd name="T40" fmla="*/ 80 w 369"/>
                <a:gd name="T41" fmla="*/ 43 h 259"/>
                <a:gd name="T42" fmla="*/ 55 w 369"/>
                <a:gd name="T43" fmla="*/ 61 h 259"/>
                <a:gd name="T44" fmla="*/ 35 w 369"/>
                <a:gd name="T45" fmla="*/ 81 h 259"/>
                <a:gd name="T46" fmla="*/ 22 w 369"/>
                <a:gd name="T47" fmla="*/ 107 h 259"/>
                <a:gd name="T48" fmla="*/ 17 w 369"/>
                <a:gd name="T49" fmla="*/ 135 h 259"/>
                <a:gd name="T50" fmla="*/ 23 w 369"/>
                <a:gd name="T51" fmla="*/ 162 h 259"/>
                <a:gd name="T52" fmla="*/ 39 w 369"/>
                <a:gd name="T53" fmla="*/ 187 h 259"/>
                <a:gd name="T54" fmla="*/ 60 w 369"/>
                <a:gd name="T55" fmla="*/ 207 h 259"/>
                <a:gd name="T56" fmla="*/ 85 w 369"/>
                <a:gd name="T57" fmla="*/ 223 h 259"/>
                <a:gd name="T58" fmla="*/ 113 w 369"/>
                <a:gd name="T59" fmla="*/ 234 h 259"/>
                <a:gd name="T60" fmla="*/ 145 w 369"/>
                <a:gd name="T61" fmla="*/ 252 h 259"/>
                <a:gd name="T62" fmla="*/ 128 w 369"/>
                <a:gd name="T63" fmla="*/ 253 h 259"/>
                <a:gd name="T64" fmla="*/ 96 w 369"/>
                <a:gd name="T65" fmla="*/ 241 h 259"/>
                <a:gd name="T66" fmla="*/ 67 w 369"/>
                <a:gd name="T67" fmla="*/ 228 h 259"/>
                <a:gd name="T68" fmla="*/ 41 w 369"/>
                <a:gd name="T69" fmla="*/ 207 h 259"/>
                <a:gd name="T70" fmla="*/ 21 w 369"/>
                <a:gd name="T71" fmla="*/ 182 h 259"/>
                <a:gd name="T72" fmla="*/ 8 w 369"/>
                <a:gd name="T73" fmla="*/ 152 h 259"/>
                <a:gd name="T74" fmla="*/ 1 w 369"/>
                <a:gd name="T75" fmla="*/ 133 h 259"/>
                <a:gd name="T76" fmla="*/ 8 w 369"/>
                <a:gd name="T77" fmla="*/ 112 h 259"/>
                <a:gd name="T78" fmla="*/ 16 w 369"/>
                <a:gd name="T79" fmla="*/ 89 h 259"/>
                <a:gd name="T80" fmla="*/ 35 w 369"/>
                <a:gd name="T81" fmla="*/ 62 h 259"/>
                <a:gd name="T82" fmla="*/ 60 w 369"/>
                <a:gd name="T83" fmla="*/ 42 h 259"/>
                <a:gd name="T84" fmla="*/ 88 w 369"/>
                <a:gd name="T85" fmla="*/ 26 h 259"/>
                <a:gd name="T86" fmla="*/ 117 w 369"/>
                <a:gd name="T87" fmla="*/ 15 h 259"/>
                <a:gd name="T88" fmla="*/ 148 w 369"/>
                <a:gd name="T89" fmla="*/ 9 h 259"/>
                <a:gd name="T90" fmla="*/ 180 w 369"/>
                <a:gd name="T91" fmla="*/ 7 h 259"/>
                <a:gd name="T92" fmla="*/ 212 w 369"/>
                <a:gd name="T93" fmla="*/ 8 h 259"/>
                <a:gd name="T94" fmla="*/ 242 w 369"/>
                <a:gd name="T95" fmla="*/ 13 h 259"/>
                <a:gd name="T96" fmla="*/ 273 w 369"/>
                <a:gd name="T97" fmla="*/ 23 h 259"/>
                <a:gd name="T98" fmla="*/ 301 w 369"/>
                <a:gd name="T99" fmla="*/ 37 h 259"/>
                <a:gd name="T100" fmla="*/ 326 w 369"/>
                <a:gd name="T101" fmla="*/ 55 h 259"/>
                <a:gd name="T102" fmla="*/ 347 w 369"/>
                <a:gd name="T103" fmla="*/ 80 h 259"/>
                <a:gd name="T104" fmla="*/ 360 w 369"/>
                <a:gd name="T105" fmla="*/ 110 h 259"/>
                <a:gd name="T106" fmla="*/ 361 w 369"/>
                <a:gd name="T107" fmla="*/ 143 h 259"/>
                <a:gd name="T108" fmla="*/ 352 w 369"/>
                <a:gd name="T109" fmla="*/ 175 h 259"/>
                <a:gd name="T110" fmla="*/ 333 w 369"/>
                <a:gd name="T111" fmla="*/ 201 h 259"/>
                <a:gd name="T112" fmla="*/ 308 w 369"/>
                <a:gd name="T113" fmla="*/ 222 h 259"/>
                <a:gd name="T114" fmla="*/ 283 w 369"/>
                <a:gd name="T115" fmla="*/ 23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259">
                  <a:moveTo>
                    <a:pt x="283" y="238"/>
                  </a:moveTo>
                  <a:cubicBezTo>
                    <a:pt x="277" y="235"/>
                    <a:pt x="273" y="239"/>
                    <a:pt x="269" y="244"/>
                  </a:cubicBezTo>
                  <a:cubicBezTo>
                    <a:pt x="265" y="250"/>
                    <a:pt x="259" y="251"/>
                    <a:pt x="252" y="249"/>
                  </a:cubicBezTo>
                  <a:cubicBezTo>
                    <a:pt x="247" y="247"/>
                    <a:pt x="244" y="248"/>
                    <a:pt x="241" y="252"/>
                  </a:cubicBezTo>
                  <a:cubicBezTo>
                    <a:pt x="237" y="257"/>
                    <a:pt x="231" y="259"/>
                    <a:pt x="225" y="257"/>
                  </a:cubicBezTo>
                  <a:cubicBezTo>
                    <a:pt x="223" y="256"/>
                    <a:pt x="222" y="255"/>
                    <a:pt x="223" y="253"/>
                  </a:cubicBezTo>
                  <a:cubicBezTo>
                    <a:pt x="226" y="244"/>
                    <a:pt x="233" y="239"/>
                    <a:pt x="240" y="234"/>
                  </a:cubicBezTo>
                  <a:cubicBezTo>
                    <a:pt x="245" y="231"/>
                    <a:pt x="250" y="233"/>
                    <a:pt x="255" y="234"/>
                  </a:cubicBezTo>
                  <a:cubicBezTo>
                    <a:pt x="258" y="235"/>
                    <a:pt x="259" y="235"/>
                    <a:pt x="261" y="232"/>
                  </a:cubicBezTo>
                  <a:cubicBezTo>
                    <a:pt x="266" y="224"/>
                    <a:pt x="274" y="221"/>
                    <a:pt x="283" y="223"/>
                  </a:cubicBezTo>
                  <a:cubicBezTo>
                    <a:pt x="285" y="224"/>
                    <a:pt x="287" y="223"/>
                    <a:pt x="288" y="221"/>
                  </a:cubicBezTo>
                  <a:cubicBezTo>
                    <a:pt x="291" y="211"/>
                    <a:pt x="298" y="207"/>
                    <a:pt x="309" y="207"/>
                  </a:cubicBezTo>
                  <a:cubicBezTo>
                    <a:pt x="311" y="208"/>
                    <a:pt x="312" y="206"/>
                    <a:pt x="312" y="204"/>
                  </a:cubicBezTo>
                  <a:cubicBezTo>
                    <a:pt x="313" y="200"/>
                    <a:pt x="314" y="197"/>
                    <a:pt x="317" y="194"/>
                  </a:cubicBezTo>
                  <a:cubicBezTo>
                    <a:pt x="320" y="190"/>
                    <a:pt x="324" y="188"/>
                    <a:pt x="329" y="187"/>
                  </a:cubicBezTo>
                  <a:cubicBezTo>
                    <a:pt x="332" y="187"/>
                    <a:pt x="333" y="185"/>
                    <a:pt x="333" y="182"/>
                  </a:cubicBezTo>
                  <a:cubicBezTo>
                    <a:pt x="332" y="173"/>
                    <a:pt x="336" y="167"/>
                    <a:pt x="344" y="163"/>
                  </a:cubicBezTo>
                  <a:cubicBezTo>
                    <a:pt x="347" y="161"/>
                    <a:pt x="347" y="160"/>
                    <a:pt x="346" y="157"/>
                  </a:cubicBezTo>
                  <a:cubicBezTo>
                    <a:pt x="342" y="149"/>
                    <a:pt x="344" y="141"/>
                    <a:pt x="350" y="135"/>
                  </a:cubicBezTo>
                  <a:cubicBezTo>
                    <a:pt x="353" y="132"/>
                    <a:pt x="352" y="131"/>
                    <a:pt x="350" y="129"/>
                  </a:cubicBezTo>
                  <a:cubicBezTo>
                    <a:pt x="344" y="122"/>
                    <a:pt x="342" y="115"/>
                    <a:pt x="346" y="106"/>
                  </a:cubicBezTo>
                  <a:cubicBezTo>
                    <a:pt x="347" y="104"/>
                    <a:pt x="347" y="102"/>
                    <a:pt x="344" y="101"/>
                  </a:cubicBezTo>
                  <a:cubicBezTo>
                    <a:pt x="336" y="97"/>
                    <a:pt x="332" y="90"/>
                    <a:pt x="333" y="81"/>
                  </a:cubicBezTo>
                  <a:cubicBezTo>
                    <a:pt x="333" y="78"/>
                    <a:pt x="332" y="77"/>
                    <a:pt x="329" y="76"/>
                  </a:cubicBezTo>
                  <a:cubicBezTo>
                    <a:pt x="320" y="75"/>
                    <a:pt x="314" y="69"/>
                    <a:pt x="312" y="60"/>
                  </a:cubicBezTo>
                  <a:cubicBezTo>
                    <a:pt x="312" y="57"/>
                    <a:pt x="311" y="56"/>
                    <a:pt x="308" y="56"/>
                  </a:cubicBezTo>
                  <a:cubicBezTo>
                    <a:pt x="298" y="56"/>
                    <a:pt x="291" y="52"/>
                    <a:pt x="288" y="42"/>
                  </a:cubicBezTo>
                  <a:cubicBezTo>
                    <a:pt x="287" y="40"/>
                    <a:pt x="286" y="40"/>
                    <a:pt x="283" y="40"/>
                  </a:cubicBezTo>
                  <a:cubicBezTo>
                    <a:pt x="274" y="42"/>
                    <a:pt x="266" y="40"/>
                    <a:pt x="261" y="31"/>
                  </a:cubicBezTo>
                  <a:cubicBezTo>
                    <a:pt x="259" y="29"/>
                    <a:pt x="257" y="28"/>
                    <a:pt x="254" y="29"/>
                  </a:cubicBezTo>
                  <a:cubicBezTo>
                    <a:pt x="245" y="33"/>
                    <a:pt x="238" y="30"/>
                    <a:pt x="232" y="23"/>
                  </a:cubicBezTo>
                  <a:cubicBezTo>
                    <a:pt x="230" y="21"/>
                    <a:pt x="229" y="20"/>
                    <a:pt x="226" y="22"/>
                  </a:cubicBezTo>
                  <a:cubicBezTo>
                    <a:pt x="218" y="26"/>
                    <a:pt x="210" y="26"/>
                    <a:pt x="203" y="19"/>
                  </a:cubicBezTo>
                  <a:cubicBezTo>
                    <a:pt x="200" y="17"/>
                    <a:pt x="198" y="17"/>
                    <a:pt x="195" y="19"/>
                  </a:cubicBezTo>
                  <a:cubicBezTo>
                    <a:pt x="188" y="24"/>
                    <a:pt x="180" y="24"/>
                    <a:pt x="173" y="19"/>
                  </a:cubicBezTo>
                  <a:cubicBezTo>
                    <a:pt x="170" y="17"/>
                    <a:pt x="167" y="17"/>
                    <a:pt x="165" y="19"/>
                  </a:cubicBezTo>
                  <a:cubicBezTo>
                    <a:pt x="158" y="26"/>
                    <a:pt x="150" y="26"/>
                    <a:pt x="142" y="22"/>
                  </a:cubicBezTo>
                  <a:cubicBezTo>
                    <a:pt x="140" y="20"/>
                    <a:pt x="138" y="20"/>
                    <a:pt x="136" y="23"/>
                  </a:cubicBezTo>
                  <a:cubicBezTo>
                    <a:pt x="130" y="31"/>
                    <a:pt x="122" y="33"/>
                    <a:pt x="113" y="29"/>
                  </a:cubicBezTo>
                  <a:cubicBezTo>
                    <a:pt x="110" y="28"/>
                    <a:pt x="108" y="28"/>
                    <a:pt x="107" y="31"/>
                  </a:cubicBezTo>
                  <a:cubicBezTo>
                    <a:pt x="102" y="40"/>
                    <a:pt x="94" y="42"/>
                    <a:pt x="85" y="40"/>
                  </a:cubicBezTo>
                  <a:cubicBezTo>
                    <a:pt x="82" y="40"/>
                    <a:pt x="81" y="41"/>
                    <a:pt x="80" y="43"/>
                  </a:cubicBezTo>
                  <a:cubicBezTo>
                    <a:pt x="77" y="52"/>
                    <a:pt x="70" y="56"/>
                    <a:pt x="61" y="56"/>
                  </a:cubicBezTo>
                  <a:cubicBezTo>
                    <a:pt x="58" y="56"/>
                    <a:pt x="56" y="57"/>
                    <a:pt x="55" y="61"/>
                  </a:cubicBezTo>
                  <a:cubicBezTo>
                    <a:pt x="54" y="70"/>
                    <a:pt x="48" y="74"/>
                    <a:pt x="39" y="76"/>
                  </a:cubicBezTo>
                  <a:cubicBezTo>
                    <a:pt x="36" y="77"/>
                    <a:pt x="35" y="78"/>
                    <a:pt x="35" y="81"/>
                  </a:cubicBezTo>
                  <a:cubicBezTo>
                    <a:pt x="36" y="90"/>
                    <a:pt x="32" y="97"/>
                    <a:pt x="24" y="101"/>
                  </a:cubicBezTo>
                  <a:cubicBezTo>
                    <a:pt x="21" y="102"/>
                    <a:pt x="20" y="104"/>
                    <a:pt x="22" y="107"/>
                  </a:cubicBezTo>
                  <a:cubicBezTo>
                    <a:pt x="25" y="115"/>
                    <a:pt x="23" y="122"/>
                    <a:pt x="17" y="129"/>
                  </a:cubicBezTo>
                  <a:cubicBezTo>
                    <a:pt x="15" y="131"/>
                    <a:pt x="15" y="133"/>
                    <a:pt x="17" y="135"/>
                  </a:cubicBezTo>
                  <a:cubicBezTo>
                    <a:pt x="24" y="141"/>
                    <a:pt x="25" y="149"/>
                    <a:pt x="21" y="157"/>
                  </a:cubicBezTo>
                  <a:cubicBezTo>
                    <a:pt x="20" y="160"/>
                    <a:pt x="21" y="161"/>
                    <a:pt x="23" y="162"/>
                  </a:cubicBezTo>
                  <a:cubicBezTo>
                    <a:pt x="32" y="166"/>
                    <a:pt x="36" y="173"/>
                    <a:pt x="35" y="183"/>
                  </a:cubicBezTo>
                  <a:cubicBezTo>
                    <a:pt x="35" y="185"/>
                    <a:pt x="36" y="187"/>
                    <a:pt x="39" y="187"/>
                  </a:cubicBezTo>
                  <a:cubicBezTo>
                    <a:pt x="48" y="189"/>
                    <a:pt x="54" y="195"/>
                    <a:pt x="55" y="204"/>
                  </a:cubicBezTo>
                  <a:cubicBezTo>
                    <a:pt x="56" y="207"/>
                    <a:pt x="57" y="208"/>
                    <a:pt x="60" y="207"/>
                  </a:cubicBezTo>
                  <a:cubicBezTo>
                    <a:pt x="70" y="207"/>
                    <a:pt x="76" y="211"/>
                    <a:pt x="80" y="220"/>
                  </a:cubicBezTo>
                  <a:cubicBezTo>
                    <a:pt x="81" y="223"/>
                    <a:pt x="82" y="224"/>
                    <a:pt x="85" y="223"/>
                  </a:cubicBezTo>
                  <a:cubicBezTo>
                    <a:pt x="94" y="221"/>
                    <a:pt x="102" y="223"/>
                    <a:pt x="106" y="232"/>
                  </a:cubicBezTo>
                  <a:cubicBezTo>
                    <a:pt x="108" y="234"/>
                    <a:pt x="110" y="236"/>
                    <a:pt x="113" y="234"/>
                  </a:cubicBezTo>
                  <a:cubicBezTo>
                    <a:pt x="122" y="231"/>
                    <a:pt x="129" y="233"/>
                    <a:pt x="136" y="240"/>
                  </a:cubicBezTo>
                  <a:cubicBezTo>
                    <a:pt x="139" y="244"/>
                    <a:pt x="143" y="248"/>
                    <a:pt x="145" y="252"/>
                  </a:cubicBezTo>
                  <a:cubicBezTo>
                    <a:pt x="146" y="255"/>
                    <a:pt x="145" y="256"/>
                    <a:pt x="142" y="257"/>
                  </a:cubicBezTo>
                  <a:cubicBezTo>
                    <a:pt x="137" y="258"/>
                    <a:pt x="132" y="257"/>
                    <a:pt x="128" y="253"/>
                  </a:cubicBezTo>
                  <a:cubicBezTo>
                    <a:pt x="124" y="248"/>
                    <a:pt x="120" y="247"/>
                    <a:pt x="114" y="249"/>
                  </a:cubicBezTo>
                  <a:cubicBezTo>
                    <a:pt x="106" y="252"/>
                    <a:pt x="100" y="248"/>
                    <a:pt x="96" y="241"/>
                  </a:cubicBezTo>
                  <a:cubicBezTo>
                    <a:pt x="93" y="238"/>
                    <a:pt x="91" y="237"/>
                    <a:pt x="87" y="238"/>
                  </a:cubicBezTo>
                  <a:cubicBezTo>
                    <a:pt x="77" y="239"/>
                    <a:pt x="72" y="236"/>
                    <a:pt x="67" y="228"/>
                  </a:cubicBezTo>
                  <a:cubicBezTo>
                    <a:pt x="66" y="224"/>
                    <a:pt x="63" y="222"/>
                    <a:pt x="59" y="222"/>
                  </a:cubicBezTo>
                  <a:cubicBezTo>
                    <a:pt x="48" y="222"/>
                    <a:pt x="44" y="218"/>
                    <a:pt x="41" y="207"/>
                  </a:cubicBezTo>
                  <a:cubicBezTo>
                    <a:pt x="40" y="204"/>
                    <a:pt x="39" y="202"/>
                    <a:pt x="35" y="201"/>
                  </a:cubicBezTo>
                  <a:cubicBezTo>
                    <a:pt x="24" y="198"/>
                    <a:pt x="20" y="194"/>
                    <a:pt x="21" y="182"/>
                  </a:cubicBezTo>
                  <a:cubicBezTo>
                    <a:pt x="21" y="178"/>
                    <a:pt x="19" y="177"/>
                    <a:pt x="17" y="175"/>
                  </a:cubicBezTo>
                  <a:cubicBezTo>
                    <a:pt x="6" y="168"/>
                    <a:pt x="4" y="164"/>
                    <a:pt x="8" y="152"/>
                  </a:cubicBezTo>
                  <a:cubicBezTo>
                    <a:pt x="9" y="149"/>
                    <a:pt x="9" y="147"/>
                    <a:pt x="7" y="144"/>
                  </a:cubicBezTo>
                  <a:cubicBezTo>
                    <a:pt x="4" y="141"/>
                    <a:pt x="1" y="138"/>
                    <a:pt x="1" y="133"/>
                  </a:cubicBezTo>
                  <a:cubicBezTo>
                    <a:pt x="0" y="127"/>
                    <a:pt x="3" y="123"/>
                    <a:pt x="7" y="119"/>
                  </a:cubicBezTo>
                  <a:cubicBezTo>
                    <a:pt x="9" y="117"/>
                    <a:pt x="9" y="115"/>
                    <a:pt x="8" y="112"/>
                  </a:cubicBezTo>
                  <a:cubicBezTo>
                    <a:pt x="8" y="112"/>
                    <a:pt x="8" y="111"/>
                    <a:pt x="8" y="110"/>
                  </a:cubicBezTo>
                  <a:cubicBezTo>
                    <a:pt x="5" y="100"/>
                    <a:pt x="6" y="94"/>
                    <a:pt x="16" y="89"/>
                  </a:cubicBezTo>
                  <a:cubicBezTo>
                    <a:pt x="19" y="87"/>
                    <a:pt x="21" y="85"/>
                    <a:pt x="21" y="80"/>
                  </a:cubicBezTo>
                  <a:cubicBezTo>
                    <a:pt x="20" y="70"/>
                    <a:pt x="25" y="65"/>
                    <a:pt x="35" y="62"/>
                  </a:cubicBezTo>
                  <a:cubicBezTo>
                    <a:pt x="38" y="62"/>
                    <a:pt x="40" y="60"/>
                    <a:pt x="41" y="56"/>
                  </a:cubicBezTo>
                  <a:cubicBezTo>
                    <a:pt x="44" y="45"/>
                    <a:pt x="48" y="42"/>
                    <a:pt x="60" y="42"/>
                  </a:cubicBezTo>
                  <a:cubicBezTo>
                    <a:pt x="64" y="41"/>
                    <a:pt x="65" y="40"/>
                    <a:pt x="66" y="38"/>
                  </a:cubicBezTo>
                  <a:cubicBezTo>
                    <a:pt x="72" y="27"/>
                    <a:pt x="76" y="24"/>
                    <a:pt x="88" y="26"/>
                  </a:cubicBezTo>
                  <a:cubicBezTo>
                    <a:pt x="91" y="27"/>
                    <a:pt x="93" y="26"/>
                    <a:pt x="95" y="23"/>
                  </a:cubicBezTo>
                  <a:cubicBezTo>
                    <a:pt x="102" y="14"/>
                    <a:pt x="106" y="12"/>
                    <a:pt x="117" y="15"/>
                  </a:cubicBezTo>
                  <a:cubicBezTo>
                    <a:pt x="121" y="16"/>
                    <a:pt x="123" y="16"/>
                    <a:pt x="125" y="13"/>
                  </a:cubicBezTo>
                  <a:cubicBezTo>
                    <a:pt x="133" y="5"/>
                    <a:pt x="138" y="4"/>
                    <a:pt x="148" y="9"/>
                  </a:cubicBezTo>
                  <a:cubicBezTo>
                    <a:pt x="151" y="10"/>
                    <a:pt x="154" y="10"/>
                    <a:pt x="156" y="8"/>
                  </a:cubicBezTo>
                  <a:cubicBezTo>
                    <a:pt x="165" y="1"/>
                    <a:pt x="170" y="0"/>
                    <a:pt x="180" y="7"/>
                  </a:cubicBezTo>
                  <a:cubicBezTo>
                    <a:pt x="183" y="8"/>
                    <a:pt x="185" y="8"/>
                    <a:pt x="188" y="6"/>
                  </a:cubicBezTo>
                  <a:cubicBezTo>
                    <a:pt x="197" y="0"/>
                    <a:pt x="203" y="1"/>
                    <a:pt x="212" y="8"/>
                  </a:cubicBezTo>
                  <a:cubicBezTo>
                    <a:pt x="214" y="10"/>
                    <a:pt x="216" y="10"/>
                    <a:pt x="219" y="9"/>
                  </a:cubicBezTo>
                  <a:cubicBezTo>
                    <a:pt x="229" y="4"/>
                    <a:pt x="234" y="5"/>
                    <a:pt x="242" y="13"/>
                  </a:cubicBezTo>
                  <a:cubicBezTo>
                    <a:pt x="245" y="16"/>
                    <a:pt x="247" y="16"/>
                    <a:pt x="251" y="15"/>
                  </a:cubicBezTo>
                  <a:cubicBezTo>
                    <a:pt x="262" y="12"/>
                    <a:pt x="266" y="14"/>
                    <a:pt x="273" y="23"/>
                  </a:cubicBezTo>
                  <a:cubicBezTo>
                    <a:pt x="275" y="26"/>
                    <a:pt x="277" y="27"/>
                    <a:pt x="280" y="26"/>
                  </a:cubicBezTo>
                  <a:cubicBezTo>
                    <a:pt x="291" y="24"/>
                    <a:pt x="296" y="27"/>
                    <a:pt x="301" y="37"/>
                  </a:cubicBezTo>
                  <a:cubicBezTo>
                    <a:pt x="302" y="40"/>
                    <a:pt x="304" y="42"/>
                    <a:pt x="308" y="42"/>
                  </a:cubicBezTo>
                  <a:cubicBezTo>
                    <a:pt x="319" y="42"/>
                    <a:pt x="323" y="45"/>
                    <a:pt x="326" y="55"/>
                  </a:cubicBezTo>
                  <a:cubicBezTo>
                    <a:pt x="327" y="60"/>
                    <a:pt x="329" y="62"/>
                    <a:pt x="334" y="63"/>
                  </a:cubicBezTo>
                  <a:cubicBezTo>
                    <a:pt x="343" y="65"/>
                    <a:pt x="347" y="70"/>
                    <a:pt x="347" y="80"/>
                  </a:cubicBezTo>
                  <a:cubicBezTo>
                    <a:pt x="347" y="84"/>
                    <a:pt x="348" y="87"/>
                    <a:pt x="352" y="89"/>
                  </a:cubicBezTo>
                  <a:cubicBezTo>
                    <a:pt x="361" y="94"/>
                    <a:pt x="363" y="100"/>
                    <a:pt x="360" y="110"/>
                  </a:cubicBezTo>
                  <a:cubicBezTo>
                    <a:pt x="359" y="114"/>
                    <a:pt x="359" y="117"/>
                    <a:pt x="362" y="120"/>
                  </a:cubicBezTo>
                  <a:cubicBezTo>
                    <a:pt x="369" y="129"/>
                    <a:pt x="369" y="134"/>
                    <a:pt x="361" y="143"/>
                  </a:cubicBezTo>
                  <a:cubicBezTo>
                    <a:pt x="359" y="147"/>
                    <a:pt x="359" y="149"/>
                    <a:pt x="360" y="153"/>
                  </a:cubicBezTo>
                  <a:cubicBezTo>
                    <a:pt x="363" y="164"/>
                    <a:pt x="361" y="169"/>
                    <a:pt x="352" y="175"/>
                  </a:cubicBezTo>
                  <a:cubicBezTo>
                    <a:pt x="349" y="177"/>
                    <a:pt x="347" y="179"/>
                    <a:pt x="347" y="183"/>
                  </a:cubicBezTo>
                  <a:cubicBezTo>
                    <a:pt x="347" y="194"/>
                    <a:pt x="344" y="198"/>
                    <a:pt x="333" y="201"/>
                  </a:cubicBezTo>
                  <a:cubicBezTo>
                    <a:pt x="329" y="202"/>
                    <a:pt x="327" y="204"/>
                    <a:pt x="326" y="208"/>
                  </a:cubicBezTo>
                  <a:cubicBezTo>
                    <a:pt x="324" y="218"/>
                    <a:pt x="319" y="222"/>
                    <a:pt x="308" y="222"/>
                  </a:cubicBezTo>
                  <a:cubicBezTo>
                    <a:pt x="304" y="222"/>
                    <a:pt x="302" y="223"/>
                    <a:pt x="301" y="227"/>
                  </a:cubicBezTo>
                  <a:cubicBezTo>
                    <a:pt x="298" y="234"/>
                    <a:pt x="293" y="238"/>
                    <a:pt x="283" y="23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9782175" y="538163"/>
              <a:ext cx="1093787" cy="306388"/>
            </a:xfrm>
            <a:custGeom>
              <a:avLst/>
              <a:gdLst>
                <a:gd name="T0" fmla="*/ 0 w 326"/>
                <a:gd name="T1" fmla="*/ 24 h 91"/>
                <a:gd name="T2" fmla="*/ 1 w 326"/>
                <a:gd name="T3" fmla="*/ 8 h 91"/>
                <a:gd name="T4" fmla="*/ 9 w 326"/>
                <a:gd name="T5" fmla="*/ 1 h 91"/>
                <a:gd name="T6" fmla="*/ 15 w 326"/>
                <a:gd name="T7" fmla="*/ 9 h 91"/>
                <a:gd name="T8" fmla="*/ 22 w 326"/>
                <a:gd name="T9" fmla="*/ 68 h 91"/>
                <a:gd name="T10" fmla="*/ 26 w 326"/>
                <a:gd name="T11" fmla="*/ 70 h 91"/>
                <a:gd name="T12" fmla="*/ 145 w 326"/>
                <a:gd name="T13" fmla="*/ 36 h 91"/>
                <a:gd name="T14" fmla="*/ 288 w 326"/>
                <a:gd name="T15" fmla="*/ 63 h 91"/>
                <a:gd name="T16" fmla="*/ 297 w 326"/>
                <a:gd name="T17" fmla="*/ 68 h 91"/>
                <a:gd name="T18" fmla="*/ 303 w 326"/>
                <a:gd name="T19" fmla="*/ 65 h 91"/>
                <a:gd name="T20" fmla="*/ 309 w 326"/>
                <a:gd name="T21" fmla="*/ 14 h 91"/>
                <a:gd name="T22" fmla="*/ 309 w 326"/>
                <a:gd name="T23" fmla="*/ 8 h 91"/>
                <a:gd name="T24" fmla="*/ 315 w 326"/>
                <a:gd name="T25" fmla="*/ 1 h 91"/>
                <a:gd name="T26" fmla="*/ 323 w 326"/>
                <a:gd name="T27" fmla="*/ 7 h 91"/>
                <a:gd name="T28" fmla="*/ 311 w 326"/>
                <a:gd name="T29" fmla="*/ 83 h 91"/>
                <a:gd name="T30" fmla="*/ 299 w 326"/>
                <a:gd name="T31" fmla="*/ 85 h 91"/>
                <a:gd name="T32" fmla="*/ 249 w 326"/>
                <a:gd name="T33" fmla="*/ 62 h 91"/>
                <a:gd name="T34" fmla="*/ 127 w 326"/>
                <a:gd name="T35" fmla="*/ 52 h 91"/>
                <a:gd name="T36" fmla="*/ 31 w 326"/>
                <a:gd name="T37" fmla="*/ 84 h 91"/>
                <a:gd name="T38" fmla="*/ 29 w 326"/>
                <a:gd name="T39" fmla="*/ 85 h 91"/>
                <a:gd name="T40" fmla="*/ 12 w 326"/>
                <a:gd name="T41" fmla="*/ 80 h 91"/>
                <a:gd name="T42" fmla="*/ 0 w 326"/>
                <a:gd name="T43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91">
                  <a:moveTo>
                    <a:pt x="0" y="24"/>
                  </a:moveTo>
                  <a:cubicBezTo>
                    <a:pt x="0" y="19"/>
                    <a:pt x="1" y="13"/>
                    <a:pt x="1" y="8"/>
                  </a:cubicBezTo>
                  <a:cubicBezTo>
                    <a:pt x="2" y="3"/>
                    <a:pt x="5" y="0"/>
                    <a:pt x="9" y="1"/>
                  </a:cubicBezTo>
                  <a:cubicBezTo>
                    <a:pt x="13" y="1"/>
                    <a:pt x="16" y="4"/>
                    <a:pt x="15" y="9"/>
                  </a:cubicBezTo>
                  <a:cubicBezTo>
                    <a:pt x="13" y="30"/>
                    <a:pt x="15" y="49"/>
                    <a:pt x="22" y="68"/>
                  </a:cubicBezTo>
                  <a:cubicBezTo>
                    <a:pt x="23" y="70"/>
                    <a:pt x="23" y="72"/>
                    <a:pt x="26" y="70"/>
                  </a:cubicBezTo>
                  <a:cubicBezTo>
                    <a:pt x="63" y="49"/>
                    <a:pt x="103" y="39"/>
                    <a:pt x="145" y="36"/>
                  </a:cubicBezTo>
                  <a:cubicBezTo>
                    <a:pt x="195" y="33"/>
                    <a:pt x="243" y="41"/>
                    <a:pt x="288" y="63"/>
                  </a:cubicBezTo>
                  <a:cubicBezTo>
                    <a:pt x="291" y="65"/>
                    <a:pt x="294" y="66"/>
                    <a:pt x="297" y="68"/>
                  </a:cubicBezTo>
                  <a:cubicBezTo>
                    <a:pt x="301" y="71"/>
                    <a:pt x="302" y="69"/>
                    <a:pt x="303" y="65"/>
                  </a:cubicBezTo>
                  <a:cubicBezTo>
                    <a:pt x="309" y="48"/>
                    <a:pt x="311" y="31"/>
                    <a:pt x="309" y="14"/>
                  </a:cubicBezTo>
                  <a:cubicBezTo>
                    <a:pt x="309" y="12"/>
                    <a:pt x="309" y="10"/>
                    <a:pt x="309" y="8"/>
                  </a:cubicBezTo>
                  <a:cubicBezTo>
                    <a:pt x="309" y="4"/>
                    <a:pt x="311" y="1"/>
                    <a:pt x="315" y="1"/>
                  </a:cubicBezTo>
                  <a:cubicBezTo>
                    <a:pt x="319" y="0"/>
                    <a:pt x="322" y="3"/>
                    <a:pt x="323" y="7"/>
                  </a:cubicBezTo>
                  <a:cubicBezTo>
                    <a:pt x="326" y="33"/>
                    <a:pt x="323" y="59"/>
                    <a:pt x="311" y="83"/>
                  </a:cubicBezTo>
                  <a:cubicBezTo>
                    <a:pt x="308" y="87"/>
                    <a:pt x="304" y="88"/>
                    <a:pt x="299" y="85"/>
                  </a:cubicBezTo>
                  <a:cubicBezTo>
                    <a:pt x="283" y="75"/>
                    <a:pt x="267" y="68"/>
                    <a:pt x="249" y="62"/>
                  </a:cubicBezTo>
                  <a:cubicBezTo>
                    <a:pt x="209" y="50"/>
                    <a:pt x="169" y="46"/>
                    <a:pt x="127" y="52"/>
                  </a:cubicBezTo>
                  <a:cubicBezTo>
                    <a:pt x="93" y="56"/>
                    <a:pt x="61" y="66"/>
                    <a:pt x="31" y="84"/>
                  </a:cubicBezTo>
                  <a:cubicBezTo>
                    <a:pt x="30" y="84"/>
                    <a:pt x="29" y="85"/>
                    <a:pt x="29" y="85"/>
                  </a:cubicBezTo>
                  <a:cubicBezTo>
                    <a:pt x="19" y="91"/>
                    <a:pt x="17" y="90"/>
                    <a:pt x="12" y="80"/>
                  </a:cubicBezTo>
                  <a:cubicBezTo>
                    <a:pt x="4" y="63"/>
                    <a:pt x="1" y="44"/>
                    <a:pt x="0" y="24"/>
                  </a:cubicBezTo>
                  <a:close/>
                </a:path>
              </a:pathLst>
            </a:custGeom>
            <a:solidFill>
              <a:srgbClr val="2F4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9861550" y="1055688"/>
              <a:ext cx="927100" cy="322263"/>
            </a:xfrm>
            <a:custGeom>
              <a:avLst/>
              <a:gdLst>
                <a:gd name="T0" fmla="*/ 276 w 276"/>
                <a:gd name="T1" fmla="*/ 39 h 96"/>
                <a:gd name="T2" fmla="*/ 254 w 276"/>
                <a:gd name="T3" fmla="*/ 93 h 96"/>
                <a:gd name="T4" fmla="*/ 251 w 276"/>
                <a:gd name="T5" fmla="*/ 93 h 96"/>
                <a:gd name="T6" fmla="*/ 245 w 276"/>
                <a:gd name="T7" fmla="*/ 88 h 96"/>
                <a:gd name="T8" fmla="*/ 244 w 276"/>
                <a:gd name="T9" fmla="*/ 83 h 96"/>
                <a:gd name="T10" fmla="*/ 260 w 276"/>
                <a:gd name="T11" fmla="*/ 55 h 96"/>
                <a:gd name="T12" fmla="*/ 256 w 276"/>
                <a:gd name="T13" fmla="*/ 21 h 96"/>
                <a:gd name="T14" fmla="*/ 250 w 276"/>
                <a:gd name="T15" fmla="*/ 19 h 96"/>
                <a:gd name="T16" fmla="*/ 239 w 276"/>
                <a:gd name="T17" fmla="*/ 25 h 96"/>
                <a:gd name="T18" fmla="*/ 196 w 276"/>
                <a:gd name="T19" fmla="*/ 24 h 96"/>
                <a:gd name="T20" fmla="*/ 163 w 276"/>
                <a:gd name="T21" fmla="*/ 23 h 96"/>
                <a:gd name="T22" fmla="*/ 128 w 276"/>
                <a:gd name="T23" fmla="*/ 29 h 96"/>
                <a:gd name="T24" fmla="*/ 116 w 276"/>
                <a:gd name="T25" fmla="*/ 23 h 96"/>
                <a:gd name="T26" fmla="*/ 84 w 276"/>
                <a:gd name="T27" fmla="*/ 23 h 96"/>
                <a:gd name="T28" fmla="*/ 44 w 276"/>
                <a:gd name="T29" fmla="*/ 27 h 96"/>
                <a:gd name="T30" fmla="*/ 32 w 276"/>
                <a:gd name="T31" fmla="*/ 19 h 96"/>
                <a:gd name="T32" fmla="*/ 24 w 276"/>
                <a:gd name="T33" fmla="*/ 22 h 96"/>
                <a:gd name="T34" fmla="*/ 31 w 276"/>
                <a:gd name="T35" fmla="*/ 78 h 96"/>
                <a:gd name="T36" fmla="*/ 37 w 276"/>
                <a:gd name="T37" fmla="*/ 85 h 96"/>
                <a:gd name="T38" fmla="*/ 31 w 276"/>
                <a:gd name="T39" fmla="*/ 91 h 96"/>
                <a:gd name="T40" fmla="*/ 29 w 276"/>
                <a:gd name="T41" fmla="*/ 93 h 96"/>
                <a:gd name="T42" fmla="*/ 25 w 276"/>
                <a:gd name="T43" fmla="*/ 93 h 96"/>
                <a:gd name="T44" fmla="*/ 7 w 276"/>
                <a:gd name="T45" fmla="*/ 63 h 96"/>
                <a:gd name="T46" fmla="*/ 16 w 276"/>
                <a:gd name="T47" fmla="*/ 6 h 96"/>
                <a:gd name="T48" fmla="*/ 22 w 276"/>
                <a:gd name="T49" fmla="*/ 3 h 96"/>
                <a:gd name="T50" fmla="*/ 45 w 276"/>
                <a:gd name="T51" fmla="*/ 11 h 96"/>
                <a:gd name="T52" fmla="*/ 76 w 276"/>
                <a:gd name="T53" fmla="*/ 11 h 96"/>
                <a:gd name="T54" fmla="*/ 117 w 276"/>
                <a:gd name="T55" fmla="*/ 7 h 96"/>
                <a:gd name="T56" fmla="*/ 125 w 276"/>
                <a:gd name="T57" fmla="*/ 12 h 96"/>
                <a:gd name="T58" fmla="*/ 154 w 276"/>
                <a:gd name="T59" fmla="*/ 12 h 96"/>
                <a:gd name="T60" fmla="*/ 194 w 276"/>
                <a:gd name="T61" fmla="*/ 6 h 96"/>
                <a:gd name="T62" fmla="*/ 204 w 276"/>
                <a:gd name="T63" fmla="*/ 12 h 96"/>
                <a:gd name="T64" fmla="*/ 234 w 276"/>
                <a:gd name="T65" fmla="*/ 11 h 96"/>
                <a:gd name="T66" fmla="*/ 258 w 276"/>
                <a:gd name="T67" fmla="*/ 3 h 96"/>
                <a:gd name="T68" fmla="*/ 264 w 276"/>
                <a:gd name="T69" fmla="*/ 6 h 96"/>
                <a:gd name="T70" fmla="*/ 276 w 276"/>
                <a:gd name="T7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96">
                  <a:moveTo>
                    <a:pt x="276" y="39"/>
                  </a:moveTo>
                  <a:cubicBezTo>
                    <a:pt x="275" y="64"/>
                    <a:pt x="267" y="80"/>
                    <a:pt x="254" y="93"/>
                  </a:cubicBezTo>
                  <a:cubicBezTo>
                    <a:pt x="253" y="95"/>
                    <a:pt x="252" y="95"/>
                    <a:pt x="251" y="93"/>
                  </a:cubicBezTo>
                  <a:cubicBezTo>
                    <a:pt x="249" y="91"/>
                    <a:pt x="247" y="89"/>
                    <a:pt x="245" y="88"/>
                  </a:cubicBezTo>
                  <a:cubicBezTo>
                    <a:pt x="242" y="86"/>
                    <a:pt x="242" y="85"/>
                    <a:pt x="244" y="83"/>
                  </a:cubicBezTo>
                  <a:cubicBezTo>
                    <a:pt x="252" y="75"/>
                    <a:pt x="257" y="66"/>
                    <a:pt x="260" y="55"/>
                  </a:cubicBezTo>
                  <a:cubicBezTo>
                    <a:pt x="263" y="43"/>
                    <a:pt x="261" y="32"/>
                    <a:pt x="256" y="21"/>
                  </a:cubicBezTo>
                  <a:cubicBezTo>
                    <a:pt x="254" y="18"/>
                    <a:pt x="253" y="18"/>
                    <a:pt x="250" y="19"/>
                  </a:cubicBezTo>
                  <a:cubicBezTo>
                    <a:pt x="246" y="20"/>
                    <a:pt x="242" y="23"/>
                    <a:pt x="239" y="25"/>
                  </a:cubicBezTo>
                  <a:cubicBezTo>
                    <a:pt x="224" y="34"/>
                    <a:pt x="210" y="33"/>
                    <a:pt x="196" y="24"/>
                  </a:cubicBezTo>
                  <a:cubicBezTo>
                    <a:pt x="183" y="15"/>
                    <a:pt x="176" y="14"/>
                    <a:pt x="163" y="23"/>
                  </a:cubicBezTo>
                  <a:cubicBezTo>
                    <a:pt x="152" y="31"/>
                    <a:pt x="141" y="33"/>
                    <a:pt x="128" y="29"/>
                  </a:cubicBezTo>
                  <a:cubicBezTo>
                    <a:pt x="123" y="28"/>
                    <a:pt x="120" y="25"/>
                    <a:pt x="116" y="23"/>
                  </a:cubicBezTo>
                  <a:cubicBezTo>
                    <a:pt x="104" y="15"/>
                    <a:pt x="96" y="15"/>
                    <a:pt x="84" y="23"/>
                  </a:cubicBezTo>
                  <a:cubicBezTo>
                    <a:pt x="71" y="32"/>
                    <a:pt x="58" y="34"/>
                    <a:pt x="44" y="27"/>
                  </a:cubicBezTo>
                  <a:cubicBezTo>
                    <a:pt x="40" y="25"/>
                    <a:pt x="36" y="22"/>
                    <a:pt x="32" y="19"/>
                  </a:cubicBezTo>
                  <a:cubicBezTo>
                    <a:pt x="27" y="17"/>
                    <a:pt x="26" y="17"/>
                    <a:pt x="24" y="22"/>
                  </a:cubicBezTo>
                  <a:cubicBezTo>
                    <a:pt x="14" y="42"/>
                    <a:pt x="18" y="61"/>
                    <a:pt x="31" y="78"/>
                  </a:cubicBezTo>
                  <a:cubicBezTo>
                    <a:pt x="33" y="81"/>
                    <a:pt x="36" y="83"/>
                    <a:pt x="37" y="85"/>
                  </a:cubicBezTo>
                  <a:cubicBezTo>
                    <a:pt x="37" y="88"/>
                    <a:pt x="33" y="89"/>
                    <a:pt x="31" y="91"/>
                  </a:cubicBezTo>
                  <a:cubicBezTo>
                    <a:pt x="31" y="92"/>
                    <a:pt x="30" y="92"/>
                    <a:pt x="29" y="93"/>
                  </a:cubicBezTo>
                  <a:cubicBezTo>
                    <a:pt x="28" y="96"/>
                    <a:pt x="27" y="95"/>
                    <a:pt x="25" y="93"/>
                  </a:cubicBezTo>
                  <a:cubicBezTo>
                    <a:pt x="17" y="84"/>
                    <a:pt x="11" y="75"/>
                    <a:pt x="7" y="63"/>
                  </a:cubicBezTo>
                  <a:cubicBezTo>
                    <a:pt x="0" y="43"/>
                    <a:pt x="5" y="24"/>
                    <a:pt x="16" y="6"/>
                  </a:cubicBezTo>
                  <a:cubicBezTo>
                    <a:pt x="17" y="4"/>
                    <a:pt x="19" y="3"/>
                    <a:pt x="22" y="3"/>
                  </a:cubicBezTo>
                  <a:cubicBezTo>
                    <a:pt x="31" y="3"/>
                    <a:pt x="38" y="6"/>
                    <a:pt x="45" y="11"/>
                  </a:cubicBezTo>
                  <a:cubicBezTo>
                    <a:pt x="56" y="19"/>
                    <a:pt x="65" y="19"/>
                    <a:pt x="76" y="11"/>
                  </a:cubicBezTo>
                  <a:cubicBezTo>
                    <a:pt x="89" y="2"/>
                    <a:pt x="103" y="0"/>
                    <a:pt x="117" y="7"/>
                  </a:cubicBezTo>
                  <a:cubicBezTo>
                    <a:pt x="120" y="8"/>
                    <a:pt x="123" y="10"/>
                    <a:pt x="125" y="12"/>
                  </a:cubicBezTo>
                  <a:cubicBezTo>
                    <a:pt x="135" y="19"/>
                    <a:pt x="145" y="19"/>
                    <a:pt x="154" y="12"/>
                  </a:cubicBezTo>
                  <a:cubicBezTo>
                    <a:pt x="166" y="3"/>
                    <a:pt x="179" y="0"/>
                    <a:pt x="194" y="6"/>
                  </a:cubicBezTo>
                  <a:cubicBezTo>
                    <a:pt x="198" y="7"/>
                    <a:pt x="201" y="10"/>
                    <a:pt x="204" y="12"/>
                  </a:cubicBezTo>
                  <a:cubicBezTo>
                    <a:pt x="215" y="19"/>
                    <a:pt x="224" y="19"/>
                    <a:pt x="234" y="11"/>
                  </a:cubicBezTo>
                  <a:cubicBezTo>
                    <a:pt x="241" y="6"/>
                    <a:pt x="249" y="3"/>
                    <a:pt x="258" y="3"/>
                  </a:cubicBezTo>
                  <a:cubicBezTo>
                    <a:pt x="261" y="3"/>
                    <a:pt x="263" y="4"/>
                    <a:pt x="264" y="6"/>
                  </a:cubicBezTo>
                  <a:cubicBezTo>
                    <a:pt x="271" y="18"/>
                    <a:pt x="276" y="30"/>
                    <a:pt x="276" y="39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0069513" y="2078038"/>
              <a:ext cx="520700" cy="117475"/>
            </a:xfrm>
            <a:custGeom>
              <a:avLst/>
              <a:gdLst>
                <a:gd name="T0" fmla="*/ 78 w 155"/>
                <a:gd name="T1" fmla="*/ 0 h 35"/>
                <a:gd name="T2" fmla="*/ 147 w 155"/>
                <a:gd name="T3" fmla="*/ 0 h 35"/>
                <a:gd name="T4" fmla="*/ 154 w 155"/>
                <a:gd name="T5" fmla="*/ 5 h 35"/>
                <a:gd name="T6" fmla="*/ 152 w 155"/>
                <a:gd name="T7" fmla="*/ 13 h 35"/>
                <a:gd name="T8" fmla="*/ 146 w 155"/>
                <a:gd name="T9" fmla="*/ 15 h 35"/>
                <a:gd name="T10" fmla="*/ 96 w 155"/>
                <a:gd name="T11" fmla="*/ 15 h 35"/>
                <a:gd name="T12" fmla="*/ 92 w 155"/>
                <a:gd name="T13" fmla="*/ 18 h 35"/>
                <a:gd name="T14" fmla="*/ 96 w 155"/>
                <a:gd name="T15" fmla="*/ 21 h 35"/>
                <a:gd name="T16" fmla="*/ 122 w 155"/>
                <a:gd name="T17" fmla="*/ 21 h 35"/>
                <a:gd name="T18" fmla="*/ 130 w 155"/>
                <a:gd name="T19" fmla="*/ 28 h 35"/>
                <a:gd name="T20" fmla="*/ 122 w 155"/>
                <a:gd name="T21" fmla="*/ 35 h 35"/>
                <a:gd name="T22" fmla="*/ 37 w 155"/>
                <a:gd name="T23" fmla="*/ 35 h 35"/>
                <a:gd name="T24" fmla="*/ 29 w 155"/>
                <a:gd name="T25" fmla="*/ 28 h 35"/>
                <a:gd name="T26" fmla="*/ 37 w 155"/>
                <a:gd name="T27" fmla="*/ 21 h 35"/>
                <a:gd name="T28" fmla="*/ 60 w 155"/>
                <a:gd name="T29" fmla="*/ 21 h 35"/>
                <a:gd name="T30" fmla="*/ 64 w 155"/>
                <a:gd name="T31" fmla="*/ 18 h 35"/>
                <a:gd name="T32" fmla="*/ 60 w 155"/>
                <a:gd name="T33" fmla="*/ 15 h 35"/>
                <a:gd name="T34" fmla="*/ 9 w 155"/>
                <a:gd name="T35" fmla="*/ 15 h 35"/>
                <a:gd name="T36" fmla="*/ 1 w 155"/>
                <a:gd name="T37" fmla="*/ 9 h 35"/>
                <a:gd name="T38" fmla="*/ 4 w 155"/>
                <a:gd name="T39" fmla="*/ 1 h 35"/>
                <a:gd name="T40" fmla="*/ 10 w 155"/>
                <a:gd name="T41" fmla="*/ 0 h 35"/>
                <a:gd name="T42" fmla="*/ 78 w 155"/>
                <a:gd name="T43" fmla="*/ 0 h 35"/>
                <a:gd name="T44" fmla="*/ 78 w 155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35">
                  <a:moveTo>
                    <a:pt x="78" y="0"/>
                  </a:moveTo>
                  <a:cubicBezTo>
                    <a:pt x="101" y="0"/>
                    <a:pt x="124" y="0"/>
                    <a:pt x="147" y="0"/>
                  </a:cubicBezTo>
                  <a:cubicBezTo>
                    <a:pt x="151" y="0"/>
                    <a:pt x="153" y="2"/>
                    <a:pt x="154" y="5"/>
                  </a:cubicBezTo>
                  <a:cubicBezTo>
                    <a:pt x="155" y="8"/>
                    <a:pt x="154" y="11"/>
                    <a:pt x="152" y="13"/>
                  </a:cubicBezTo>
                  <a:cubicBezTo>
                    <a:pt x="150" y="15"/>
                    <a:pt x="148" y="15"/>
                    <a:pt x="146" y="15"/>
                  </a:cubicBezTo>
                  <a:cubicBezTo>
                    <a:pt x="129" y="15"/>
                    <a:pt x="113" y="15"/>
                    <a:pt x="96" y="15"/>
                  </a:cubicBezTo>
                  <a:cubicBezTo>
                    <a:pt x="94" y="15"/>
                    <a:pt x="92" y="14"/>
                    <a:pt x="92" y="18"/>
                  </a:cubicBezTo>
                  <a:cubicBezTo>
                    <a:pt x="92" y="22"/>
                    <a:pt x="94" y="21"/>
                    <a:pt x="96" y="21"/>
                  </a:cubicBezTo>
                  <a:cubicBezTo>
                    <a:pt x="105" y="21"/>
                    <a:pt x="114" y="21"/>
                    <a:pt x="122" y="21"/>
                  </a:cubicBezTo>
                  <a:cubicBezTo>
                    <a:pt x="127" y="21"/>
                    <a:pt x="130" y="24"/>
                    <a:pt x="130" y="28"/>
                  </a:cubicBezTo>
                  <a:cubicBezTo>
                    <a:pt x="130" y="32"/>
                    <a:pt x="127" y="35"/>
                    <a:pt x="122" y="35"/>
                  </a:cubicBezTo>
                  <a:cubicBezTo>
                    <a:pt x="94" y="35"/>
                    <a:pt x="66" y="35"/>
                    <a:pt x="37" y="35"/>
                  </a:cubicBezTo>
                  <a:cubicBezTo>
                    <a:pt x="32" y="35"/>
                    <a:pt x="29" y="33"/>
                    <a:pt x="29" y="28"/>
                  </a:cubicBezTo>
                  <a:cubicBezTo>
                    <a:pt x="29" y="24"/>
                    <a:pt x="32" y="21"/>
                    <a:pt x="37" y="21"/>
                  </a:cubicBezTo>
                  <a:cubicBezTo>
                    <a:pt x="45" y="21"/>
                    <a:pt x="53" y="21"/>
                    <a:pt x="60" y="21"/>
                  </a:cubicBezTo>
                  <a:cubicBezTo>
                    <a:pt x="63" y="21"/>
                    <a:pt x="64" y="21"/>
                    <a:pt x="64" y="18"/>
                  </a:cubicBezTo>
                  <a:cubicBezTo>
                    <a:pt x="64" y="16"/>
                    <a:pt x="63" y="14"/>
                    <a:pt x="60" y="15"/>
                  </a:cubicBezTo>
                  <a:cubicBezTo>
                    <a:pt x="43" y="15"/>
                    <a:pt x="26" y="14"/>
                    <a:pt x="9" y="15"/>
                  </a:cubicBezTo>
                  <a:cubicBezTo>
                    <a:pt x="5" y="15"/>
                    <a:pt x="3" y="13"/>
                    <a:pt x="1" y="9"/>
                  </a:cubicBezTo>
                  <a:cubicBezTo>
                    <a:pt x="0" y="6"/>
                    <a:pt x="2" y="4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33" y="0"/>
                    <a:pt x="5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9912350" y="2078038"/>
              <a:ext cx="141287" cy="50800"/>
            </a:xfrm>
            <a:custGeom>
              <a:avLst/>
              <a:gdLst>
                <a:gd name="T0" fmla="*/ 21 w 42"/>
                <a:gd name="T1" fmla="*/ 0 h 15"/>
                <a:gd name="T2" fmla="*/ 34 w 42"/>
                <a:gd name="T3" fmla="*/ 0 h 15"/>
                <a:gd name="T4" fmla="*/ 41 w 42"/>
                <a:gd name="T5" fmla="*/ 8 h 15"/>
                <a:gd name="T6" fmla="*/ 34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1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1" y="0"/>
                  </a:moveTo>
                  <a:cubicBezTo>
                    <a:pt x="25" y="0"/>
                    <a:pt x="30" y="0"/>
                    <a:pt x="34" y="0"/>
                  </a:cubicBezTo>
                  <a:cubicBezTo>
                    <a:pt x="39" y="0"/>
                    <a:pt x="42" y="3"/>
                    <a:pt x="41" y="8"/>
                  </a:cubicBezTo>
                  <a:cubicBezTo>
                    <a:pt x="41" y="12"/>
                    <a:pt x="39" y="14"/>
                    <a:pt x="34" y="15"/>
                  </a:cubicBezTo>
                  <a:cubicBezTo>
                    <a:pt x="25" y="15"/>
                    <a:pt x="16" y="15"/>
                    <a:pt x="7" y="15"/>
                  </a:cubicBezTo>
                  <a:cubicBezTo>
                    <a:pt x="2" y="14"/>
                    <a:pt x="0" y="12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2" y="0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0610850" y="2078038"/>
              <a:ext cx="141287" cy="50800"/>
            </a:xfrm>
            <a:custGeom>
              <a:avLst/>
              <a:gdLst>
                <a:gd name="T0" fmla="*/ 22 w 42"/>
                <a:gd name="T1" fmla="*/ 0 h 15"/>
                <a:gd name="T2" fmla="*/ 35 w 42"/>
                <a:gd name="T3" fmla="*/ 0 h 15"/>
                <a:gd name="T4" fmla="*/ 42 w 42"/>
                <a:gd name="T5" fmla="*/ 7 h 15"/>
                <a:gd name="T6" fmla="*/ 35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2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2" y="0"/>
                  </a:moveTo>
                  <a:cubicBezTo>
                    <a:pt x="26" y="0"/>
                    <a:pt x="31" y="0"/>
                    <a:pt x="35" y="0"/>
                  </a:cubicBezTo>
                  <a:cubicBezTo>
                    <a:pt x="39" y="0"/>
                    <a:pt x="42" y="3"/>
                    <a:pt x="42" y="7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26" y="15"/>
                    <a:pt x="16" y="15"/>
                    <a:pt x="7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2" y="0"/>
                    <a:pt x="17" y="0"/>
                    <a:pt x="22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9418638" y="1984376"/>
              <a:ext cx="84137" cy="50800"/>
            </a:xfrm>
            <a:custGeom>
              <a:avLst/>
              <a:gdLst>
                <a:gd name="T0" fmla="*/ 13 w 25"/>
                <a:gd name="T1" fmla="*/ 15 h 15"/>
                <a:gd name="T2" fmla="*/ 7 w 25"/>
                <a:gd name="T3" fmla="*/ 15 h 15"/>
                <a:gd name="T4" fmla="*/ 1 w 25"/>
                <a:gd name="T5" fmla="*/ 7 h 15"/>
                <a:gd name="T6" fmla="*/ 7 w 25"/>
                <a:gd name="T7" fmla="*/ 1 h 15"/>
                <a:gd name="T8" fmla="*/ 19 w 25"/>
                <a:gd name="T9" fmla="*/ 1 h 15"/>
                <a:gd name="T10" fmla="*/ 25 w 25"/>
                <a:gd name="T11" fmla="*/ 8 h 15"/>
                <a:gd name="T12" fmla="*/ 19 w 25"/>
                <a:gd name="T13" fmla="*/ 15 h 15"/>
                <a:gd name="T14" fmla="*/ 13 w 25"/>
                <a:gd name="T15" fmla="*/ 15 h 15"/>
                <a:gd name="T16" fmla="*/ 13 w 2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3" y="15"/>
                  </a:moveTo>
                  <a:cubicBezTo>
                    <a:pt x="11" y="15"/>
                    <a:pt x="9" y="15"/>
                    <a:pt x="7" y="15"/>
                  </a:cubicBezTo>
                  <a:cubicBezTo>
                    <a:pt x="3" y="14"/>
                    <a:pt x="0" y="11"/>
                    <a:pt x="1" y="7"/>
                  </a:cubicBezTo>
                  <a:cubicBezTo>
                    <a:pt x="1" y="4"/>
                    <a:pt x="3" y="1"/>
                    <a:pt x="7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2" y="1"/>
                    <a:pt x="25" y="4"/>
                    <a:pt x="25" y="8"/>
                  </a:cubicBezTo>
                  <a:cubicBezTo>
                    <a:pt x="25" y="11"/>
                    <a:pt x="22" y="14"/>
                    <a:pt x="19" y="15"/>
                  </a:cubicBezTo>
                  <a:cubicBezTo>
                    <a:pt x="17" y="15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1161713" y="1984376"/>
              <a:ext cx="80962" cy="50800"/>
            </a:xfrm>
            <a:custGeom>
              <a:avLst/>
              <a:gdLst>
                <a:gd name="T0" fmla="*/ 12 w 24"/>
                <a:gd name="T1" fmla="*/ 1 h 15"/>
                <a:gd name="T2" fmla="*/ 18 w 24"/>
                <a:gd name="T3" fmla="*/ 1 h 15"/>
                <a:gd name="T4" fmla="*/ 24 w 24"/>
                <a:gd name="T5" fmla="*/ 8 h 15"/>
                <a:gd name="T6" fmla="*/ 18 w 24"/>
                <a:gd name="T7" fmla="*/ 14 h 15"/>
                <a:gd name="T8" fmla="*/ 6 w 24"/>
                <a:gd name="T9" fmla="*/ 15 h 15"/>
                <a:gd name="T10" fmla="*/ 0 w 24"/>
                <a:gd name="T11" fmla="*/ 7 h 15"/>
                <a:gd name="T12" fmla="*/ 6 w 24"/>
                <a:gd name="T13" fmla="*/ 1 h 15"/>
                <a:gd name="T14" fmla="*/ 12 w 24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12" y="1"/>
                  </a:moveTo>
                  <a:cubicBezTo>
                    <a:pt x="14" y="1"/>
                    <a:pt x="16" y="0"/>
                    <a:pt x="18" y="1"/>
                  </a:cubicBezTo>
                  <a:cubicBezTo>
                    <a:pt x="22" y="1"/>
                    <a:pt x="24" y="4"/>
                    <a:pt x="24" y="8"/>
                  </a:cubicBezTo>
                  <a:cubicBezTo>
                    <a:pt x="24" y="11"/>
                    <a:pt x="22" y="14"/>
                    <a:pt x="18" y="14"/>
                  </a:cubicBezTo>
                  <a:cubicBezTo>
                    <a:pt x="14" y="15"/>
                    <a:pt x="10" y="15"/>
                    <a:pt x="6" y="15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8" y="0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11207750" y="438151"/>
              <a:ext cx="68262" cy="66675"/>
            </a:xfrm>
            <a:custGeom>
              <a:avLst/>
              <a:gdLst>
                <a:gd name="T0" fmla="*/ 13 w 20"/>
                <a:gd name="T1" fmla="*/ 8 h 20"/>
                <a:gd name="T2" fmla="*/ 19 w 20"/>
                <a:gd name="T3" fmla="*/ 10 h 20"/>
                <a:gd name="T4" fmla="*/ 13 w 20"/>
                <a:gd name="T5" fmla="*/ 12 h 20"/>
                <a:gd name="T6" fmla="*/ 15 w 20"/>
                <a:gd name="T7" fmla="*/ 15 h 20"/>
                <a:gd name="T8" fmla="*/ 16 w 20"/>
                <a:gd name="T9" fmla="*/ 18 h 20"/>
                <a:gd name="T10" fmla="*/ 14 w 20"/>
                <a:gd name="T11" fmla="*/ 19 h 20"/>
                <a:gd name="T12" fmla="*/ 12 w 20"/>
                <a:gd name="T13" fmla="*/ 16 h 20"/>
                <a:gd name="T14" fmla="*/ 10 w 20"/>
                <a:gd name="T15" fmla="*/ 13 h 20"/>
                <a:gd name="T16" fmla="*/ 8 w 20"/>
                <a:gd name="T17" fmla="*/ 17 h 20"/>
                <a:gd name="T18" fmla="*/ 5 w 20"/>
                <a:gd name="T19" fmla="*/ 19 h 20"/>
                <a:gd name="T20" fmla="*/ 5 w 20"/>
                <a:gd name="T21" fmla="*/ 15 h 20"/>
                <a:gd name="T22" fmla="*/ 7 w 20"/>
                <a:gd name="T23" fmla="*/ 12 h 20"/>
                <a:gd name="T24" fmla="*/ 3 w 20"/>
                <a:gd name="T25" fmla="*/ 12 h 20"/>
                <a:gd name="T26" fmla="*/ 0 w 20"/>
                <a:gd name="T27" fmla="*/ 10 h 20"/>
                <a:gd name="T28" fmla="*/ 3 w 20"/>
                <a:gd name="T29" fmla="*/ 8 h 20"/>
                <a:gd name="T30" fmla="*/ 7 w 20"/>
                <a:gd name="T31" fmla="*/ 8 h 20"/>
                <a:gd name="T32" fmla="*/ 5 w 20"/>
                <a:gd name="T33" fmla="*/ 4 h 20"/>
                <a:gd name="T34" fmla="*/ 5 w 20"/>
                <a:gd name="T35" fmla="*/ 1 h 20"/>
                <a:gd name="T36" fmla="*/ 8 w 20"/>
                <a:gd name="T37" fmla="*/ 3 h 20"/>
                <a:gd name="T38" fmla="*/ 10 w 20"/>
                <a:gd name="T39" fmla="*/ 6 h 20"/>
                <a:gd name="T40" fmla="*/ 12 w 20"/>
                <a:gd name="T41" fmla="*/ 2 h 20"/>
                <a:gd name="T42" fmla="*/ 15 w 20"/>
                <a:gd name="T43" fmla="*/ 1 h 20"/>
                <a:gd name="T44" fmla="*/ 16 w 20"/>
                <a:gd name="T45" fmla="*/ 4 h 20"/>
                <a:gd name="T46" fmla="*/ 13 w 20"/>
                <a:gd name="T4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3" y="8"/>
                  </a:moveTo>
                  <a:cubicBezTo>
                    <a:pt x="15" y="10"/>
                    <a:pt x="19" y="6"/>
                    <a:pt x="19" y="10"/>
                  </a:cubicBezTo>
                  <a:cubicBezTo>
                    <a:pt x="20" y="14"/>
                    <a:pt x="15" y="10"/>
                    <a:pt x="13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5" y="16"/>
                    <a:pt x="17" y="16"/>
                    <a:pt x="16" y="18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2" y="19"/>
                    <a:pt x="12" y="17"/>
                    <a:pt x="12" y="16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8" y="16"/>
                    <a:pt x="8" y="17"/>
                  </a:cubicBezTo>
                  <a:cubicBezTo>
                    <a:pt x="7" y="18"/>
                    <a:pt x="6" y="20"/>
                    <a:pt x="5" y="19"/>
                  </a:cubicBezTo>
                  <a:cubicBezTo>
                    <a:pt x="3" y="18"/>
                    <a:pt x="4" y="17"/>
                    <a:pt x="5" y="15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6" y="11"/>
                    <a:pt x="4" y="12"/>
                    <a:pt x="3" y="12"/>
                  </a:cubicBezTo>
                  <a:cubicBezTo>
                    <a:pt x="2" y="12"/>
                    <a:pt x="0" y="12"/>
                    <a:pt x="0" y="10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8"/>
                    <a:pt x="6" y="8"/>
                    <a:pt x="7" y="8"/>
                  </a:cubicBezTo>
                  <a:cubicBezTo>
                    <a:pt x="7" y="7"/>
                    <a:pt x="5" y="6"/>
                    <a:pt x="5" y="4"/>
                  </a:cubicBezTo>
                  <a:cubicBezTo>
                    <a:pt x="4" y="3"/>
                    <a:pt x="3" y="2"/>
                    <a:pt x="5" y="1"/>
                  </a:cubicBezTo>
                  <a:cubicBezTo>
                    <a:pt x="7" y="0"/>
                    <a:pt x="7" y="1"/>
                    <a:pt x="8" y="3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2" y="5"/>
                    <a:pt x="12" y="4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5" y="5"/>
                    <a:pt x="14" y="7"/>
                    <a:pt x="13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9429750" y="306388"/>
              <a:ext cx="66675" cy="68263"/>
            </a:xfrm>
            <a:custGeom>
              <a:avLst/>
              <a:gdLst>
                <a:gd name="T0" fmla="*/ 7 w 20"/>
                <a:gd name="T1" fmla="*/ 11 h 20"/>
                <a:gd name="T2" fmla="*/ 2 w 20"/>
                <a:gd name="T3" fmla="*/ 11 h 20"/>
                <a:gd name="T4" fmla="*/ 0 w 20"/>
                <a:gd name="T5" fmla="*/ 9 h 20"/>
                <a:gd name="T6" fmla="*/ 2 w 20"/>
                <a:gd name="T7" fmla="*/ 8 h 20"/>
                <a:gd name="T8" fmla="*/ 7 w 20"/>
                <a:gd name="T9" fmla="*/ 8 h 20"/>
                <a:gd name="T10" fmla="*/ 4 w 20"/>
                <a:gd name="T11" fmla="*/ 4 h 20"/>
                <a:gd name="T12" fmla="*/ 4 w 20"/>
                <a:gd name="T13" fmla="*/ 1 h 20"/>
                <a:gd name="T14" fmla="*/ 7 w 20"/>
                <a:gd name="T15" fmla="*/ 2 h 20"/>
                <a:gd name="T16" fmla="*/ 9 w 20"/>
                <a:gd name="T17" fmla="*/ 6 h 20"/>
                <a:gd name="T18" fmla="*/ 12 w 20"/>
                <a:gd name="T19" fmla="*/ 3 h 20"/>
                <a:gd name="T20" fmla="*/ 15 w 20"/>
                <a:gd name="T21" fmla="*/ 1 h 20"/>
                <a:gd name="T22" fmla="*/ 15 w 20"/>
                <a:gd name="T23" fmla="*/ 4 h 20"/>
                <a:gd name="T24" fmla="*/ 12 w 20"/>
                <a:gd name="T25" fmla="*/ 8 h 20"/>
                <a:gd name="T26" fmla="*/ 17 w 20"/>
                <a:gd name="T27" fmla="*/ 8 h 20"/>
                <a:gd name="T28" fmla="*/ 20 w 20"/>
                <a:gd name="T29" fmla="*/ 10 h 20"/>
                <a:gd name="T30" fmla="*/ 17 w 20"/>
                <a:gd name="T31" fmla="*/ 11 h 20"/>
                <a:gd name="T32" fmla="*/ 13 w 20"/>
                <a:gd name="T33" fmla="*/ 11 h 20"/>
                <a:gd name="T34" fmla="*/ 15 w 20"/>
                <a:gd name="T35" fmla="*/ 15 h 20"/>
                <a:gd name="T36" fmla="*/ 15 w 20"/>
                <a:gd name="T37" fmla="*/ 18 h 20"/>
                <a:gd name="T38" fmla="*/ 12 w 20"/>
                <a:gd name="T39" fmla="*/ 17 h 20"/>
                <a:gd name="T40" fmla="*/ 9 w 20"/>
                <a:gd name="T41" fmla="*/ 13 h 20"/>
                <a:gd name="T42" fmla="*/ 8 w 20"/>
                <a:gd name="T43" fmla="*/ 16 h 20"/>
                <a:gd name="T44" fmla="*/ 5 w 20"/>
                <a:gd name="T45" fmla="*/ 18 h 20"/>
                <a:gd name="T46" fmla="*/ 5 w 20"/>
                <a:gd name="T47" fmla="*/ 14 h 20"/>
                <a:gd name="T48" fmla="*/ 7 w 20"/>
                <a:gd name="T4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0">
                  <a:moveTo>
                    <a:pt x="7" y="11"/>
                  </a:moveTo>
                  <a:cubicBezTo>
                    <a:pt x="5" y="11"/>
                    <a:pt x="4" y="11"/>
                    <a:pt x="2" y="11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6" y="0"/>
                    <a:pt x="7" y="0"/>
                    <a:pt x="7" y="2"/>
                  </a:cubicBezTo>
                  <a:cubicBezTo>
                    <a:pt x="8" y="3"/>
                    <a:pt x="9" y="4"/>
                    <a:pt x="9" y="6"/>
                  </a:cubicBezTo>
                  <a:cubicBezTo>
                    <a:pt x="11" y="5"/>
                    <a:pt x="11" y="4"/>
                    <a:pt x="12" y="3"/>
                  </a:cubicBezTo>
                  <a:cubicBezTo>
                    <a:pt x="12" y="1"/>
                    <a:pt x="13" y="0"/>
                    <a:pt x="15" y="1"/>
                  </a:cubicBezTo>
                  <a:cubicBezTo>
                    <a:pt x="17" y="2"/>
                    <a:pt x="16" y="3"/>
                    <a:pt x="15" y="4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14" y="8"/>
                    <a:pt x="16" y="8"/>
                    <a:pt x="17" y="8"/>
                  </a:cubicBezTo>
                  <a:cubicBezTo>
                    <a:pt x="19" y="8"/>
                    <a:pt x="20" y="8"/>
                    <a:pt x="20" y="10"/>
                  </a:cubicBezTo>
                  <a:cubicBezTo>
                    <a:pt x="19" y="11"/>
                    <a:pt x="19" y="12"/>
                    <a:pt x="17" y="11"/>
                  </a:cubicBezTo>
                  <a:cubicBezTo>
                    <a:pt x="16" y="11"/>
                    <a:pt x="14" y="11"/>
                    <a:pt x="13" y="11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3" y="20"/>
                    <a:pt x="12" y="18"/>
                    <a:pt x="12" y="17"/>
                  </a:cubicBezTo>
                  <a:cubicBezTo>
                    <a:pt x="11" y="15"/>
                    <a:pt x="11" y="14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7" y="17"/>
                    <a:pt x="7" y="20"/>
                    <a:pt x="5" y="18"/>
                  </a:cubicBezTo>
                  <a:cubicBezTo>
                    <a:pt x="3" y="17"/>
                    <a:pt x="4" y="16"/>
                    <a:pt x="5" y="14"/>
                  </a:cubicBezTo>
                  <a:cubicBezTo>
                    <a:pt x="6" y="13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Oval 16"/>
            <p:cNvSpPr>
              <a:spLocks noChangeArrowheads="1"/>
            </p:cNvSpPr>
            <p:nvPr/>
          </p:nvSpPr>
          <p:spPr bwMode="auto">
            <a:xfrm>
              <a:off x="9351963" y="1987551"/>
              <a:ext cx="47625" cy="47625"/>
            </a:xfrm>
            <a:prstGeom prst="ellipse">
              <a:avLst/>
            </a:prstGeom>
            <a:solidFill>
              <a:srgbClr val="30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Oval 17"/>
            <p:cNvSpPr>
              <a:spLocks noChangeArrowheads="1"/>
            </p:cNvSpPr>
            <p:nvPr/>
          </p:nvSpPr>
          <p:spPr bwMode="auto">
            <a:xfrm>
              <a:off x="11264900" y="1987551"/>
              <a:ext cx="47625" cy="47625"/>
            </a:xfrm>
            <a:prstGeom prst="ellipse">
              <a:avLst/>
            </a:prstGeom>
            <a:solidFill>
              <a:srgbClr val="2F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10150475" y="296863"/>
              <a:ext cx="57150" cy="57150"/>
            </a:xfrm>
            <a:custGeom>
              <a:avLst/>
              <a:gdLst>
                <a:gd name="T0" fmla="*/ 6 w 17"/>
                <a:gd name="T1" fmla="*/ 8 h 17"/>
                <a:gd name="T2" fmla="*/ 4 w 17"/>
                <a:gd name="T3" fmla="*/ 2 h 17"/>
                <a:gd name="T4" fmla="*/ 8 w 17"/>
                <a:gd name="T5" fmla="*/ 6 h 17"/>
                <a:gd name="T6" fmla="*/ 12 w 17"/>
                <a:gd name="T7" fmla="*/ 2 h 17"/>
                <a:gd name="T8" fmla="*/ 11 w 17"/>
                <a:gd name="T9" fmla="*/ 8 h 17"/>
                <a:gd name="T10" fmla="*/ 13 w 17"/>
                <a:gd name="T11" fmla="*/ 8 h 17"/>
                <a:gd name="T12" fmla="*/ 16 w 17"/>
                <a:gd name="T13" fmla="*/ 8 h 17"/>
                <a:gd name="T14" fmla="*/ 16 w 17"/>
                <a:gd name="T15" fmla="*/ 10 h 17"/>
                <a:gd name="T16" fmla="*/ 13 w 17"/>
                <a:gd name="T17" fmla="*/ 10 h 17"/>
                <a:gd name="T18" fmla="*/ 11 w 17"/>
                <a:gd name="T19" fmla="*/ 10 h 17"/>
                <a:gd name="T20" fmla="*/ 13 w 17"/>
                <a:gd name="T21" fmla="*/ 14 h 17"/>
                <a:gd name="T22" fmla="*/ 12 w 17"/>
                <a:gd name="T23" fmla="*/ 16 h 17"/>
                <a:gd name="T24" fmla="*/ 10 w 17"/>
                <a:gd name="T25" fmla="*/ 15 h 17"/>
                <a:gd name="T26" fmla="*/ 8 w 17"/>
                <a:gd name="T27" fmla="*/ 12 h 17"/>
                <a:gd name="T28" fmla="*/ 6 w 17"/>
                <a:gd name="T29" fmla="*/ 16 h 17"/>
                <a:gd name="T30" fmla="*/ 4 w 17"/>
                <a:gd name="T31" fmla="*/ 17 h 17"/>
                <a:gd name="T32" fmla="*/ 3 w 17"/>
                <a:gd name="T33" fmla="*/ 14 h 17"/>
                <a:gd name="T34" fmla="*/ 5 w 17"/>
                <a:gd name="T35" fmla="*/ 11 h 17"/>
                <a:gd name="T36" fmla="*/ 0 w 17"/>
                <a:gd name="T37" fmla="*/ 9 h 17"/>
                <a:gd name="T38" fmla="*/ 6 w 17"/>
                <a:gd name="T3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7">
                  <a:moveTo>
                    <a:pt x="6" y="8"/>
                  </a:moveTo>
                  <a:cubicBezTo>
                    <a:pt x="6" y="5"/>
                    <a:pt x="1" y="4"/>
                    <a:pt x="4" y="2"/>
                  </a:cubicBezTo>
                  <a:cubicBezTo>
                    <a:pt x="7" y="0"/>
                    <a:pt x="6" y="5"/>
                    <a:pt x="8" y="6"/>
                  </a:cubicBezTo>
                  <a:cubicBezTo>
                    <a:pt x="10" y="5"/>
                    <a:pt x="9" y="0"/>
                    <a:pt x="12" y="2"/>
                  </a:cubicBezTo>
                  <a:cubicBezTo>
                    <a:pt x="16" y="4"/>
                    <a:pt x="10" y="5"/>
                    <a:pt x="11" y="8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4" y="8"/>
                    <a:pt x="16" y="7"/>
                    <a:pt x="16" y="8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1"/>
                    <a:pt x="14" y="11"/>
                    <a:pt x="13" y="10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5"/>
                    <a:pt x="14" y="16"/>
                    <a:pt x="12" y="16"/>
                  </a:cubicBezTo>
                  <a:cubicBezTo>
                    <a:pt x="11" y="17"/>
                    <a:pt x="10" y="16"/>
                    <a:pt x="10" y="15"/>
                  </a:cubicBezTo>
                  <a:cubicBezTo>
                    <a:pt x="9" y="14"/>
                    <a:pt x="9" y="13"/>
                    <a:pt x="8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9926638" y="519113"/>
              <a:ext cx="39687" cy="39688"/>
            </a:xfrm>
            <a:custGeom>
              <a:avLst/>
              <a:gdLst>
                <a:gd name="T0" fmla="*/ 4 w 12"/>
                <a:gd name="T1" fmla="*/ 7 h 12"/>
                <a:gd name="T2" fmla="*/ 0 w 12"/>
                <a:gd name="T3" fmla="*/ 6 h 12"/>
                <a:gd name="T4" fmla="*/ 4 w 12"/>
                <a:gd name="T5" fmla="*/ 4 h 12"/>
                <a:gd name="T6" fmla="*/ 3 w 12"/>
                <a:gd name="T7" fmla="*/ 1 h 12"/>
                <a:gd name="T8" fmla="*/ 5 w 12"/>
                <a:gd name="T9" fmla="*/ 2 h 12"/>
                <a:gd name="T10" fmla="*/ 9 w 12"/>
                <a:gd name="T11" fmla="*/ 5 h 12"/>
                <a:gd name="T12" fmla="*/ 12 w 12"/>
                <a:gd name="T13" fmla="*/ 5 h 12"/>
                <a:gd name="T14" fmla="*/ 8 w 12"/>
                <a:gd name="T15" fmla="*/ 7 h 12"/>
                <a:gd name="T16" fmla="*/ 9 w 12"/>
                <a:gd name="T17" fmla="*/ 10 h 12"/>
                <a:gd name="T18" fmla="*/ 7 w 12"/>
                <a:gd name="T19" fmla="*/ 9 h 12"/>
                <a:gd name="T20" fmla="*/ 5 w 12"/>
                <a:gd name="T21" fmla="*/ 9 h 12"/>
                <a:gd name="T22" fmla="*/ 3 w 12"/>
                <a:gd name="T23" fmla="*/ 10 h 12"/>
                <a:gd name="T24" fmla="*/ 4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4" y="7"/>
                  </a:moveTo>
                  <a:cubicBezTo>
                    <a:pt x="3" y="6"/>
                    <a:pt x="1" y="7"/>
                    <a:pt x="0" y="6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3"/>
                    <a:pt x="2" y="2"/>
                    <a:pt x="3" y="1"/>
                  </a:cubicBezTo>
                  <a:cubicBezTo>
                    <a:pt x="4" y="0"/>
                    <a:pt x="5" y="2"/>
                    <a:pt x="5" y="2"/>
                  </a:cubicBezTo>
                  <a:cubicBezTo>
                    <a:pt x="8" y="1"/>
                    <a:pt x="10" y="1"/>
                    <a:pt x="9" y="5"/>
                  </a:cubicBezTo>
                  <a:cubicBezTo>
                    <a:pt x="10" y="5"/>
                    <a:pt x="11" y="4"/>
                    <a:pt x="12" y="5"/>
                  </a:cubicBezTo>
                  <a:cubicBezTo>
                    <a:pt x="12" y="8"/>
                    <a:pt x="9" y="6"/>
                    <a:pt x="8" y="7"/>
                  </a:cubicBezTo>
                  <a:cubicBezTo>
                    <a:pt x="8" y="8"/>
                    <a:pt x="10" y="9"/>
                    <a:pt x="9" y="10"/>
                  </a:cubicBezTo>
                  <a:cubicBezTo>
                    <a:pt x="8" y="12"/>
                    <a:pt x="7" y="10"/>
                    <a:pt x="7" y="9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10"/>
                    <a:pt x="4" y="12"/>
                    <a:pt x="3" y="10"/>
                  </a:cubicBezTo>
                  <a:cubicBezTo>
                    <a:pt x="2" y="9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63"/>
          <p:cNvSpPr txBox="1">
            <a:spLocks noGrp="1"/>
          </p:cNvSpPr>
          <p:nvPr>
            <p:ph type="title"/>
          </p:nvPr>
        </p:nvSpPr>
        <p:spPr>
          <a:xfrm flipH="1">
            <a:off x="935461" y="1700500"/>
            <a:ext cx="45447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DISCUSSION</a:t>
            </a:r>
            <a:endParaRPr dirty="0"/>
          </a:p>
        </p:txBody>
      </p:sp>
      <p:sp>
        <p:nvSpPr>
          <p:cNvPr id="1374" name="Google Shape;1374;p63"/>
          <p:cNvSpPr txBox="1">
            <a:spLocks noGrp="1"/>
          </p:cNvSpPr>
          <p:nvPr>
            <p:ph type="title" idx="2"/>
          </p:nvPr>
        </p:nvSpPr>
        <p:spPr>
          <a:xfrm>
            <a:off x="5991063" y="1939600"/>
            <a:ext cx="26883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4" name="Rectángulo redondeado 3"/>
          <p:cNvSpPr/>
          <p:nvPr/>
        </p:nvSpPr>
        <p:spPr>
          <a:xfrm>
            <a:off x="0" y="448615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17868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458517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Google Shape;1384;p64"/>
          <p:cNvSpPr txBox="1">
            <a:spLocks/>
          </p:cNvSpPr>
          <p:nvPr/>
        </p:nvSpPr>
        <p:spPr>
          <a:xfrm>
            <a:off x="935461" y="2380100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dirty="0" smtClean="0"/>
              <a:t>“Despite being red, Mars is a cold place. It’s full of iron oxide dust, which makes it red“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64"/>
          <p:cNvSpPr txBox="1">
            <a:spLocks noGrp="1"/>
          </p:cNvSpPr>
          <p:nvPr>
            <p:ph type="title"/>
          </p:nvPr>
        </p:nvSpPr>
        <p:spPr>
          <a:xfrm>
            <a:off x="3811453" y="517676"/>
            <a:ext cx="3684900" cy="13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DISCUSSION</a:t>
            </a:r>
            <a:endParaRPr dirty="0"/>
          </a:p>
        </p:txBody>
      </p:sp>
      <p:sp>
        <p:nvSpPr>
          <p:cNvPr id="1380" name="Google Shape;1380;p64"/>
          <p:cNvSpPr txBox="1">
            <a:spLocks noGrp="1"/>
          </p:cNvSpPr>
          <p:nvPr>
            <p:ph type="subTitle" idx="4"/>
          </p:nvPr>
        </p:nvSpPr>
        <p:spPr>
          <a:xfrm>
            <a:off x="1024128" y="4169664"/>
            <a:ext cx="2541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DR. JENNA DOE</a:t>
            </a:r>
            <a:endParaRPr/>
          </a:p>
        </p:txBody>
      </p:sp>
      <p:sp>
        <p:nvSpPr>
          <p:cNvPr id="1381" name="Google Shape;1381;p64"/>
          <p:cNvSpPr txBox="1">
            <a:spLocks noGrp="1"/>
          </p:cNvSpPr>
          <p:nvPr>
            <p:ph type="subTitle" idx="5"/>
          </p:nvPr>
        </p:nvSpPr>
        <p:spPr>
          <a:xfrm>
            <a:off x="979815" y="439024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“Saturn is the ringed one. It’s a gas giant, composed mostly of hydrogen and helium”</a:t>
            </a:r>
            <a:endParaRPr dirty="0"/>
          </a:p>
        </p:txBody>
      </p:sp>
      <p:sp>
        <p:nvSpPr>
          <p:cNvPr id="1382" name="Google Shape;1382;p64"/>
          <p:cNvSpPr txBox="1">
            <a:spLocks noGrp="1"/>
          </p:cNvSpPr>
          <p:nvPr>
            <p:ph type="subTitle" idx="6"/>
          </p:nvPr>
        </p:nvSpPr>
        <p:spPr>
          <a:xfrm>
            <a:off x="979815" y="1161400"/>
            <a:ext cx="2541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DR. DANIEL PATTERSON</a:t>
            </a:r>
            <a:endParaRPr/>
          </a:p>
        </p:txBody>
      </p:sp>
      <p:sp>
        <p:nvSpPr>
          <p:cNvPr id="1383" name="Google Shape;1383;p64"/>
          <p:cNvSpPr txBox="1">
            <a:spLocks noGrp="1"/>
          </p:cNvSpPr>
          <p:nvPr>
            <p:ph type="subTitle" idx="3"/>
          </p:nvPr>
        </p:nvSpPr>
        <p:spPr>
          <a:xfrm>
            <a:off x="1024128" y="3447288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“Venus has a really beautiful name and is the second planet from the Sun. It's terribly hot“</a:t>
            </a:r>
            <a:endParaRPr/>
          </a:p>
        </p:txBody>
      </p:sp>
      <p:sp>
        <p:nvSpPr>
          <p:cNvPr id="1384" name="Google Shape;1384;p64"/>
          <p:cNvSpPr txBox="1">
            <a:spLocks noGrp="1"/>
          </p:cNvSpPr>
          <p:nvPr>
            <p:ph type="subTitle" idx="1"/>
          </p:nvPr>
        </p:nvSpPr>
        <p:spPr>
          <a:xfrm>
            <a:off x="1024128" y="1975104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“Despite being red, Mars is a cold place. It’s full of iron oxide dust, which makes it red“</a:t>
            </a:r>
            <a:endParaRPr dirty="0"/>
          </a:p>
        </p:txBody>
      </p:sp>
      <p:sp>
        <p:nvSpPr>
          <p:cNvPr id="1385" name="Google Shape;1385;p64"/>
          <p:cNvSpPr txBox="1">
            <a:spLocks noGrp="1"/>
          </p:cNvSpPr>
          <p:nvPr>
            <p:ph type="subTitle" idx="2"/>
          </p:nvPr>
        </p:nvSpPr>
        <p:spPr>
          <a:xfrm>
            <a:off x="1024128" y="2697480"/>
            <a:ext cx="25419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DR. JOHN JAMES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63" y="1450718"/>
            <a:ext cx="3639965" cy="3316724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0" y="448615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17868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8458517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8;p26"/>
          <p:cNvSpPr/>
          <p:nvPr/>
        </p:nvSpPr>
        <p:spPr>
          <a:xfrm>
            <a:off x="2326927" y="1920239"/>
            <a:ext cx="6348300" cy="14265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2517360" y="1920239"/>
            <a:ext cx="6030600" cy="1644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/>
              <a:t>¡Whoa!</a:t>
            </a:r>
            <a:endParaRPr sz="5400" dirty="0"/>
          </a:p>
        </p:txBody>
      </p:sp>
      <p:sp>
        <p:nvSpPr>
          <p:cNvPr id="787" name="Google Shape;787;p38"/>
          <p:cNvSpPr txBox="1">
            <a:spLocks noGrp="1"/>
          </p:cNvSpPr>
          <p:nvPr>
            <p:ph type="title" idx="2"/>
          </p:nvPr>
        </p:nvSpPr>
        <p:spPr>
          <a:xfrm>
            <a:off x="2561460" y="330871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aleway"/>
                <a:ea typeface="Raleway"/>
                <a:cs typeface="Raleway"/>
                <a:sym typeface="Raleway"/>
              </a:rPr>
              <a:t>Puedes usar esta diapositiva para presentarte: poner tu e-mail, número de teléfono, etc</a:t>
            </a:r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0" y="894350"/>
            <a:ext cx="9144000" cy="141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1036320"/>
            <a:ext cx="2108200" cy="39454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02" y="37599"/>
            <a:ext cx="773050" cy="8806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69"/>
          <p:cNvSpPr txBox="1">
            <a:spLocks noGrp="1"/>
          </p:cNvSpPr>
          <p:nvPr>
            <p:ph type="title"/>
          </p:nvPr>
        </p:nvSpPr>
        <p:spPr>
          <a:xfrm>
            <a:off x="3986784" y="539500"/>
            <a:ext cx="44256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DISCUSSION SUMMARY</a:t>
            </a:r>
            <a:endParaRPr dirty="0">
              <a:solidFill>
                <a:srgbClr val="7FADC5"/>
              </a:solidFill>
            </a:endParaRPr>
          </a:p>
        </p:txBody>
      </p:sp>
      <p:pic>
        <p:nvPicPr>
          <p:cNvPr id="1415" name="Google Shape;1415;p69"/>
          <p:cNvPicPr preferRelativeResize="0"/>
          <p:nvPr/>
        </p:nvPicPr>
        <p:blipFill rotWithShape="1">
          <a:blip r:embed="rId3">
            <a:alphaModFix/>
          </a:blip>
          <a:srcRect r="43362" b="-613"/>
          <a:stretch/>
        </p:blipFill>
        <p:spPr>
          <a:xfrm>
            <a:off x="-371475" y="-142675"/>
            <a:ext cx="5474100" cy="547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6" name="Google Shape;1416;p69"/>
          <p:cNvSpPr/>
          <p:nvPr/>
        </p:nvSpPr>
        <p:spPr>
          <a:xfrm rot="10800000">
            <a:off x="-734265" y="-558080"/>
            <a:ext cx="6038715" cy="6034955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69"/>
          <p:cNvGrpSpPr/>
          <p:nvPr/>
        </p:nvGrpSpPr>
        <p:grpSpPr>
          <a:xfrm>
            <a:off x="154693" y="664904"/>
            <a:ext cx="247107" cy="227375"/>
            <a:chOff x="2041975" y="1229850"/>
            <a:chExt cx="136275" cy="136275"/>
          </a:xfrm>
        </p:grpSpPr>
        <p:sp>
          <p:nvSpPr>
            <p:cNvPr id="1418" name="Google Shape;1418;p69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9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69"/>
          <p:cNvSpPr/>
          <p:nvPr/>
        </p:nvSpPr>
        <p:spPr>
          <a:xfrm rot="10800000" flipH="1">
            <a:off x="1025895" y="592597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69"/>
          <p:cNvSpPr txBox="1">
            <a:spLocks noGrp="1"/>
          </p:cNvSpPr>
          <p:nvPr>
            <p:ph type="subTitle" idx="1"/>
          </p:nvPr>
        </p:nvSpPr>
        <p:spPr>
          <a:xfrm>
            <a:off x="5696484" y="2587752"/>
            <a:ext cx="2715900" cy="20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Moon. The planet’s name has nothing to do with the liquid metal, since it was named after a Roman god</a:t>
            </a:r>
            <a:endParaRPr dirty="0"/>
          </a:p>
        </p:txBody>
      </p:sp>
      <p:grpSp>
        <p:nvGrpSpPr>
          <p:cNvPr id="1422" name="Google Shape;1422;p69"/>
          <p:cNvGrpSpPr/>
          <p:nvPr/>
        </p:nvGrpSpPr>
        <p:grpSpPr>
          <a:xfrm rot="10800000">
            <a:off x="8551506" y="4599436"/>
            <a:ext cx="247107" cy="227375"/>
            <a:chOff x="2041975" y="1229850"/>
            <a:chExt cx="136275" cy="136275"/>
          </a:xfrm>
        </p:grpSpPr>
        <p:sp>
          <p:nvSpPr>
            <p:cNvPr id="1423" name="Google Shape;1423;p69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9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69"/>
          <p:cNvGrpSpPr/>
          <p:nvPr/>
        </p:nvGrpSpPr>
        <p:grpSpPr>
          <a:xfrm rot="10800000" flipH="1">
            <a:off x="4455549" y="279611"/>
            <a:ext cx="198430" cy="182581"/>
            <a:chOff x="1049625" y="3881225"/>
            <a:chExt cx="136275" cy="136275"/>
          </a:xfrm>
        </p:grpSpPr>
        <p:sp>
          <p:nvSpPr>
            <p:cNvPr id="1426" name="Google Shape;1426;p69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9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ángulo redondeado 16"/>
          <p:cNvSpPr/>
          <p:nvPr/>
        </p:nvSpPr>
        <p:spPr>
          <a:xfrm>
            <a:off x="0" y="4781093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217868" y="4645966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8458517" y="4645966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72"/>
          <p:cNvSpPr txBox="1">
            <a:spLocks noGrp="1"/>
          </p:cNvSpPr>
          <p:nvPr>
            <p:ph type="title"/>
          </p:nvPr>
        </p:nvSpPr>
        <p:spPr>
          <a:xfrm>
            <a:off x="1310200" y="2630125"/>
            <a:ext cx="6828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325,000</a:t>
            </a:r>
            <a:endParaRPr dirty="0"/>
          </a:p>
        </p:txBody>
      </p:sp>
      <p:sp>
        <p:nvSpPr>
          <p:cNvPr id="1477" name="Google Shape;1477;p72"/>
          <p:cNvSpPr txBox="1">
            <a:spLocks noGrp="1"/>
          </p:cNvSpPr>
          <p:nvPr>
            <p:ph type="subTitle" idx="1"/>
          </p:nvPr>
        </p:nvSpPr>
        <p:spPr>
          <a:xfrm>
            <a:off x="2929200" y="4391050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Total diagnoses in 2019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92" y="675180"/>
            <a:ext cx="3036915" cy="242953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0" y="448615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17868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8458517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73"/>
          <p:cNvSpPr txBox="1">
            <a:spLocks noGrp="1"/>
          </p:cNvSpPr>
          <p:nvPr>
            <p:ph type="title"/>
          </p:nvPr>
        </p:nvSpPr>
        <p:spPr>
          <a:xfrm>
            <a:off x="2004347" y="629461"/>
            <a:ext cx="51399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333,000.00</a:t>
            </a:r>
            <a:endParaRPr sz="6000"/>
          </a:p>
        </p:txBody>
      </p:sp>
      <p:sp>
        <p:nvSpPr>
          <p:cNvPr id="1483" name="Google Shape;1483;p73"/>
          <p:cNvSpPr txBox="1">
            <a:spLocks noGrp="1"/>
          </p:cNvSpPr>
          <p:nvPr>
            <p:ph type="title" idx="3"/>
          </p:nvPr>
        </p:nvSpPr>
        <p:spPr>
          <a:xfrm>
            <a:off x="2004347" y="1965911"/>
            <a:ext cx="51399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1484" name="Google Shape;1484;p73"/>
          <p:cNvSpPr txBox="1">
            <a:spLocks noGrp="1"/>
          </p:cNvSpPr>
          <p:nvPr>
            <p:ph type="title" idx="5"/>
          </p:nvPr>
        </p:nvSpPr>
        <p:spPr>
          <a:xfrm>
            <a:off x="2004347" y="3195023"/>
            <a:ext cx="51399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1485" name="Google Shape;1485;p73"/>
          <p:cNvSpPr txBox="1">
            <a:spLocks noGrp="1"/>
          </p:cNvSpPr>
          <p:nvPr>
            <p:ph type="subTitle" idx="1"/>
          </p:nvPr>
        </p:nvSpPr>
        <p:spPr>
          <a:xfrm>
            <a:off x="2779097" y="1611286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1486" name="Google Shape;1486;p73"/>
          <p:cNvSpPr txBox="1">
            <a:spLocks noGrp="1"/>
          </p:cNvSpPr>
          <p:nvPr>
            <p:ph type="subTitle" idx="2"/>
          </p:nvPr>
        </p:nvSpPr>
        <p:spPr>
          <a:xfrm>
            <a:off x="2779097" y="2947736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1487" name="Google Shape;1487;p73"/>
          <p:cNvSpPr txBox="1">
            <a:spLocks noGrp="1"/>
          </p:cNvSpPr>
          <p:nvPr>
            <p:ph type="subTitle" idx="4"/>
          </p:nvPr>
        </p:nvSpPr>
        <p:spPr>
          <a:xfrm>
            <a:off x="2779097" y="4176848"/>
            <a:ext cx="359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the distance between Earth and the Moon</a:t>
            </a:r>
            <a:endParaRPr/>
          </a:p>
        </p:txBody>
      </p:sp>
      <p:sp>
        <p:nvSpPr>
          <p:cNvPr id="8" name="Rectángulo redondeado 7"/>
          <p:cNvSpPr/>
          <p:nvPr/>
        </p:nvSpPr>
        <p:spPr>
          <a:xfrm>
            <a:off x="0" y="448615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17868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8458517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8" name="Google Shape;1498;p75"/>
          <p:cNvGrpSpPr/>
          <p:nvPr/>
        </p:nvGrpSpPr>
        <p:grpSpPr>
          <a:xfrm>
            <a:off x="893176" y="1843601"/>
            <a:ext cx="5018236" cy="2673397"/>
            <a:chOff x="233350" y="949250"/>
            <a:chExt cx="7137300" cy="3802300"/>
          </a:xfrm>
          <a:solidFill>
            <a:srgbClr val="7FADC5"/>
          </a:solidFill>
        </p:grpSpPr>
        <p:sp>
          <p:nvSpPr>
            <p:cNvPr id="1499" name="Google Shape;1499;p75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5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5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5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5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5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5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5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5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5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5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5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5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5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5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5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5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5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5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5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5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5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5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5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5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5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5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5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5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5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5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5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5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5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5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5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5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5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5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5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5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5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5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5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5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5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5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5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5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5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5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75"/>
          <p:cNvSpPr/>
          <p:nvPr/>
        </p:nvSpPr>
        <p:spPr>
          <a:xfrm>
            <a:off x="3114613" y="1735276"/>
            <a:ext cx="685797" cy="68579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20%</a:t>
            </a:r>
            <a:endParaRPr sz="1600" b="1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51" name="Google Shape;1551;p75"/>
          <p:cNvSpPr/>
          <p:nvPr/>
        </p:nvSpPr>
        <p:spPr>
          <a:xfrm>
            <a:off x="5177881" y="3256939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30%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52" name="Google Shape;1552;p75"/>
          <p:cNvSpPr/>
          <p:nvPr/>
        </p:nvSpPr>
        <p:spPr>
          <a:xfrm>
            <a:off x="713243" y="2189298"/>
            <a:ext cx="685797" cy="68579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10%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53" name="Google Shape;1553;p75"/>
          <p:cNvSpPr/>
          <p:nvPr/>
        </p:nvSpPr>
        <p:spPr>
          <a:xfrm>
            <a:off x="2256445" y="3885411"/>
            <a:ext cx="685797" cy="68579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40%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54" name="Google Shape;1554;p75"/>
          <p:cNvSpPr/>
          <p:nvPr/>
        </p:nvSpPr>
        <p:spPr>
          <a:xfrm>
            <a:off x="5085075" y="1735238"/>
            <a:ext cx="685797" cy="68579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50%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1555" name="Google Shape;1555;p75"/>
          <p:cNvGrpSpPr/>
          <p:nvPr/>
        </p:nvGrpSpPr>
        <p:grpSpPr>
          <a:xfrm>
            <a:off x="3515143" y="801266"/>
            <a:ext cx="247107" cy="227375"/>
            <a:chOff x="2041975" y="1229850"/>
            <a:chExt cx="136275" cy="136275"/>
          </a:xfrm>
        </p:grpSpPr>
        <p:sp>
          <p:nvSpPr>
            <p:cNvPr id="1556" name="Google Shape;1556;p7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1557" name="Google Shape;1557;p7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grpSp>
        <p:nvGrpSpPr>
          <p:cNvPr id="1558" name="Google Shape;1558;p75"/>
          <p:cNvGrpSpPr/>
          <p:nvPr/>
        </p:nvGrpSpPr>
        <p:grpSpPr>
          <a:xfrm>
            <a:off x="844765" y="4056323"/>
            <a:ext cx="247107" cy="227375"/>
            <a:chOff x="1049625" y="3881225"/>
            <a:chExt cx="136275" cy="136275"/>
          </a:xfrm>
        </p:grpSpPr>
        <p:sp>
          <p:nvSpPr>
            <p:cNvPr id="1559" name="Google Shape;1559;p7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75"/>
          <p:cNvGrpSpPr/>
          <p:nvPr/>
        </p:nvGrpSpPr>
        <p:grpSpPr>
          <a:xfrm rot="10800000" flipH="1">
            <a:off x="354860" y="785488"/>
            <a:ext cx="182881" cy="169335"/>
            <a:chOff x="1049625" y="3881225"/>
            <a:chExt cx="136275" cy="136275"/>
          </a:xfrm>
        </p:grpSpPr>
        <p:sp>
          <p:nvSpPr>
            <p:cNvPr id="1562" name="Google Shape;1562;p75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5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75"/>
          <p:cNvSpPr/>
          <p:nvPr/>
        </p:nvSpPr>
        <p:spPr>
          <a:xfrm rot="10800000" flipH="1">
            <a:off x="1525183" y="27767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1565" name="Google Shape;1565;p75"/>
          <p:cNvSpPr/>
          <p:nvPr/>
        </p:nvSpPr>
        <p:spPr>
          <a:xfrm rot="10800000" flipH="1">
            <a:off x="3112297" y="2161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grpSp>
        <p:nvGrpSpPr>
          <p:cNvPr id="1566" name="Google Shape;1566;p75"/>
          <p:cNvGrpSpPr/>
          <p:nvPr/>
        </p:nvGrpSpPr>
        <p:grpSpPr>
          <a:xfrm rot="10800000" flipH="1">
            <a:off x="8556893" y="613561"/>
            <a:ext cx="247107" cy="227375"/>
            <a:chOff x="2041975" y="1229850"/>
            <a:chExt cx="136275" cy="136275"/>
          </a:xfrm>
        </p:grpSpPr>
        <p:sp>
          <p:nvSpPr>
            <p:cNvPr id="1567" name="Google Shape;1567;p75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1568" name="Google Shape;1568;p75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sp>
        <p:nvSpPr>
          <p:cNvPr id="1569" name="Google Shape;1569;p75"/>
          <p:cNvSpPr/>
          <p:nvPr/>
        </p:nvSpPr>
        <p:spPr>
          <a:xfrm rot="10800000" flipH="1">
            <a:off x="6455095" y="149606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1570" name="Google Shape;1570;p75"/>
          <p:cNvSpPr/>
          <p:nvPr/>
        </p:nvSpPr>
        <p:spPr>
          <a:xfrm rot="10800000" flipH="1">
            <a:off x="6448422" y="4121340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75"/>
          <p:cNvSpPr/>
          <p:nvPr/>
        </p:nvSpPr>
        <p:spPr>
          <a:xfrm rot="10800000" flipH="1">
            <a:off x="292897" y="14377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75"/>
          <p:cNvSpPr txBox="1"/>
          <p:nvPr/>
        </p:nvSpPr>
        <p:spPr>
          <a:xfrm>
            <a:off x="6239400" y="3101844"/>
            <a:ext cx="21729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Neptune is the farthest planet from the Sun and the fourth-largest by diameter in the Solar System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73" name="Google Shape;1573;p75"/>
          <p:cNvSpPr txBox="1">
            <a:spLocks noGrp="1"/>
          </p:cNvSpPr>
          <p:nvPr>
            <p:ph type="title"/>
          </p:nvPr>
        </p:nvSpPr>
        <p:spPr>
          <a:xfrm>
            <a:off x="1974596" y="483777"/>
            <a:ext cx="48276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DEMOGRAPHIC DATA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74" name="Google Shape;1574;p75"/>
          <p:cNvSpPr/>
          <p:nvPr/>
        </p:nvSpPr>
        <p:spPr>
          <a:xfrm>
            <a:off x="7938025" y="2722919"/>
            <a:ext cx="365700" cy="365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79" name="Rectángulo redondeado 78"/>
          <p:cNvSpPr/>
          <p:nvPr/>
        </p:nvSpPr>
        <p:spPr>
          <a:xfrm>
            <a:off x="-5804" y="206848"/>
            <a:ext cx="7814047" cy="45719"/>
          </a:xfrm>
          <a:prstGeom prst="roundRect">
            <a:avLst/>
          </a:prstGeom>
          <a:solidFill>
            <a:srgbClr val="2F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80" name="Grupo 79"/>
          <p:cNvGrpSpPr/>
          <p:nvPr/>
        </p:nvGrpSpPr>
        <p:grpSpPr>
          <a:xfrm>
            <a:off x="7893454" y="23926"/>
            <a:ext cx="1225831" cy="1187122"/>
            <a:chOff x="9351963" y="296863"/>
            <a:chExt cx="1960562" cy="1898650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9526588" y="538163"/>
              <a:ext cx="1611312" cy="1497013"/>
            </a:xfrm>
            <a:custGeom>
              <a:avLst/>
              <a:gdLst>
                <a:gd name="T0" fmla="*/ 12 w 480"/>
                <a:gd name="T1" fmla="*/ 446 h 446"/>
                <a:gd name="T2" fmla="*/ 0 w 480"/>
                <a:gd name="T3" fmla="*/ 439 h 446"/>
                <a:gd name="T4" fmla="*/ 12 w 480"/>
                <a:gd name="T5" fmla="*/ 432 h 446"/>
                <a:gd name="T6" fmla="*/ 191 w 480"/>
                <a:gd name="T7" fmla="*/ 427 h 446"/>
                <a:gd name="T8" fmla="*/ 186 w 480"/>
                <a:gd name="T9" fmla="*/ 389 h 446"/>
                <a:gd name="T10" fmla="*/ 180 w 480"/>
                <a:gd name="T11" fmla="*/ 356 h 446"/>
                <a:gd name="T12" fmla="*/ 36 w 480"/>
                <a:gd name="T13" fmla="*/ 264 h 446"/>
                <a:gd name="T14" fmla="*/ 58 w 480"/>
                <a:gd name="T15" fmla="*/ 105 h 446"/>
                <a:gd name="T16" fmla="*/ 43 w 480"/>
                <a:gd name="T17" fmla="*/ 10 h 446"/>
                <a:gd name="T18" fmla="*/ 52 w 480"/>
                <a:gd name="T19" fmla="*/ 1 h 446"/>
                <a:gd name="T20" fmla="*/ 69 w 480"/>
                <a:gd name="T21" fmla="*/ 90 h 446"/>
                <a:gd name="T22" fmla="*/ 71 w 480"/>
                <a:gd name="T23" fmla="*/ 111 h 446"/>
                <a:gd name="T24" fmla="*/ 53 w 480"/>
                <a:gd name="T25" fmla="*/ 265 h 446"/>
                <a:gd name="T26" fmla="*/ 195 w 480"/>
                <a:gd name="T27" fmla="*/ 345 h 446"/>
                <a:gd name="T28" fmla="*/ 202 w 480"/>
                <a:gd name="T29" fmla="*/ 389 h 446"/>
                <a:gd name="T30" fmla="*/ 205 w 480"/>
                <a:gd name="T31" fmla="*/ 428 h 446"/>
                <a:gd name="T32" fmla="*/ 219 w 480"/>
                <a:gd name="T33" fmla="*/ 421 h 446"/>
                <a:gd name="T34" fmla="*/ 214 w 480"/>
                <a:gd name="T35" fmla="*/ 389 h 446"/>
                <a:gd name="T36" fmla="*/ 218 w 480"/>
                <a:gd name="T37" fmla="*/ 342 h 446"/>
                <a:gd name="T38" fmla="*/ 146 w 480"/>
                <a:gd name="T39" fmla="*/ 266 h 446"/>
                <a:gd name="T40" fmla="*/ 149 w 480"/>
                <a:gd name="T41" fmla="*/ 252 h 446"/>
                <a:gd name="T42" fmla="*/ 232 w 480"/>
                <a:gd name="T43" fmla="*/ 350 h 446"/>
                <a:gd name="T44" fmla="*/ 229 w 480"/>
                <a:gd name="T45" fmla="*/ 388 h 446"/>
                <a:gd name="T46" fmla="*/ 233 w 480"/>
                <a:gd name="T47" fmla="*/ 429 h 446"/>
                <a:gd name="T48" fmla="*/ 247 w 480"/>
                <a:gd name="T49" fmla="*/ 421 h 446"/>
                <a:gd name="T50" fmla="*/ 249 w 480"/>
                <a:gd name="T51" fmla="*/ 391 h 446"/>
                <a:gd name="T52" fmla="*/ 251 w 480"/>
                <a:gd name="T53" fmla="*/ 356 h 446"/>
                <a:gd name="T54" fmla="*/ 294 w 480"/>
                <a:gd name="T55" fmla="*/ 266 h 446"/>
                <a:gd name="T56" fmla="*/ 341 w 480"/>
                <a:gd name="T57" fmla="*/ 258 h 446"/>
                <a:gd name="T58" fmla="*/ 279 w 480"/>
                <a:gd name="T59" fmla="*/ 294 h 446"/>
                <a:gd name="T60" fmla="*/ 262 w 480"/>
                <a:gd name="T61" fmla="*/ 348 h 446"/>
                <a:gd name="T62" fmla="*/ 261 w 480"/>
                <a:gd name="T63" fmla="*/ 407 h 446"/>
                <a:gd name="T64" fmla="*/ 264 w 480"/>
                <a:gd name="T65" fmla="*/ 432 h 446"/>
                <a:gd name="T66" fmla="*/ 275 w 480"/>
                <a:gd name="T67" fmla="*/ 410 h 446"/>
                <a:gd name="T68" fmla="*/ 279 w 480"/>
                <a:gd name="T69" fmla="*/ 356 h 446"/>
                <a:gd name="T70" fmla="*/ 383 w 480"/>
                <a:gd name="T71" fmla="*/ 307 h 446"/>
                <a:gd name="T72" fmla="*/ 426 w 480"/>
                <a:gd name="T73" fmla="*/ 132 h 446"/>
                <a:gd name="T74" fmla="*/ 404 w 480"/>
                <a:gd name="T75" fmla="*/ 96 h 446"/>
                <a:gd name="T76" fmla="*/ 419 w 480"/>
                <a:gd name="T77" fmla="*/ 9 h 446"/>
                <a:gd name="T78" fmla="*/ 433 w 480"/>
                <a:gd name="T79" fmla="*/ 7 h 446"/>
                <a:gd name="T80" fmla="*/ 419 w 480"/>
                <a:gd name="T81" fmla="*/ 98 h 446"/>
                <a:gd name="T82" fmla="*/ 454 w 480"/>
                <a:gd name="T83" fmla="*/ 155 h 446"/>
                <a:gd name="T84" fmla="*/ 344 w 480"/>
                <a:gd name="T85" fmla="*/ 343 h 446"/>
                <a:gd name="T86" fmla="*/ 296 w 480"/>
                <a:gd name="T87" fmla="*/ 361 h 446"/>
                <a:gd name="T88" fmla="*/ 289 w 480"/>
                <a:gd name="T89" fmla="*/ 402 h 446"/>
                <a:gd name="T90" fmla="*/ 293 w 480"/>
                <a:gd name="T91" fmla="*/ 432 h 446"/>
                <a:gd name="T92" fmla="*/ 473 w 480"/>
                <a:gd name="T93" fmla="*/ 432 h 446"/>
                <a:gd name="T94" fmla="*/ 473 w 480"/>
                <a:gd name="T95" fmla="*/ 446 h 446"/>
                <a:gd name="T96" fmla="*/ 240 w 480"/>
                <a:gd name="T9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0" h="446">
                  <a:moveTo>
                    <a:pt x="240" y="446"/>
                  </a:moveTo>
                  <a:cubicBezTo>
                    <a:pt x="164" y="446"/>
                    <a:pt x="88" y="446"/>
                    <a:pt x="12" y="446"/>
                  </a:cubicBezTo>
                  <a:cubicBezTo>
                    <a:pt x="10" y="446"/>
                    <a:pt x="8" y="446"/>
                    <a:pt x="6" y="445"/>
                  </a:cubicBezTo>
                  <a:cubicBezTo>
                    <a:pt x="2" y="445"/>
                    <a:pt x="0" y="442"/>
                    <a:pt x="0" y="439"/>
                  </a:cubicBezTo>
                  <a:cubicBezTo>
                    <a:pt x="0" y="435"/>
                    <a:pt x="3" y="433"/>
                    <a:pt x="6" y="432"/>
                  </a:cubicBezTo>
                  <a:cubicBezTo>
                    <a:pt x="8" y="431"/>
                    <a:pt x="10" y="432"/>
                    <a:pt x="12" y="432"/>
                  </a:cubicBezTo>
                  <a:cubicBezTo>
                    <a:pt x="70" y="432"/>
                    <a:pt x="128" y="432"/>
                    <a:pt x="187" y="432"/>
                  </a:cubicBezTo>
                  <a:cubicBezTo>
                    <a:pt x="190" y="432"/>
                    <a:pt x="192" y="431"/>
                    <a:pt x="191" y="427"/>
                  </a:cubicBezTo>
                  <a:cubicBezTo>
                    <a:pt x="191" y="424"/>
                    <a:pt x="191" y="420"/>
                    <a:pt x="191" y="417"/>
                  </a:cubicBezTo>
                  <a:cubicBezTo>
                    <a:pt x="191" y="407"/>
                    <a:pt x="191" y="398"/>
                    <a:pt x="186" y="389"/>
                  </a:cubicBezTo>
                  <a:cubicBezTo>
                    <a:pt x="181" y="380"/>
                    <a:pt x="181" y="371"/>
                    <a:pt x="183" y="362"/>
                  </a:cubicBezTo>
                  <a:cubicBezTo>
                    <a:pt x="185" y="358"/>
                    <a:pt x="184" y="357"/>
                    <a:pt x="180" y="356"/>
                  </a:cubicBezTo>
                  <a:cubicBezTo>
                    <a:pt x="156" y="352"/>
                    <a:pt x="134" y="344"/>
                    <a:pt x="112" y="333"/>
                  </a:cubicBezTo>
                  <a:cubicBezTo>
                    <a:pt x="81" y="316"/>
                    <a:pt x="55" y="295"/>
                    <a:pt x="36" y="264"/>
                  </a:cubicBezTo>
                  <a:cubicBezTo>
                    <a:pt x="8" y="217"/>
                    <a:pt x="12" y="162"/>
                    <a:pt x="46" y="118"/>
                  </a:cubicBezTo>
                  <a:cubicBezTo>
                    <a:pt x="50" y="114"/>
                    <a:pt x="53" y="109"/>
                    <a:pt x="58" y="105"/>
                  </a:cubicBezTo>
                  <a:cubicBezTo>
                    <a:pt x="59" y="103"/>
                    <a:pt x="60" y="102"/>
                    <a:pt x="58" y="100"/>
                  </a:cubicBezTo>
                  <a:cubicBezTo>
                    <a:pt x="43" y="72"/>
                    <a:pt x="39" y="41"/>
                    <a:pt x="43" y="10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4" y="2"/>
                    <a:pt x="47" y="0"/>
                    <a:pt x="52" y="1"/>
                  </a:cubicBezTo>
                  <a:cubicBezTo>
                    <a:pt x="55" y="1"/>
                    <a:pt x="57" y="5"/>
                    <a:pt x="57" y="10"/>
                  </a:cubicBezTo>
                  <a:cubicBezTo>
                    <a:pt x="54" y="38"/>
                    <a:pt x="57" y="64"/>
                    <a:pt x="69" y="90"/>
                  </a:cubicBezTo>
                  <a:cubicBezTo>
                    <a:pt x="70" y="93"/>
                    <a:pt x="72" y="95"/>
                    <a:pt x="73" y="98"/>
                  </a:cubicBezTo>
                  <a:cubicBezTo>
                    <a:pt x="77" y="104"/>
                    <a:pt x="77" y="106"/>
                    <a:pt x="71" y="111"/>
                  </a:cubicBezTo>
                  <a:cubicBezTo>
                    <a:pt x="60" y="122"/>
                    <a:pt x="50" y="135"/>
                    <a:pt x="43" y="150"/>
                  </a:cubicBezTo>
                  <a:cubicBezTo>
                    <a:pt x="24" y="190"/>
                    <a:pt x="28" y="229"/>
                    <a:pt x="53" y="265"/>
                  </a:cubicBezTo>
                  <a:cubicBezTo>
                    <a:pt x="74" y="295"/>
                    <a:pt x="103" y="314"/>
                    <a:pt x="136" y="328"/>
                  </a:cubicBezTo>
                  <a:cubicBezTo>
                    <a:pt x="155" y="336"/>
                    <a:pt x="175" y="342"/>
                    <a:pt x="195" y="345"/>
                  </a:cubicBezTo>
                  <a:cubicBezTo>
                    <a:pt x="202" y="346"/>
                    <a:pt x="204" y="351"/>
                    <a:pt x="201" y="356"/>
                  </a:cubicBezTo>
                  <a:cubicBezTo>
                    <a:pt x="194" y="367"/>
                    <a:pt x="195" y="378"/>
                    <a:pt x="202" y="389"/>
                  </a:cubicBezTo>
                  <a:cubicBezTo>
                    <a:pt x="204" y="393"/>
                    <a:pt x="205" y="398"/>
                    <a:pt x="205" y="403"/>
                  </a:cubicBezTo>
                  <a:cubicBezTo>
                    <a:pt x="205" y="411"/>
                    <a:pt x="205" y="420"/>
                    <a:pt x="205" y="428"/>
                  </a:cubicBezTo>
                  <a:cubicBezTo>
                    <a:pt x="205" y="431"/>
                    <a:pt x="206" y="432"/>
                    <a:pt x="208" y="432"/>
                  </a:cubicBezTo>
                  <a:cubicBezTo>
                    <a:pt x="219" y="432"/>
                    <a:pt x="219" y="432"/>
                    <a:pt x="219" y="421"/>
                  </a:cubicBezTo>
                  <a:cubicBezTo>
                    <a:pt x="219" y="419"/>
                    <a:pt x="219" y="417"/>
                    <a:pt x="219" y="414"/>
                  </a:cubicBezTo>
                  <a:cubicBezTo>
                    <a:pt x="219" y="406"/>
                    <a:pt x="218" y="398"/>
                    <a:pt x="214" y="389"/>
                  </a:cubicBezTo>
                  <a:cubicBezTo>
                    <a:pt x="208" y="376"/>
                    <a:pt x="208" y="361"/>
                    <a:pt x="217" y="348"/>
                  </a:cubicBezTo>
                  <a:cubicBezTo>
                    <a:pt x="218" y="346"/>
                    <a:pt x="218" y="344"/>
                    <a:pt x="218" y="342"/>
                  </a:cubicBezTo>
                  <a:cubicBezTo>
                    <a:pt x="219" y="312"/>
                    <a:pt x="204" y="291"/>
                    <a:pt x="177" y="277"/>
                  </a:cubicBezTo>
                  <a:cubicBezTo>
                    <a:pt x="167" y="272"/>
                    <a:pt x="157" y="268"/>
                    <a:pt x="146" y="266"/>
                  </a:cubicBezTo>
                  <a:cubicBezTo>
                    <a:pt x="141" y="265"/>
                    <a:pt x="138" y="262"/>
                    <a:pt x="139" y="257"/>
                  </a:cubicBezTo>
                  <a:cubicBezTo>
                    <a:pt x="140" y="253"/>
                    <a:pt x="144" y="251"/>
                    <a:pt x="149" y="252"/>
                  </a:cubicBezTo>
                  <a:cubicBezTo>
                    <a:pt x="174" y="258"/>
                    <a:pt x="197" y="268"/>
                    <a:pt x="214" y="289"/>
                  </a:cubicBezTo>
                  <a:cubicBezTo>
                    <a:pt x="229" y="306"/>
                    <a:pt x="234" y="327"/>
                    <a:pt x="232" y="350"/>
                  </a:cubicBezTo>
                  <a:cubicBezTo>
                    <a:pt x="232" y="351"/>
                    <a:pt x="232" y="352"/>
                    <a:pt x="231" y="353"/>
                  </a:cubicBezTo>
                  <a:cubicBezTo>
                    <a:pt x="221" y="364"/>
                    <a:pt x="222" y="376"/>
                    <a:pt x="229" y="388"/>
                  </a:cubicBezTo>
                  <a:cubicBezTo>
                    <a:pt x="232" y="393"/>
                    <a:pt x="233" y="398"/>
                    <a:pt x="233" y="404"/>
                  </a:cubicBezTo>
                  <a:cubicBezTo>
                    <a:pt x="233" y="412"/>
                    <a:pt x="233" y="420"/>
                    <a:pt x="233" y="429"/>
                  </a:cubicBezTo>
                  <a:cubicBezTo>
                    <a:pt x="233" y="431"/>
                    <a:pt x="233" y="432"/>
                    <a:pt x="236" y="432"/>
                  </a:cubicBezTo>
                  <a:cubicBezTo>
                    <a:pt x="247" y="432"/>
                    <a:pt x="247" y="432"/>
                    <a:pt x="247" y="421"/>
                  </a:cubicBezTo>
                  <a:cubicBezTo>
                    <a:pt x="247" y="414"/>
                    <a:pt x="247" y="407"/>
                    <a:pt x="247" y="399"/>
                  </a:cubicBezTo>
                  <a:cubicBezTo>
                    <a:pt x="247" y="396"/>
                    <a:pt x="247" y="394"/>
                    <a:pt x="249" y="391"/>
                  </a:cubicBezTo>
                  <a:cubicBezTo>
                    <a:pt x="254" y="383"/>
                    <a:pt x="258" y="373"/>
                    <a:pt x="255" y="363"/>
                  </a:cubicBezTo>
                  <a:cubicBezTo>
                    <a:pt x="254" y="361"/>
                    <a:pt x="253" y="358"/>
                    <a:pt x="251" y="356"/>
                  </a:cubicBezTo>
                  <a:cubicBezTo>
                    <a:pt x="248" y="353"/>
                    <a:pt x="247" y="349"/>
                    <a:pt x="247" y="345"/>
                  </a:cubicBezTo>
                  <a:cubicBezTo>
                    <a:pt x="246" y="309"/>
                    <a:pt x="263" y="283"/>
                    <a:pt x="294" y="266"/>
                  </a:cubicBezTo>
                  <a:cubicBezTo>
                    <a:pt x="306" y="259"/>
                    <a:pt x="318" y="255"/>
                    <a:pt x="331" y="252"/>
                  </a:cubicBezTo>
                  <a:cubicBezTo>
                    <a:pt x="336" y="251"/>
                    <a:pt x="340" y="254"/>
                    <a:pt x="341" y="258"/>
                  </a:cubicBezTo>
                  <a:cubicBezTo>
                    <a:pt x="341" y="262"/>
                    <a:pt x="339" y="265"/>
                    <a:pt x="334" y="266"/>
                  </a:cubicBezTo>
                  <a:cubicBezTo>
                    <a:pt x="313" y="270"/>
                    <a:pt x="294" y="278"/>
                    <a:pt x="279" y="294"/>
                  </a:cubicBezTo>
                  <a:cubicBezTo>
                    <a:pt x="266" y="308"/>
                    <a:pt x="261" y="325"/>
                    <a:pt x="261" y="344"/>
                  </a:cubicBezTo>
                  <a:cubicBezTo>
                    <a:pt x="261" y="346"/>
                    <a:pt x="262" y="347"/>
                    <a:pt x="262" y="348"/>
                  </a:cubicBezTo>
                  <a:cubicBezTo>
                    <a:pt x="272" y="363"/>
                    <a:pt x="272" y="378"/>
                    <a:pt x="264" y="393"/>
                  </a:cubicBezTo>
                  <a:cubicBezTo>
                    <a:pt x="262" y="398"/>
                    <a:pt x="260" y="402"/>
                    <a:pt x="261" y="407"/>
                  </a:cubicBezTo>
                  <a:cubicBezTo>
                    <a:pt x="261" y="414"/>
                    <a:pt x="261" y="421"/>
                    <a:pt x="261" y="428"/>
                  </a:cubicBezTo>
                  <a:cubicBezTo>
                    <a:pt x="261" y="431"/>
                    <a:pt x="261" y="432"/>
                    <a:pt x="264" y="432"/>
                  </a:cubicBezTo>
                  <a:cubicBezTo>
                    <a:pt x="275" y="432"/>
                    <a:pt x="275" y="432"/>
                    <a:pt x="275" y="421"/>
                  </a:cubicBezTo>
                  <a:cubicBezTo>
                    <a:pt x="275" y="418"/>
                    <a:pt x="275" y="414"/>
                    <a:pt x="275" y="410"/>
                  </a:cubicBezTo>
                  <a:cubicBezTo>
                    <a:pt x="274" y="402"/>
                    <a:pt x="275" y="394"/>
                    <a:pt x="280" y="386"/>
                  </a:cubicBezTo>
                  <a:cubicBezTo>
                    <a:pt x="285" y="376"/>
                    <a:pt x="285" y="366"/>
                    <a:pt x="279" y="356"/>
                  </a:cubicBezTo>
                  <a:cubicBezTo>
                    <a:pt x="275" y="351"/>
                    <a:pt x="278" y="346"/>
                    <a:pt x="285" y="345"/>
                  </a:cubicBezTo>
                  <a:cubicBezTo>
                    <a:pt x="320" y="339"/>
                    <a:pt x="354" y="327"/>
                    <a:pt x="383" y="307"/>
                  </a:cubicBezTo>
                  <a:cubicBezTo>
                    <a:pt x="408" y="290"/>
                    <a:pt x="428" y="269"/>
                    <a:pt x="440" y="241"/>
                  </a:cubicBezTo>
                  <a:cubicBezTo>
                    <a:pt x="456" y="202"/>
                    <a:pt x="450" y="166"/>
                    <a:pt x="426" y="132"/>
                  </a:cubicBezTo>
                  <a:cubicBezTo>
                    <a:pt x="420" y="123"/>
                    <a:pt x="413" y="115"/>
                    <a:pt x="406" y="108"/>
                  </a:cubicBezTo>
                  <a:cubicBezTo>
                    <a:pt x="401" y="104"/>
                    <a:pt x="401" y="102"/>
                    <a:pt x="404" y="96"/>
                  </a:cubicBezTo>
                  <a:cubicBezTo>
                    <a:pt x="418" y="72"/>
                    <a:pt x="422" y="45"/>
                    <a:pt x="420" y="18"/>
                  </a:cubicBezTo>
                  <a:cubicBezTo>
                    <a:pt x="420" y="15"/>
                    <a:pt x="420" y="12"/>
                    <a:pt x="419" y="9"/>
                  </a:cubicBezTo>
                  <a:cubicBezTo>
                    <a:pt x="419" y="5"/>
                    <a:pt x="421" y="1"/>
                    <a:pt x="425" y="1"/>
                  </a:cubicBezTo>
                  <a:cubicBezTo>
                    <a:pt x="429" y="0"/>
                    <a:pt x="432" y="2"/>
                    <a:pt x="433" y="7"/>
                  </a:cubicBezTo>
                  <a:cubicBezTo>
                    <a:pt x="435" y="18"/>
                    <a:pt x="435" y="29"/>
                    <a:pt x="434" y="40"/>
                  </a:cubicBezTo>
                  <a:cubicBezTo>
                    <a:pt x="433" y="60"/>
                    <a:pt x="428" y="80"/>
                    <a:pt x="419" y="98"/>
                  </a:cubicBezTo>
                  <a:cubicBezTo>
                    <a:pt x="417" y="100"/>
                    <a:pt x="419" y="102"/>
                    <a:pt x="420" y="103"/>
                  </a:cubicBezTo>
                  <a:cubicBezTo>
                    <a:pt x="435" y="118"/>
                    <a:pt x="447" y="135"/>
                    <a:pt x="454" y="155"/>
                  </a:cubicBezTo>
                  <a:cubicBezTo>
                    <a:pt x="470" y="198"/>
                    <a:pt x="463" y="238"/>
                    <a:pt x="437" y="274"/>
                  </a:cubicBezTo>
                  <a:cubicBezTo>
                    <a:pt x="414" y="307"/>
                    <a:pt x="381" y="328"/>
                    <a:pt x="344" y="343"/>
                  </a:cubicBezTo>
                  <a:cubicBezTo>
                    <a:pt x="330" y="349"/>
                    <a:pt x="314" y="353"/>
                    <a:pt x="299" y="356"/>
                  </a:cubicBezTo>
                  <a:cubicBezTo>
                    <a:pt x="296" y="357"/>
                    <a:pt x="295" y="358"/>
                    <a:pt x="296" y="361"/>
                  </a:cubicBezTo>
                  <a:cubicBezTo>
                    <a:pt x="300" y="374"/>
                    <a:pt x="297" y="385"/>
                    <a:pt x="290" y="397"/>
                  </a:cubicBezTo>
                  <a:cubicBezTo>
                    <a:pt x="289" y="398"/>
                    <a:pt x="289" y="400"/>
                    <a:pt x="289" y="402"/>
                  </a:cubicBezTo>
                  <a:cubicBezTo>
                    <a:pt x="289" y="410"/>
                    <a:pt x="289" y="419"/>
                    <a:pt x="288" y="427"/>
                  </a:cubicBezTo>
                  <a:cubicBezTo>
                    <a:pt x="288" y="431"/>
                    <a:pt x="289" y="432"/>
                    <a:pt x="293" y="432"/>
                  </a:cubicBezTo>
                  <a:cubicBezTo>
                    <a:pt x="351" y="432"/>
                    <a:pt x="410" y="432"/>
                    <a:pt x="468" y="432"/>
                  </a:cubicBezTo>
                  <a:cubicBezTo>
                    <a:pt x="470" y="432"/>
                    <a:pt x="471" y="432"/>
                    <a:pt x="473" y="432"/>
                  </a:cubicBezTo>
                  <a:cubicBezTo>
                    <a:pt x="477" y="432"/>
                    <a:pt x="480" y="435"/>
                    <a:pt x="480" y="439"/>
                  </a:cubicBezTo>
                  <a:cubicBezTo>
                    <a:pt x="480" y="442"/>
                    <a:pt x="477" y="445"/>
                    <a:pt x="473" y="446"/>
                  </a:cubicBezTo>
                  <a:cubicBezTo>
                    <a:pt x="472" y="446"/>
                    <a:pt x="470" y="446"/>
                    <a:pt x="468" y="446"/>
                  </a:cubicBezTo>
                  <a:cubicBezTo>
                    <a:pt x="392" y="446"/>
                    <a:pt x="316" y="446"/>
                    <a:pt x="240" y="446"/>
                  </a:cubicBezTo>
                  <a:close/>
                </a:path>
              </a:pathLst>
            </a:custGeom>
            <a:solidFill>
              <a:srgbClr val="2F4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9713913" y="763588"/>
              <a:ext cx="1239837" cy="868363"/>
            </a:xfrm>
            <a:custGeom>
              <a:avLst/>
              <a:gdLst>
                <a:gd name="T0" fmla="*/ 269 w 369"/>
                <a:gd name="T1" fmla="*/ 244 h 259"/>
                <a:gd name="T2" fmla="*/ 241 w 369"/>
                <a:gd name="T3" fmla="*/ 252 h 259"/>
                <a:gd name="T4" fmla="*/ 223 w 369"/>
                <a:gd name="T5" fmla="*/ 253 h 259"/>
                <a:gd name="T6" fmla="*/ 255 w 369"/>
                <a:gd name="T7" fmla="*/ 234 h 259"/>
                <a:gd name="T8" fmla="*/ 283 w 369"/>
                <a:gd name="T9" fmla="*/ 223 h 259"/>
                <a:gd name="T10" fmla="*/ 309 w 369"/>
                <a:gd name="T11" fmla="*/ 207 h 259"/>
                <a:gd name="T12" fmla="*/ 317 w 369"/>
                <a:gd name="T13" fmla="*/ 194 h 259"/>
                <a:gd name="T14" fmla="*/ 333 w 369"/>
                <a:gd name="T15" fmla="*/ 182 h 259"/>
                <a:gd name="T16" fmla="*/ 346 w 369"/>
                <a:gd name="T17" fmla="*/ 157 h 259"/>
                <a:gd name="T18" fmla="*/ 350 w 369"/>
                <a:gd name="T19" fmla="*/ 129 h 259"/>
                <a:gd name="T20" fmla="*/ 344 w 369"/>
                <a:gd name="T21" fmla="*/ 101 h 259"/>
                <a:gd name="T22" fmla="*/ 329 w 369"/>
                <a:gd name="T23" fmla="*/ 76 h 259"/>
                <a:gd name="T24" fmla="*/ 308 w 369"/>
                <a:gd name="T25" fmla="*/ 56 h 259"/>
                <a:gd name="T26" fmla="*/ 283 w 369"/>
                <a:gd name="T27" fmla="*/ 40 h 259"/>
                <a:gd name="T28" fmla="*/ 254 w 369"/>
                <a:gd name="T29" fmla="*/ 29 h 259"/>
                <a:gd name="T30" fmla="*/ 226 w 369"/>
                <a:gd name="T31" fmla="*/ 22 h 259"/>
                <a:gd name="T32" fmla="*/ 195 w 369"/>
                <a:gd name="T33" fmla="*/ 19 h 259"/>
                <a:gd name="T34" fmla="*/ 165 w 369"/>
                <a:gd name="T35" fmla="*/ 19 h 259"/>
                <a:gd name="T36" fmla="*/ 136 w 369"/>
                <a:gd name="T37" fmla="*/ 23 h 259"/>
                <a:gd name="T38" fmla="*/ 107 w 369"/>
                <a:gd name="T39" fmla="*/ 31 h 259"/>
                <a:gd name="T40" fmla="*/ 80 w 369"/>
                <a:gd name="T41" fmla="*/ 43 h 259"/>
                <a:gd name="T42" fmla="*/ 55 w 369"/>
                <a:gd name="T43" fmla="*/ 61 h 259"/>
                <a:gd name="T44" fmla="*/ 35 w 369"/>
                <a:gd name="T45" fmla="*/ 81 h 259"/>
                <a:gd name="T46" fmla="*/ 22 w 369"/>
                <a:gd name="T47" fmla="*/ 107 h 259"/>
                <a:gd name="T48" fmla="*/ 17 w 369"/>
                <a:gd name="T49" fmla="*/ 135 h 259"/>
                <a:gd name="T50" fmla="*/ 23 w 369"/>
                <a:gd name="T51" fmla="*/ 162 h 259"/>
                <a:gd name="T52" fmla="*/ 39 w 369"/>
                <a:gd name="T53" fmla="*/ 187 h 259"/>
                <a:gd name="T54" fmla="*/ 60 w 369"/>
                <a:gd name="T55" fmla="*/ 207 h 259"/>
                <a:gd name="T56" fmla="*/ 85 w 369"/>
                <a:gd name="T57" fmla="*/ 223 h 259"/>
                <a:gd name="T58" fmla="*/ 113 w 369"/>
                <a:gd name="T59" fmla="*/ 234 h 259"/>
                <a:gd name="T60" fmla="*/ 145 w 369"/>
                <a:gd name="T61" fmla="*/ 252 h 259"/>
                <a:gd name="T62" fmla="*/ 128 w 369"/>
                <a:gd name="T63" fmla="*/ 253 h 259"/>
                <a:gd name="T64" fmla="*/ 96 w 369"/>
                <a:gd name="T65" fmla="*/ 241 h 259"/>
                <a:gd name="T66" fmla="*/ 67 w 369"/>
                <a:gd name="T67" fmla="*/ 228 h 259"/>
                <a:gd name="T68" fmla="*/ 41 w 369"/>
                <a:gd name="T69" fmla="*/ 207 h 259"/>
                <a:gd name="T70" fmla="*/ 21 w 369"/>
                <a:gd name="T71" fmla="*/ 182 h 259"/>
                <a:gd name="T72" fmla="*/ 8 w 369"/>
                <a:gd name="T73" fmla="*/ 152 h 259"/>
                <a:gd name="T74" fmla="*/ 1 w 369"/>
                <a:gd name="T75" fmla="*/ 133 h 259"/>
                <a:gd name="T76" fmla="*/ 8 w 369"/>
                <a:gd name="T77" fmla="*/ 112 h 259"/>
                <a:gd name="T78" fmla="*/ 16 w 369"/>
                <a:gd name="T79" fmla="*/ 89 h 259"/>
                <a:gd name="T80" fmla="*/ 35 w 369"/>
                <a:gd name="T81" fmla="*/ 62 h 259"/>
                <a:gd name="T82" fmla="*/ 60 w 369"/>
                <a:gd name="T83" fmla="*/ 42 h 259"/>
                <a:gd name="T84" fmla="*/ 88 w 369"/>
                <a:gd name="T85" fmla="*/ 26 h 259"/>
                <a:gd name="T86" fmla="*/ 117 w 369"/>
                <a:gd name="T87" fmla="*/ 15 h 259"/>
                <a:gd name="T88" fmla="*/ 148 w 369"/>
                <a:gd name="T89" fmla="*/ 9 h 259"/>
                <a:gd name="T90" fmla="*/ 180 w 369"/>
                <a:gd name="T91" fmla="*/ 7 h 259"/>
                <a:gd name="T92" fmla="*/ 212 w 369"/>
                <a:gd name="T93" fmla="*/ 8 h 259"/>
                <a:gd name="T94" fmla="*/ 242 w 369"/>
                <a:gd name="T95" fmla="*/ 13 h 259"/>
                <a:gd name="T96" fmla="*/ 273 w 369"/>
                <a:gd name="T97" fmla="*/ 23 h 259"/>
                <a:gd name="T98" fmla="*/ 301 w 369"/>
                <a:gd name="T99" fmla="*/ 37 h 259"/>
                <a:gd name="T100" fmla="*/ 326 w 369"/>
                <a:gd name="T101" fmla="*/ 55 h 259"/>
                <a:gd name="T102" fmla="*/ 347 w 369"/>
                <a:gd name="T103" fmla="*/ 80 h 259"/>
                <a:gd name="T104" fmla="*/ 360 w 369"/>
                <a:gd name="T105" fmla="*/ 110 h 259"/>
                <a:gd name="T106" fmla="*/ 361 w 369"/>
                <a:gd name="T107" fmla="*/ 143 h 259"/>
                <a:gd name="T108" fmla="*/ 352 w 369"/>
                <a:gd name="T109" fmla="*/ 175 h 259"/>
                <a:gd name="T110" fmla="*/ 333 w 369"/>
                <a:gd name="T111" fmla="*/ 201 h 259"/>
                <a:gd name="T112" fmla="*/ 308 w 369"/>
                <a:gd name="T113" fmla="*/ 222 h 259"/>
                <a:gd name="T114" fmla="*/ 283 w 369"/>
                <a:gd name="T115" fmla="*/ 23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259">
                  <a:moveTo>
                    <a:pt x="283" y="238"/>
                  </a:moveTo>
                  <a:cubicBezTo>
                    <a:pt x="277" y="235"/>
                    <a:pt x="273" y="239"/>
                    <a:pt x="269" y="244"/>
                  </a:cubicBezTo>
                  <a:cubicBezTo>
                    <a:pt x="265" y="250"/>
                    <a:pt x="259" y="251"/>
                    <a:pt x="252" y="249"/>
                  </a:cubicBezTo>
                  <a:cubicBezTo>
                    <a:pt x="247" y="247"/>
                    <a:pt x="244" y="248"/>
                    <a:pt x="241" y="252"/>
                  </a:cubicBezTo>
                  <a:cubicBezTo>
                    <a:pt x="237" y="257"/>
                    <a:pt x="231" y="259"/>
                    <a:pt x="225" y="257"/>
                  </a:cubicBezTo>
                  <a:cubicBezTo>
                    <a:pt x="223" y="256"/>
                    <a:pt x="222" y="255"/>
                    <a:pt x="223" y="253"/>
                  </a:cubicBezTo>
                  <a:cubicBezTo>
                    <a:pt x="226" y="244"/>
                    <a:pt x="233" y="239"/>
                    <a:pt x="240" y="234"/>
                  </a:cubicBezTo>
                  <a:cubicBezTo>
                    <a:pt x="245" y="231"/>
                    <a:pt x="250" y="233"/>
                    <a:pt x="255" y="234"/>
                  </a:cubicBezTo>
                  <a:cubicBezTo>
                    <a:pt x="258" y="235"/>
                    <a:pt x="259" y="235"/>
                    <a:pt x="261" y="232"/>
                  </a:cubicBezTo>
                  <a:cubicBezTo>
                    <a:pt x="266" y="224"/>
                    <a:pt x="274" y="221"/>
                    <a:pt x="283" y="223"/>
                  </a:cubicBezTo>
                  <a:cubicBezTo>
                    <a:pt x="285" y="224"/>
                    <a:pt x="287" y="223"/>
                    <a:pt x="288" y="221"/>
                  </a:cubicBezTo>
                  <a:cubicBezTo>
                    <a:pt x="291" y="211"/>
                    <a:pt x="298" y="207"/>
                    <a:pt x="309" y="207"/>
                  </a:cubicBezTo>
                  <a:cubicBezTo>
                    <a:pt x="311" y="208"/>
                    <a:pt x="312" y="206"/>
                    <a:pt x="312" y="204"/>
                  </a:cubicBezTo>
                  <a:cubicBezTo>
                    <a:pt x="313" y="200"/>
                    <a:pt x="314" y="197"/>
                    <a:pt x="317" y="194"/>
                  </a:cubicBezTo>
                  <a:cubicBezTo>
                    <a:pt x="320" y="190"/>
                    <a:pt x="324" y="188"/>
                    <a:pt x="329" y="187"/>
                  </a:cubicBezTo>
                  <a:cubicBezTo>
                    <a:pt x="332" y="187"/>
                    <a:pt x="333" y="185"/>
                    <a:pt x="333" y="182"/>
                  </a:cubicBezTo>
                  <a:cubicBezTo>
                    <a:pt x="332" y="173"/>
                    <a:pt x="336" y="167"/>
                    <a:pt x="344" y="163"/>
                  </a:cubicBezTo>
                  <a:cubicBezTo>
                    <a:pt x="347" y="161"/>
                    <a:pt x="347" y="160"/>
                    <a:pt x="346" y="157"/>
                  </a:cubicBezTo>
                  <a:cubicBezTo>
                    <a:pt x="342" y="149"/>
                    <a:pt x="344" y="141"/>
                    <a:pt x="350" y="135"/>
                  </a:cubicBezTo>
                  <a:cubicBezTo>
                    <a:pt x="353" y="132"/>
                    <a:pt x="352" y="131"/>
                    <a:pt x="350" y="129"/>
                  </a:cubicBezTo>
                  <a:cubicBezTo>
                    <a:pt x="344" y="122"/>
                    <a:pt x="342" y="115"/>
                    <a:pt x="346" y="106"/>
                  </a:cubicBezTo>
                  <a:cubicBezTo>
                    <a:pt x="347" y="104"/>
                    <a:pt x="347" y="102"/>
                    <a:pt x="344" y="101"/>
                  </a:cubicBezTo>
                  <a:cubicBezTo>
                    <a:pt x="336" y="97"/>
                    <a:pt x="332" y="90"/>
                    <a:pt x="333" y="81"/>
                  </a:cubicBezTo>
                  <a:cubicBezTo>
                    <a:pt x="333" y="78"/>
                    <a:pt x="332" y="77"/>
                    <a:pt x="329" y="76"/>
                  </a:cubicBezTo>
                  <a:cubicBezTo>
                    <a:pt x="320" y="75"/>
                    <a:pt x="314" y="69"/>
                    <a:pt x="312" y="60"/>
                  </a:cubicBezTo>
                  <a:cubicBezTo>
                    <a:pt x="312" y="57"/>
                    <a:pt x="311" y="56"/>
                    <a:pt x="308" y="56"/>
                  </a:cubicBezTo>
                  <a:cubicBezTo>
                    <a:pt x="298" y="56"/>
                    <a:pt x="291" y="52"/>
                    <a:pt x="288" y="42"/>
                  </a:cubicBezTo>
                  <a:cubicBezTo>
                    <a:pt x="287" y="40"/>
                    <a:pt x="286" y="40"/>
                    <a:pt x="283" y="40"/>
                  </a:cubicBezTo>
                  <a:cubicBezTo>
                    <a:pt x="274" y="42"/>
                    <a:pt x="266" y="40"/>
                    <a:pt x="261" y="31"/>
                  </a:cubicBezTo>
                  <a:cubicBezTo>
                    <a:pt x="259" y="29"/>
                    <a:pt x="257" y="28"/>
                    <a:pt x="254" y="29"/>
                  </a:cubicBezTo>
                  <a:cubicBezTo>
                    <a:pt x="245" y="33"/>
                    <a:pt x="238" y="30"/>
                    <a:pt x="232" y="23"/>
                  </a:cubicBezTo>
                  <a:cubicBezTo>
                    <a:pt x="230" y="21"/>
                    <a:pt x="229" y="20"/>
                    <a:pt x="226" y="22"/>
                  </a:cubicBezTo>
                  <a:cubicBezTo>
                    <a:pt x="218" y="26"/>
                    <a:pt x="210" y="26"/>
                    <a:pt x="203" y="19"/>
                  </a:cubicBezTo>
                  <a:cubicBezTo>
                    <a:pt x="200" y="17"/>
                    <a:pt x="198" y="17"/>
                    <a:pt x="195" y="19"/>
                  </a:cubicBezTo>
                  <a:cubicBezTo>
                    <a:pt x="188" y="24"/>
                    <a:pt x="180" y="24"/>
                    <a:pt x="173" y="19"/>
                  </a:cubicBezTo>
                  <a:cubicBezTo>
                    <a:pt x="170" y="17"/>
                    <a:pt x="167" y="17"/>
                    <a:pt x="165" y="19"/>
                  </a:cubicBezTo>
                  <a:cubicBezTo>
                    <a:pt x="158" y="26"/>
                    <a:pt x="150" y="26"/>
                    <a:pt x="142" y="22"/>
                  </a:cubicBezTo>
                  <a:cubicBezTo>
                    <a:pt x="140" y="20"/>
                    <a:pt x="138" y="20"/>
                    <a:pt x="136" y="23"/>
                  </a:cubicBezTo>
                  <a:cubicBezTo>
                    <a:pt x="130" y="31"/>
                    <a:pt x="122" y="33"/>
                    <a:pt x="113" y="29"/>
                  </a:cubicBezTo>
                  <a:cubicBezTo>
                    <a:pt x="110" y="28"/>
                    <a:pt x="108" y="28"/>
                    <a:pt x="107" y="31"/>
                  </a:cubicBezTo>
                  <a:cubicBezTo>
                    <a:pt x="102" y="40"/>
                    <a:pt x="94" y="42"/>
                    <a:pt x="85" y="40"/>
                  </a:cubicBezTo>
                  <a:cubicBezTo>
                    <a:pt x="82" y="40"/>
                    <a:pt x="81" y="41"/>
                    <a:pt x="80" y="43"/>
                  </a:cubicBezTo>
                  <a:cubicBezTo>
                    <a:pt x="77" y="52"/>
                    <a:pt x="70" y="56"/>
                    <a:pt x="61" y="56"/>
                  </a:cubicBezTo>
                  <a:cubicBezTo>
                    <a:pt x="58" y="56"/>
                    <a:pt x="56" y="57"/>
                    <a:pt x="55" y="61"/>
                  </a:cubicBezTo>
                  <a:cubicBezTo>
                    <a:pt x="54" y="70"/>
                    <a:pt x="48" y="74"/>
                    <a:pt x="39" y="76"/>
                  </a:cubicBezTo>
                  <a:cubicBezTo>
                    <a:pt x="36" y="77"/>
                    <a:pt x="35" y="78"/>
                    <a:pt x="35" y="81"/>
                  </a:cubicBezTo>
                  <a:cubicBezTo>
                    <a:pt x="36" y="90"/>
                    <a:pt x="32" y="97"/>
                    <a:pt x="24" y="101"/>
                  </a:cubicBezTo>
                  <a:cubicBezTo>
                    <a:pt x="21" y="102"/>
                    <a:pt x="20" y="104"/>
                    <a:pt x="22" y="107"/>
                  </a:cubicBezTo>
                  <a:cubicBezTo>
                    <a:pt x="25" y="115"/>
                    <a:pt x="23" y="122"/>
                    <a:pt x="17" y="129"/>
                  </a:cubicBezTo>
                  <a:cubicBezTo>
                    <a:pt x="15" y="131"/>
                    <a:pt x="15" y="133"/>
                    <a:pt x="17" y="135"/>
                  </a:cubicBezTo>
                  <a:cubicBezTo>
                    <a:pt x="24" y="141"/>
                    <a:pt x="25" y="149"/>
                    <a:pt x="21" y="157"/>
                  </a:cubicBezTo>
                  <a:cubicBezTo>
                    <a:pt x="20" y="160"/>
                    <a:pt x="21" y="161"/>
                    <a:pt x="23" y="162"/>
                  </a:cubicBezTo>
                  <a:cubicBezTo>
                    <a:pt x="32" y="166"/>
                    <a:pt x="36" y="173"/>
                    <a:pt x="35" y="183"/>
                  </a:cubicBezTo>
                  <a:cubicBezTo>
                    <a:pt x="35" y="185"/>
                    <a:pt x="36" y="187"/>
                    <a:pt x="39" y="187"/>
                  </a:cubicBezTo>
                  <a:cubicBezTo>
                    <a:pt x="48" y="189"/>
                    <a:pt x="54" y="195"/>
                    <a:pt x="55" y="204"/>
                  </a:cubicBezTo>
                  <a:cubicBezTo>
                    <a:pt x="56" y="207"/>
                    <a:pt x="57" y="208"/>
                    <a:pt x="60" y="207"/>
                  </a:cubicBezTo>
                  <a:cubicBezTo>
                    <a:pt x="70" y="207"/>
                    <a:pt x="76" y="211"/>
                    <a:pt x="80" y="220"/>
                  </a:cubicBezTo>
                  <a:cubicBezTo>
                    <a:pt x="81" y="223"/>
                    <a:pt x="82" y="224"/>
                    <a:pt x="85" y="223"/>
                  </a:cubicBezTo>
                  <a:cubicBezTo>
                    <a:pt x="94" y="221"/>
                    <a:pt x="102" y="223"/>
                    <a:pt x="106" y="232"/>
                  </a:cubicBezTo>
                  <a:cubicBezTo>
                    <a:pt x="108" y="234"/>
                    <a:pt x="110" y="236"/>
                    <a:pt x="113" y="234"/>
                  </a:cubicBezTo>
                  <a:cubicBezTo>
                    <a:pt x="122" y="231"/>
                    <a:pt x="129" y="233"/>
                    <a:pt x="136" y="240"/>
                  </a:cubicBezTo>
                  <a:cubicBezTo>
                    <a:pt x="139" y="244"/>
                    <a:pt x="143" y="248"/>
                    <a:pt x="145" y="252"/>
                  </a:cubicBezTo>
                  <a:cubicBezTo>
                    <a:pt x="146" y="255"/>
                    <a:pt x="145" y="256"/>
                    <a:pt x="142" y="257"/>
                  </a:cubicBezTo>
                  <a:cubicBezTo>
                    <a:pt x="137" y="258"/>
                    <a:pt x="132" y="257"/>
                    <a:pt x="128" y="253"/>
                  </a:cubicBezTo>
                  <a:cubicBezTo>
                    <a:pt x="124" y="248"/>
                    <a:pt x="120" y="247"/>
                    <a:pt x="114" y="249"/>
                  </a:cubicBezTo>
                  <a:cubicBezTo>
                    <a:pt x="106" y="252"/>
                    <a:pt x="100" y="248"/>
                    <a:pt x="96" y="241"/>
                  </a:cubicBezTo>
                  <a:cubicBezTo>
                    <a:pt x="93" y="238"/>
                    <a:pt x="91" y="237"/>
                    <a:pt x="87" y="238"/>
                  </a:cubicBezTo>
                  <a:cubicBezTo>
                    <a:pt x="77" y="239"/>
                    <a:pt x="72" y="236"/>
                    <a:pt x="67" y="228"/>
                  </a:cubicBezTo>
                  <a:cubicBezTo>
                    <a:pt x="66" y="224"/>
                    <a:pt x="63" y="222"/>
                    <a:pt x="59" y="222"/>
                  </a:cubicBezTo>
                  <a:cubicBezTo>
                    <a:pt x="48" y="222"/>
                    <a:pt x="44" y="218"/>
                    <a:pt x="41" y="207"/>
                  </a:cubicBezTo>
                  <a:cubicBezTo>
                    <a:pt x="40" y="204"/>
                    <a:pt x="39" y="202"/>
                    <a:pt x="35" y="201"/>
                  </a:cubicBezTo>
                  <a:cubicBezTo>
                    <a:pt x="24" y="198"/>
                    <a:pt x="20" y="194"/>
                    <a:pt x="21" y="182"/>
                  </a:cubicBezTo>
                  <a:cubicBezTo>
                    <a:pt x="21" y="178"/>
                    <a:pt x="19" y="177"/>
                    <a:pt x="17" y="175"/>
                  </a:cubicBezTo>
                  <a:cubicBezTo>
                    <a:pt x="6" y="168"/>
                    <a:pt x="4" y="164"/>
                    <a:pt x="8" y="152"/>
                  </a:cubicBezTo>
                  <a:cubicBezTo>
                    <a:pt x="9" y="149"/>
                    <a:pt x="9" y="147"/>
                    <a:pt x="7" y="144"/>
                  </a:cubicBezTo>
                  <a:cubicBezTo>
                    <a:pt x="4" y="141"/>
                    <a:pt x="1" y="138"/>
                    <a:pt x="1" y="133"/>
                  </a:cubicBezTo>
                  <a:cubicBezTo>
                    <a:pt x="0" y="127"/>
                    <a:pt x="3" y="123"/>
                    <a:pt x="7" y="119"/>
                  </a:cubicBezTo>
                  <a:cubicBezTo>
                    <a:pt x="9" y="117"/>
                    <a:pt x="9" y="115"/>
                    <a:pt x="8" y="112"/>
                  </a:cubicBezTo>
                  <a:cubicBezTo>
                    <a:pt x="8" y="112"/>
                    <a:pt x="8" y="111"/>
                    <a:pt x="8" y="110"/>
                  </a:cubicBezTo>
                  <a:cubicBezTo>
                    <a:pt x="5" y="100"/>
                    <a:pt x="6" y="94"/>
                    <a:pt x="16" y="89"/>
                  </a:cubicBezTo>
                  <a:cubicBezTo>
                    <a:pt x="19" y="87"/>
                    <a:pt x="21" y="85"/>
                    <a:pt x="21" y="80"/>
                  </a:cubicBezTo>
                  <a:cubicBezTo>
                    <a:pt x="20" y="70"/>
                    <a:pt x="25" y="65"/>
                    <a:pt x="35" y="62"/>
                  </a:cubicBezTo>
                  <a:cubicBezTo>
                    <a:pt x="38" y="62"/>
                    <a:pt x="40" y="60"/>
                    <a:pt x="41" y="56"/>
                  </a:cubicBezTo>
                  <a:cubicBezTo>
                    <a:pt x="44" y="45"/>
                    <a:pt x="48" y="42"/>
                    <a:pt x="60" y="42"/>
                  </a:cubicBezTo>
                  <a:cubicBezTo>
                    <a:pt x="64" y="41"/>
                    <a:pt x="65" y="40"/>
                    <a:pt x="66" y="38"/>
                  </a:cubicBezTo>
                  <a:cubicBezTo>
                    <a:pt x="72" y="27"/>
                    <a:pt x="76" y="24"/>
                    <a:pt x="88" y="26"/>
                  </a:cubicBezTo>
                  <a:cubicBezTo>
                    <a:pt x="91" y="27"/>
                    <a:pt x="93" y="26"/>
                    <a:pt x="95" y="23"/>
                  </a:cubicBezTo>
                  <a:cubicBezTo>
                    <a:pt x="102" y="14"/>
                    <a:pt x="106" y="12"/>
                    <a:pt x="117" y="15"/>
                  </a:cubicBezTo>
                  <a:cubicBezTo>
                    <a:pt x="121" y="16"/>
                    <a:pt x="123" y="16"/>
                    <a:pt x="125" y="13"/>
                  </a:cubicBezTo>
                  <a:cubicBezTo>
                    <a:pt x="133" y="5"/>
                    <a:pt x="138" y="4"/>
                    <a:pt x="148" y="9"/>
                  </a:cubicBezTo>
                  <a:cubicBezTo>
                    <a:pt x="151" y="10"/>
                    <a:pt x="154" y="10"/>
                    <a:pt x="156" y="8"/>
                  </a:cubicBezTo>
                  <a:cubicBezTo>
                    <a:pt x="165" y="1"/>
                    <a:pt x="170" y="0"/>
                    <a:pt x="180" y="7"/>
                  </a:cubicBezTo>
                  <a:cubicBezTo>
                    <a:pt x="183" y="8"/>
                    <a:pt x="185" y="8"/>
                    <a:pt x="188" y="6"/>
                  </a:cubicBezTo>
                  <a:cubicBezTo>
                    <a:pt x="197" y="0"/>
                    <a:pt x="203" y="1"/>
                    <a:pt x="212" y="8"/>
                  </a:cubicBezTo>
                  <a:cubicBezTo>
                    <a:pt x="214" y="10"/>
                    <a:pt x="216" y="10"/>
                    <a:pt x="219" y="9"/>
                  </a:cubicBezTo>
                  <a:cubicBezTo>
                    <a:pt x="229" y="4"/>
                    <a:pt x="234" y="5"/>
                    <a:pt x="242" y="13"/>
                  </a:cubicBezTo>
                  <a:cubicBezTo>
                    <a:pt x="245" y="16"/>
                    <a:pt x="247" y="16"/>
                    <a:pt x="251" y="15"/>
                  </a:cubicBezTo>
                  <a:cubicBezTo>
                    <a:pt x="262" y="12"/>
                    <a:pt x="266" y="14"/>
                    <a:pt x="273" y="23"/>
                  </a:cubicBezTo>
                  <a:cubicBezTo>
                    <a:pt x="275" y="26"/>
                    <a:pt x="277" y="27"/>
                    <a:pt x="280" y="26"/>
                  </a:cubicBezTo>
                  <a:cubicBezTo>
                    <a:pt x="291" y="24"/>
                    <a:pt x="296" y="27"/>
                    <a:pt x="301" y="37"/>
                  </a:cubicBezTo>
                  <a:cubicBezTo>
                    <a:pt x="302" y="40"/>
                    <a:pt x="304" y="42"/>
                    <a:pt x="308" y="42"/>
                  </a:cubicBezTo>
                  <a:cubicBezTo>
                    <a:pt x="319" y="42"/>
                    <a:pt x="323" y="45"/>
                    <a:pt x="326" y="55"/>
                  </a:cubicBezTo>
                  <a:cubicBezTo>
                    <a:pt x="327" y="60"/>
                    <a:pt x="329" y="62"/>
                    <a:pt x="334" y="63"/>
                  </a:cubicBezTo>
                  <a:cubicBezTo>
                    <a:pt x="343" y="65"/>
                    <a:pt x="347" y="70"/>
                    <a:pt x="347" y="80"/>
                  </a:cubicBezTo>
                  <a:cubicBezTo>
                    <a:pt x="347" y="84"/>
                    <a:pt x="348" y="87"/>
                    <a:pt x="352" y="89"/>
                  </a:cubicBezTo>
                  <a:cubicBezTo>
                    <a:pt x="361" y="94"/>
                    <a:pt x="363" y="100"/>
                    <a:pt x="360" y="110"/>
                  </a:cubicBezTo>
                  <a:cubicBezTo>
                    <a:pt x="359" y="114"/>
                    <a:pt x="359" y="117"/>
                    <a:pt x="362" y="120"/>
                  </a:cubicBezTo>
                  <a:cubicBezTo>
                    <a:pt x="369" y="129"/>
                    <a:pt x="369" y="134"/>
                    <a:pt x="361" y="143"/>
                  </a:cubicBezTo>
                  <a:cubicBezTo>
                    <a:pt x="359" y="147"/>
                    <a:pt x="359" y="149"/>
                    <a:pt x="360" y="153"/>
                  </a:cubicBezTo>
                  <a:cubicBezTo>
                    <a:pt x="363" y="164"/>
                    <a:pt x="361" y="169"/>
                    <a:pt x="352" y="175"/>
                  </a:cubicBezTo>
                  <a:cubicBezTo>
                    <a:pt x="349" y="177"/>
                    <a:pt x="347" y="179"/>
                    <a:pt x="347" y="183"/>
                  </a:cubicBezTo>
                  <a:cubicBezTo>
                    <a:pt x="347" y="194"/>
                    <a:pt x="344" y="198"/>
                    <a:pt x="333" y="201"/>
                  </a:cubicBezTo>
                  <a:cubicBezTo>
                    <a:pt x="329" y="202"/>
                    <a:pt x="327" y="204"/>
                    <a:pt x="326" y="208"/>
                  </a:cubicBezTo>
                  <a:cubicBezTo>
                    <a:pt x="324" y="218"/>
                    <a:pt x="319" y="222"/>
                    <a:pt x="308" y="222"/>
                  </a:cubicBezTo>
                  <a:cubicBezTo>
                    <a:pt x="304" y="222"/>
                    <a:pt x="302" y="223"/>
                    <a:pt x="301" y="227"/>
                  </a:cubicBezTo>
                  <a:cubicBezTo>
                    <a:pt x="298" y="234"/>
                    <a:pt x="293" y="238"/>
                    <a:pt x="283" y="23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9782175" y="538163"/>
              <a:ext cx="1093787" cy="306388"/>
            </a:xfrm>
            <a:custGeom>
              <a:avLst/>
              <a:gdLst>
                <a:gd name="T0" fmla="*/ 0 w 326"/>
                <a:gd name="T1" fmla="*/ 24 h 91"/>
                <a:gd name="T2" fmla="*/ 1 w 326"/>
                <a:gd name="T3" fmla="*/ 8 h 91"/>
                <a:gd name="T4" fmla="*/ 9 w 326"/>
                <a:gd name="T5" fmla="*/ 1 h 91"/>
                <a:gd name="T6" fmla="*/ 15 w 326"/>
                <a:gd name="T7" fmla="*/ 9 h 91"/>
                <a:gd name="T8" fmla="*/ 22 w 326"/>
                <a:gd name="T9" fmla="*/ 68 h 91"/>
                <a:gd name="T10" fmla="*/ 26 w 326"/>
                <a:gd name="T11" fmla="*/ 70 h 91"/>
                <a:gd name="T12" fmla="*/ 145 w 326"/>
                <a:gd name="T13" fmla="*/ 36 h 91"/>
                <a:gd name="T14" fmla="*/ 288 w 326"/>
                <a:gd name="T15" fmla="*/ 63 h 91"/>
                <a:gd name="T16" fmla="*/ 297 w 326"/>
                <a:gd name="T17" fmla="*/ 68 h 91"/>
                <a:gd name="T18" fmla="*/ 303 w 326"/>
                <a:gd name="T19" fmla="*/ 65 h 91"/>
                <a:gd name="T20" fmla="*/ 309 w 326"/>
                <a:gd name="T21" fmla="*/ 14 h 91"/>
                <a:gd name="T22" fmla="*/ 309 w 326"/>
                <a:gd name="T23" fmla="*/ 8 h 91"/>
                <a:gd name="T24" fmla="*/ 315 w 326"/>
                <a:gd name="T25" fmla="*/ 1 h 91"/>
                <a:gd name="T26" fmla="*/ 323 w 326"/>
                <a:gd name="T27" fmla="*/ 7 h 91"/>
                <a:gd name="T28" fmla="*/ 311 w 326"/>
                <a:gd name="T29" fmla="*/ 83 h 91"/>
                <a:gd name="T30" fmla="*/ 299 w 326"/>
                <a:gd name="T31" fmla="*/ 85 h 91"/>
                <a:gd name="T32" fmla="*/ 249 w 326"/>
                <a:gd name="T33" fmla="*/ 62 h 91"/>
                <a:gd name="T34" fmla="*/ 127 w 326"/>
                <a:gd name="T35" fmla="*/ 52 h 91"/>
                <a:gd name="T36" fmla="*/ 31 w 326"/>
                <a:gd name="T37" fmla="*/ 84 h 91"/>
                <a:gd name="T38" fmla="*/ 29 w 326"/>
                <a:gd name="T39" fmla="*/ 85 h 91"/>
                <a:gd name="T40" fmla="*/ 12 w 326"/>
                <a:gd name="T41" fmla="*/ 80 h 91"/>
                <a:gd name="T42" fmla="*/ 0 w 326"/>
                <a:gd name="T43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91">
                  <a:moveTo>
                    <a:pt x="0" y="24"/>
                  </a:moveTo>
                  <a:cubicBezTo>
                    <a:pt x="0" y="19"/>
                    <a:pt x="1" y="13"/>
                    <a:pt x="1" y="8"/>
                  </a:cubicBezTo>
                  <a:cubicBezTo>
                    <a:pt x="2" y="3"/>
                    <a:pt x="5" y="0"/>
                    <a:pt x="9" y="1"/>
                  </a:cubicBezTo>
                  <a:cubicBezTo>
                    <a:pt x="13" y="1"/>
                    <a:pt x="16" y="4"/>
                    <a:pt x="15" y="9"/>
                  </a:cubicBezTo>
                  <a:cubicBezTo>
                    <a:pt x="13" y="30"/>
                    <a:pt x="15" y="49"/>
                    <a:pt x="22" y="68"/>
                  </a:cubicBezTo>
                  <a:cubicBezTo>
                    <a:pt x="23" y="70"/>
                    <a:pt x="23" y="72"/>
                    <a:pt x="26" y="70"/>
                  </a:cubicBezTo>
                  <a:cubicBezTo>
                    <a:pt x="63" y="49"/>
                    <a:pt x="103" y="39"/>
                    <a:pt x="145" y="36"/>
                  </a:cubicBezTo>
                  <a:cubicBezTo>
                    <a:pt x="195" y="33"/>
                    <a:pt x="243" y="41"/>
                    <a:pt x="288" y="63"/>
                  </a:cubicBezTo>
                  <a:cubicBezTo>
                    <a:pt x="291" y="65"/>
                    <a:pt x="294" y="66"/>
                    <a:pt x="297" y="68"/>
                  </a:cubicBezTo>
                  <a:cubicBezTo>
                    <a:pt x="301" y="71"/>
                    <a:pt x="302" y="69"/>
                    <a:pt x="303" y="65"/>
                  </a:cubicBezTo>
                  <a:cubicBezTo>
                    <a:pt x="309" y="48"/>
                    <a:pt x="311" y="31"/>
                    <a:pt x="309" y="14"/>
                  </a:cubicBezTo>
                  <a:cubicBezTo>
                    <a:pt x="309" y="12"/>
                    <a:pt x="309" y="10"/>
                    <a:pt x="309" y="8"/>
                  </a:cubicBezTo>
                  <a:cubicBezTo>
                    <a:pt x="309" y="4"/>
                    <a:pt x="311" y="1"/>
                    <a:pt x="315" y="1"/>
                  </a:cubicBezTo>
                  <a:cubicBezTo>
                    <a:pt x="319" y="0"/>
                    <a:pt x="322" y="3"/>
                    <a:pt x="323" y="7"/>
                  </a:cubicBezTo>
                  <a:cubicBezTo>
                    <a:pt x="326" y="33"/>
                    <a:pt x="323" y="59"/>
                    <a:pt x="311" y="83"/>
                  </a:cubicBezTo>
                  <a:cubicBezTo>
                    <a:pt x="308" y="87"/>
                    <a:pt x="304" y="88"/>
                    <a:pt x="299" y="85"/>
                  </a:cubicBezTo>
                  <a:cubicBezTo>
                    <a:pt x="283" y="75"/>
                    <a:pt x="267" y="68"/>
                    <a:pt x="249" y="62"/>
                  </a:cubicBezTo>
                  <a:cubicBezTo>
                    <a:pt x="209" y="50"/>
                    <a:pt x="169" y="46"/>
                    <a:pt x="127" y="52"/>
                  </a:cubicBezTo>
                  <a:cubicBezTo>
                    <a:pt x="93" y="56"/>
                    <a:pt x="61" y="66"/>
                    <a:pt x="31" y="84"/>
                  </a:cubicBezTo>
                  <a:cubicBezTo>
                    <a:pt x="30" y="84"/>
                    <a:pt x="29" y="85"/>
                    <a:pt x="29" y="85"/>
                  </a:cubicBezTo>
                  <a:cubicBezTo>
                    <a:pt x="19" y="91"/>
                    <a:pt x="17" y="90"/>
                    <a:pt x="12" y="80"/>
                  </a:cubicBezTo>
                  <a:cubicBezTo>
                    <a:pt x="4" y="63"/>
                    <a:pt x="1" y="44"/>
                    <a:pt x="0" y="24"/>
                  </a:cubicBezTo>
                  <a:close/>
                </a:path>
              </a:pathLst>
            </a:custGeom>
            <a:solidFill>
              <a:srgbClr val="2F4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9861550" y="1055688"/>
              <a:ext cx="927100" cy="322263"/>
            </a:xfrm>
            <a:custGeom>
              <a:avLst/>
              <a:gdLst>
                <a:gd name="T0" fmla="*/ 276 w 276"/>
                <a:gd name="T1" fmla="*/ 39 h 96"/>
                <a:gd name="T2" fmla="*/ 254 w 276"/>
                <a:gd name="T3" fmla="*/ 93 h 96"/>
                <a:gd name="T4" fmla="*/ 251 w 276"/>
                <a:gd name="T5" fmla="*/ 93 h 96"/>
                <a:gd name="T6" fmla="*/ 245 w 276"/>
                <a:gd name="T7" fmla="*/ 88 h 96"/>
                <a:gd name="T8" fmla="*/ 244 w 276"/>
                <a:gd name="T9" fmla="*/ 83 h 96"/>
                <a:gd name="T10" fmla="*/ 260 w 276"/>
                <a:gd name="T11" fmla="*/ 55 h 96"/>
                <a:gd name="T12" fmla="*/ 256 w 276"/>
                <a:gd name="T13" fmla="*/ 21 h 96"/>
                <a:gd name="T14" fmla="*/ 250 w 276"/>
                <a:gd name="T15" fmla="*/ 19 h 96"/>
                <a:gd name="T16" fmla="*/ 239 w 276"/>
                <a:gd name="T17" fmla="*/ 25 h 96"/>
                <a:gd name="T18" fmla="*/ 196 w 276"/>
                <a:gd name="T19" fmla="*/ 24 h 96"/>
                <a:gd name="T20" fmla="*/ 163 w 276"/>
                <a:gd name="T21" fmla="*/ 23 h 96"/>
                <a:gd name="T22" fmla="*/ 128 w 276"/>
                <a:gd name="T23" fmla="*/ 29 h 96"/>
                <a:gd name="T24" fmla="*/ 116 w 276"/>
                <a:gd name="T25" fmla="*/ 23 h 96"/>
                <a:gd name="T26" fmla="*/ 84 w 276"/>
                <a:gd name="T27" fmla="*/ 23 h 96"/>
                <a:gd name="T28" fmla="*/ 44 w 276"/>
                <a:gd name="T29" fmla="*/ 27 h 96"/>
                <a:gd name="T30" fmla="*/ 32 w 276"/>
                <a:gd name="T31" fmla="*/ 19 h 96"/>
                <a:gd name="T32" fmla="*/ 24 w 276"/>
                <a:gd name="T33" fmla="*/ 22 h 96"/>
                <a:gd name="T34" fmla="*/ 31 w 276"/>
                <a:gd name="T35" fmla="*/ 78 h 96"/>
                <a:gd name="T36" fmla="*/ 37 w 276"/>
                <a:gd name="T37" fmla="*/ 85 h 96"/>
                <a:gd name="T38" fmla="*/ 31 w 276"/>
                <a:gd name="T39" fmla="*/ 91 h 96"/>
                <a:gd name="T40" fmla="*/ 29 w 276"/>
                <a:gd name="T41" fmla="*/ 93 h 96"/>
                <a:gd name="T42" fmla="*/ 25 w 276"/>
                <a:gd name="T43" fmla="*/ 93 h 96"/>
                <a:gd name="T44" fmla="*/ 7 w 276"/>
                <a:gd name="T45" fmla="*/ 63 h 96"/>
                <a:gd name="T46" fmla="*/ 16 w 276"/>
                <a:gd name="T47" fmla="*/ 6 h 96"/>
                <a:gd name="T48" fmla="*/ 22 w 276"/>
                <a:gd name="T49" fmla="*/ 3 h 96"/>
                <a:gd name="T50" fmla="*/ 45 w 276"/>
                <a:gd name="T51" fmla="*/ 11 h 96"/>
                <a:gd name="T52" fmla="*/ 76 w 276"/>
                <a:gd name="T53" fmla="*/ 11 h 96"/>
                <a:gd name="T54" fmla="*/ 117 w 276"/>
                <a:gd name="T55" fmla="*/ 7 h 96"/>
                <a:gd name="T56" fmla="*/ 125 w 276"/>
                <a:gd name="T57" fmla="*/ 12 h 96"/>
                <a:gd name="T58" fmla="*/ 154 w 276"/>
                <a:gd name="T59" fmla="*/ 12 h 96"/>
                <a:gd name="T60" fmla="*/ 194 w 276"/>
                <a:gd name="T61" fmla="*/ 6 h 96"/>
                <a:gd name="T62" fmla="*/ 204 w 276"/>
                <a:gd name="T63" fmla="*/ 12 h 96"/>
                <a:gd name="T64" fmla="*/ 234 w 276"/>
                <a:gd name="T65" fmla="*/ 11 h 96"/>
                <a:gd name="T66" fmla="*/ 258 w 276"/>
                <a:gd name="T67" fmla="*/ 3 h 96"/>
                <a:gd name="T68" fmla="*/ 264 w 276"/>
                <a:gd name="T69" fmla="*/ 6 h 96"/>
                <a:gd name="T70" fmla="*/ 276 w 276"/>
                <a:gd name="T7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96">
                  <a:moveTo>
                    <a:pt x="276" y="39"/>
                  </a:moveTo>
                  <a:cubicBezTo>
                    <a:pt x="275" y="64"/>
                    <a:pt x="267" y="80"/>
                    <a:pt x="254" y="93"/>
                  </a:cubicBezTo>
                  <a:cubicBezTo>
                    <a:pt x="253" y="95"/>
                    <a:pt x="252" y="95"/>
                    <a:pt x="251" y="93"/>
                  </a:cubicBezTo>
                  <a:cubicBezTo>
                    <a:pt x="249" y="91"/>
                    <a:pt x="247" y="89"/>
                    <a:pt x="245" y="88"/>
                  </a:cubicBezTo>
                  <a:cubicBezTo>
                    <a:pt x="242" y="86"/>
                    <a:pt x="242" y="85"/>
                    <a:pt x="244" y="83"/>
                  </a:cubicBezTo>
                  <a:cubicBezTo>
                    <a:pt x="252" y="75"/>
                    <a:pt x="257" y="66"/>
                    <a:pt x="260" y="55"/>
                  </a:cubicBezTo>
                  <a:cubicBezTo>
                    <a:pt x="263" y="43"/>
                    <a:pt x="261" y="32"/>
                    <a:pt x="256" y="21"/>
                  </a:cubicBezTo>
                  <a:cubicBezTo>
                    <a:pt x="254" y="18"/>
                    <a:pt x="253" y="18"/>
                    <a:pt x="250" y="19"/>
                  </a:cubicBezTo>
                  <a:cubicBezTo>
                    <a:pt x="246" y="20"/>
                    <a:pt x="242" y="23"/>
                    <a:pt x="239" y="25"/>
                  </a:cubicBezTo>
                  <a:cubicBezTo>
                    <a:pt x="224" y="34"/>
                    <a:pt x="210" y="33"/>
                    <a:pt x="196" y="24"/>
                  </a:cubicBezTo>
                  <a:cubicBezTo>
                    <a:pt x="183" y="15"/>
                    <a:pt x="176" y="14"/>
                    <a:pt x="163" y="23"/>
                  </a:cubicBezTo>
                  <a:cubicBezTo>
                    <a:pt x="152" y="31"/>
                    <a:pt x="141" y="33"/>
                    <a:pt x="128" y="29"/>
                  </a:cubicBezTo>
                  <a:cubicBezTo>
                    <a:pt x="123" y="28"/>
                    <a:pt x="120" y="25"/>
                    <a:pt x="116" y="23"/>
                  </a:cubicBezTo>
                  <a:cubicBezTo>
                    <a:pt x="104" y="15"/>
                    <a:pt x="96" y="15"/>
                    <a:pt x="84" y="23"/>
                  </a:cubicBezTo>
                  <a:cubicBezTo>
                    <a:pt x="71" y="32"/>
                    <a:pt x="58" y="34"/>
                    <a:pt x="44" y="27"/>
                  </a:cubicBezTo>
                  <a:cubicBezTo>
                    <a:pt x="40" y="25"/>
                    <a:pt x="36" y="22"/>
                    <a:pt x="32" y="19"/>
                  </a:cubicBezTo>
                  <a:cubicBezTo>
                    <a:pt x="27" y="17"/>
                    <a:pt x="26" y="17"/>
                    <a:pt x="24" y="22"/>
                  </a:cubicBezTo>
                  <a:cubicBezTo>
                    <a:pt x="14" y="42"/>
                    <a:pt x="18" y="61"/>
                    <a:pt x="31" y="78"/>
                  </a:cubicBezTo>
                  <a:cubicBezTo>
                    <a:pt x="33" y="81"/>
                    <a:pt x="36" y="83"/>
                    <a:pt x="37" y="85"/>
                  </a:cubicBezTo>
                  <a:cubicBezTo>
                    <a:pt x="37" y="88"/>
                    <a:pt x="33" y="89"/>
                    <a:pt x="31" y="91"/>
                  </a:cubicBezTo>
                  <a:cubicBezTo>
                    <a:pt x="31" y="92"/>
                    <a:pt x="30" y="92"/>
                    <a:pt x="29" y="93"/>
                  </a:cubicBezTo>
                  <a:cubicBezTo>
                    <a:pt x="28" y="96"/>
                    <a:pt x="27" y="95"/>
                    <a:pt x="25" y="93"/>
                  </a:cubicBezTo>
                  <a:cubicBezTo>
                    <a:pt x="17" y="84"/>
                    <a:pt x="11" y="75"/>
                    <a:pt x="7" y="63"/>
                  </a:cubicBezTo>
                  <a:cubicBezTo>
                    <a:pt x="0" y="43"/>
                    <a:pt x="5" y="24"/>
                    <a:pt x="16" y="6"/>
                  </a:cubicBezTo>
                  <a:cubicBezTo>
                    <a:pt x="17" y="4"/>
                    <a:pt x="19" y="3"/>
                    <a:pt x="22" y="3"/>
                  </a:cubicBezTo>
                  <a:cubicBezTo>
                    <a:pt x="31" y="3"/>
                    <a:pt x="38" y="6"/>
                    <a:pt x="45" y="11"/>
                  </a:cubicBezTo>
                  <a:cubicBezTo>
                    <a:pt x="56" y="19"/>
                    <a:pt x="65" y="19"/>
                    <a:pt x="76" y="11"/>
                  </a:cubicBezTo>
                  <a:cubicBezTo>
                    <a:pt x="89" y="2"/>
                    <a:pt x="103" y="0"/>
                    <a:pt x="117" y="7"/>
                  </a:cubicBezTo>
                  <a:cubicBezTo>
                    <a:pt x="120" y="8"/>
                    <a:pt x="123" y="10"/>
                    <a:pt x="125" y="12"/>
                  </a:cubicBezTo>
                  <a:cubicBezTo>
                    <a:pt x="135" y="19"/>
                    <a:pt x="145" y="19"/>
                    <a:pt x="154" y="12"/>
                  </a:cubicBezTo>
                  <a:cubicBezTo>
                    <a:pt x="166" y="3"/>
                    <a:pt x="179" y="0"/>
                    <a:pt x="194" y="6"/>
                  </a:cubicBezTo>
                  <a:cubicBezTo>
                    <a:pt x="198" y="7"/>
                    <a:pt x="201" y="10"/>
                    <a:pt x="204" y="12"/>
                  </a:cubicBezTo>
                  <a:cubicBezTo>
                    <a:pt x="215" y="19"/>
                    <a:pt x="224" y="19"/>
                    <a:pt x="234" y="11"/>
                  </a:cubicBezTo>
                  <a:cubicBezTo>
                    <a:pt x="241" y="6"/>
                    <a:pt x="249" y="3"/>
                    <a:pt x="258" y="3"/>
                  </a:cubicBezTo>
                  <a:cubicBezTo>
                    <a:pt x="261" y="3"/>
                    <a:pt x="263" y="4"/>
                    <a:pt x="264" y="6"/>
                  </a:cubicBezTo>
                  <a:cubicBezTo>
                    <a:pt x="271" y="18"/>
                    <a:pt x="276" y="30"/>
                    <a:pt x="276" y="39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10069513" y="2078038"/>
              <a:ext cx="520700" cy="117475"/>
            </a:xfrm>
            <a:custGeom>
              <a:avLst/>
              <a:gdLst>
                <a:gd name="T0" fmla="*/ 78 w 155"/>
                <a:gd name="T1" fmla="*/ 0 h 35"/>
                <a:gd name="T2" fmla="*/ 147 w 155"/>
                <a:gd name="T3" fmla="*/ 0 h 35"/>
                <a:gd name="T4" fmla="*/ 154 w 155"/>
                <a:gd name="T5" fmla="*/ 5 h 35"/>
                <a:gd name="T6" fmla="*/ 152 w 155"/>
                <a:gd name="T7" fmla="*/ 13 h 35"/>
                <a:gd name="T8" fmla="*/ 146 w 155"/>
                <a:gd name="T9" fmla="*/ 15 h 35"/>
                <a:gd name="T10" fmla="*/ 96 w 155"/>
                <a:gd name="T11" fmla="*/ 15 h 35"/>
                <a:gd name="T12" fmla="*/ 92 w 155"/>
                <a:gd name="T13" fmla="*/ 18 h 35"/>
                <a:gd name="T14" fmla="*/ 96 w 155"/>
                <a:gd name="T15" fmla="*/ 21 h 35"/>
                <a:gd name="T16" fmla="*/ 122 w 155"/>
                <a:gd name="T17" fmla="*/ 21 h 35"/>
                <a:gd name="T18" fmla="*/ 130 w 155"/>
                <a:gd name="T19" fmla="*/ 28 h 35"/>
                <a:gd name="T20" fmla="*/ 122 w 155"/>
                <a:gd name="T21" fmla="*/ 35 h 35"/>
                <a:gd name="T22" fmla="*/ 37 w 155"/>
                <a:gd name="T23" fmla="*/ 35 h 35"/>
                <a:gd name="T24" fmla="*/ 29 w 155"/>
                <a:gd name="T25" fmla="*/ 28 h 35"/>
                <a:gd name="T26" fmla="*/ 37 w 155"/>
                <a:gd name="T27" fmla="*/ 21 h 35"/>
                <a:gd name="T28" fmla="*/ 60 w 155"/>
                <a:gd name="T29" fmla="*/ 21 h 35"/>
                <a:gd name="T30" fmla="*/ 64 w 155"/>
                <a:gd name="T31" fmla="*/ 18 h 35"/>
                <a:gd name="T32" fmla="*/ 60 w 155"/>
                <a:gd name="T33" fmla="*/ 15 h 35"/>
                <a:gd name="T34" fmla="*/ 9 w 155"/>
                <a:gd name="T35" fmla="*/ 15 h 35"/>
                <a:gd name="T36" fmla="*/ 1 w 155"/>
                <a:gd name="T37" fmla="*/ 9 h 35"/>
                <a:gd name="T38" fmla="*/ 4 w 155"/>
                <a:gd name="T39" fmla="*/ 1 h 35"/>
                <a:gd name="T40" fmla="*/ 10 w 155"/>
                <a:gd name="T41" fmla="*/ 0 h 35"/>
                <a:gd name="T42" fmla="*/ 78 w 155"/>
                <a:gd name="T43" fmla="*/ 0 h 35"/>
                <a:gd name="T44" fmla="*/ 78 w 155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35">
                  <a:moveTo>
                    <a:pt x="78" y="0"/>
                  </a:moveTo>
                  <a:cubicBezTo>
                    <a:pt x="101" y="0"/>
                    <a:pt x="124" y="0"/>
                    <a:pt x="147" y="0"/>
                  </a:cubicBezTo>
                  <a:cubicBezTo>
                    <a:pt x="151" y="0"/>
                    <a:pt x="153" y="2"/>
                    <a:pt x="154" y="5"/>
                  </a:cubicBezTo>
                  <a:cubicBezTo>
                    <a:pt x="155" y="8"/>
                    <a:pt x="154" y="11"/>
                    <a:pt x="152" y="13"/>
                  </a:cubicBezTo>
                  <a:cubicBezTo>
                    <a:pt x="150" y="15"/>
                    <a:pt x="148" y="15"/>
                    <a:pt x="146" y="15"/>
                  </a:cubicBezTo>
                  <a:cubicBezTo>
                    <a:pt x="129" y="15"/>
                    <a:pt x="113" y="15"/>
                    <a:pt x="96" y="15"/>
                  </a:cubicBezTo>
                  <a:cubicBezTo>
                    <a:pt x="94" y="15"/>
                    <a:pt x="92" y="14"/>
                    <a:pt x="92" y="18"/>
                  </a:cubicBezTo>
                  <a:cubicBezTo>
                    <a:pt x="92" y="22"/>
                    <a:pt x="94" y="21"/>
                    <a:pt x="96" y="21"/>
                  </a:cubicBezTo>
                  <a:cubicBezTo>
                    <a:pt x="105" y="21"/>
                    <a:pt x="114" y="21"/>
                    <a:pt x="122" y="21"/>
                  </a:cubicBezTo>
                  <a:cubicBezTo>
                    <a:pt x="127" y="21"/>
                    <a:pt x="130" y="24"/>
                    <a:pt x="130" y="28"/>
                  </a:cubicBezTo>
                  <a:cubicBezTo>
                    <a:pt x="130" y="32"/>
                    <a:pt x="127" y="35"/>
                    <a:pt x="122" y="35"/>
                  </a:cubicBezTo>
                  <a:cubicBezTo>
                    <a:pt x="94" y="35"/>
                    <a:pt x="66" y="35"/>
                    <a:pt x="37" y="35"/>
                  </a:cubicBezTo>
                  <a:cubicBezTo>
                    <a:pt x="32" y="35"/>
                    <a:pt x="29" y="33"/>
                    <a:pt x="29" y="28"/>
                  </a:cubicBezTo>
                  <a:cubicBezTo>
                    <a:pt x="29" y="24"/>
                    <a:pt x="32" y="21"/>
                    <a:pt x="37" y="21"/>
                  </a:cubicBezTo>
                  <a:cubicBezTo>
                    <a:pt x="45" y="21"/>
                    <a:pt x="53" y="21"/>
                    <a:pt x="60" y="21"/>
                  </a:cubicBezTo>
                  <a:cubicBezTo>
                    <a:pt x="63" y="21"/>
                    <a:pt x="64" y="21"/>
                    <a:pt x="64" y="18"/>
                  </a:cubicBezTo>
                  <a:cubicBezTo>
                    <a:pt x="64" y="16"/>
                    <a:pt x="63" y="14"/>
                    <a:pt x="60" y="15"/>
                  </a:cubicBezTo>
                  <a:cubicBezTo>
                    <a:pt x="43" y="15"/>
                    <a:pt x="26" y="14"/>
                    <a:pt x="9" y="15"/>
                  </a:cubicBezTo>
                  <a:cubicBezTo>
                    <a:pt x="5" y="15"/>
                    <a:pt x="3" y="13"/>
                    <a:pt x="1" y="9"/>
                  </a:cubicBezTo>
                  <a:cubicBezTo>
                    <a:pt x="0" y="6"/>
                    <a:pt x="2" y="4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33" y="0"/>
                    <a:pt x="5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9912350" y="2078038"/>
              <a:ext cx="141287" cy="50800"/>
            </a:xfrm>
            <a:custGeom>
              <a:avLst/>
              <a:gdLst>
                <a:gd name="T0" fmla="*/ 21 w 42"/>
                <a:gd name="T1" fmla="*/ 0 h 15"/>
                <a:gd name="T2" fmla="*/ 34 w 42"/>
                <a:gd name="T3" fmla="*/ 0 h 15"/>
                <a:gd name="T4" fmla="*/ 41 w 42"/>
                <a:gd name="T5" fmla="*/ 8 h 15"/>
                <a:gd name="T6" fmla="*/ 34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1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1" y="0"/>
                  </a:moveTo>
                  <a:cubicBezTo>
                    <a:pt x="25" y="0"/>
                    <a:pt x="30" y="0"/>
                    <a:pt x="34" y="0"/>
                  </a:cubicBezTo>
                  <a:cubicBezTo>
                    <a:pt x="39" y="0"/>
                    <a:pt x="42" y="3"/>
                    <a:pt x="41" y="8"/>
                  </a:cubicBezTo>
                  <a:cubicBezTo>
                    <a:pt x="41" y="12"/>
                    <a:pt x="39" y="14"/>
                    <a:pt x="34" y="15"/>
                  </a:cubicBezTo>
                  <a:cubicBezTo>
                    <a:pt x="25" y="15"/>
                    <a:pt x="16" y="15"/>
                    <a:pt x="7" y="15"/>
                  </a:cubicBezTo>
                  <a:cubicBezTo>
                    <a:pt x="2" y="14"/>
                    <a:pt x="0" y="12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2" y="0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10610850" y="2078038"/>
              <a:ext cx="141287" cy="50800"/>
            </a:xfrm>
            <a:custGeom>
              <a:avLst/>
              <a:gdLst>
                <a:gd name="T0" fmla="*/ 22 w 42"/>
                <a:gd name="T1" fmla="*/ 0 h 15"/>
                <a:gd name="T2" fmla="*/ 35 w 42"/>
                <a:gd name="T3" fmla="*/ 0 h 15"/>
                <a:gd name="T4" fmla="*/ 42 w 42"/>
                <a:gd name="T5" fmla="*/ 7 h 15"/>
                <a:gd name="T6" fmla="*/ 35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2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2" y="0"/>
                  </a:moveTo>
                  <a:cubicBezTo>
                    <a:pt x="26" y="0"/>
                    <a:pt x="31" y="0"/>
                    <a:pt x="35" y="0"/>
                  </a:cubicBezTo>
                  <a:cubicBezTo>
                    <a:pt x="39" y="0"/>
                    <a:pt x="42" y="3"/>
                    <a:pt x="42" y="7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26" y="15"/>
                    <a:pt x="16" y="15"/>
                    <a:pt x="7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2" y="0"/>
                    <a:pt x="17" y="0"/>
                    <a:pt x="22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9418638" y="1984376"/>
              <a:ext cx="84137" cy="50800"/>
            </a:xfrm>
            <a:custGeom>
              <a:avLst/>
              <a:gdLst>
                <a:gd name="T0" fmla="*/ 13 w 25"/>
                <a:gd name="T1" fmla="*/ 15 h 15"/>
                <a:gd name="T2" fmla="*/ 7 w 25"/>
                <a:gd name="T3" fmla="*/ 15 h 15"/>
                <a:gd name="T4" fmla="*/ 1 w 25"/>
                <a:gd name="T5" fmla="*/ 7 h 15"/>
                <a:gd name="T6" fmla="*/ 7 w 25"/>
                <a:gd name="T7" fmla="*/ 1 h 15"/>
                <a:gd name="T8" fmla="*/ 19 w 25"/>
                <a:gd name="T9" fmla="*/ 1 h 15"/>
                <a:gd name="T10" fmla="*/ 25 w 25"/>
                <a:gd name="T11" fmla="*/ 8 h 15"/>
                <a:gd name="T12" fmla="*/ 19 w 25"/>
                <a:gd name="T13" fmla="*/ 15 h 15"/>
                <a:gd name="T14" fmla="*/ 13 w 25"/>
                <a:gd name="T15" fmla="*/ 15 h 15"/>
                <a:gd name="T16" fmla="*/ 13 w 2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3" y="15"/>
                  </a:moveTo>
                  <a:cubicBezTo>
                    <a:pt x="11" y="15"/>
                    <a:pt x="9" y="15"/>
                    <a:pt x="7" y="15"/>
                  </a:cubicBezTo>
                  <a:cubicBezTo>
                    <a:pt x="3" y="14"/>
                    <a:pt x="0" y="11"/>
                    <a:pt x="1" y="7"/>
                  </a:cubicBezTo>
                  <a:cubicBezTo>
                    <a:pt x="1" y="4"/>
                    <a:pt x="3" y="1"/>
                    <a:pt x="7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2" y="1"/>
                    <a:pt x="25" y="4"/>
                    <a:pt x="25" y="8"/>
                  </a:cubicBezTo>
                  <a:cubicBezTo>
                    <a:pt x="25" y="11"/>
                    <a:pt x="22" y="14"/>
                    <a:pt x="19" y="15"/>
                  </a:cubicBezTo>
                  <a:cubicBezTo>
                    <a:pt x="17" y="15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11161713" y="1984376"/>
              <a:ext cx="80962" cy="50800"/>
            </a:xfrm>
            <a:custGeom>
              <a:avLst/>
              <a:gdLst>
                <a:gd name="T0" fmla="*/ 12 w 24"/>
                <a:gd name="T1" fmla="*/ 1 h 15"/>
                <a:gd name="T2" fmla="*/ 18 w 24"/>
                <a:gd name="T3" fmla="*/ 1 h 15"/>
                <a:gd name="T4" fmla="*/ 24 w 24"/>
                <a:gd name="T5" fmla="*/ 8 h 15"/>
                <a:gd name="T6" fmla="*/ 18 w 24"/>
                <a:gd name="T7" fmla="*/ 14 h 15"/>
                <a:gd name="T8" fmla="*/ 6 w 24"/>
                <a:gd name="T9" fmla="*/ 15 h 15"/>
                <a:gd name="T10" fmla="*/ 0 w 24"/>
                <a:gd name="T11" fmla="*/ 7 h 15"/>
                <a:gd name="T12" fmla="*/ 6 w 24"/>
                <a:gd name="T13" fmla="*/ 1 h 15"/>
                <a:gd name="T14" fmla="*/ 12 w 24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12" y="1"/>
                  </a:moveTo>
                  <a:cubicBezTo>
                    <a:pt x="14" y="1"/>
                    <a:pt x="16" y="0"/>
                    <a:pt x="18" y="1"/>
                  </a:cubicBezTo>
                  <a:cubicBezTo>
                    <a:pt x="22" y="1"/>
                    <a:pt x="24" y="4"/>
                    <a:pt x="24" y="8"/>
                  </a:cubicBezTo>
                  <a:cubicBezTo>
                    <a:pt x="24" y="11"/>
                    <a:pt x="22" y="14"/>
                    <a:pt x="18" y="14"/>
                  </a:cubicBezTo>
                  <a:cubicBezTo>
                    <a:pt x="14" y="15"/>
                    <a:pt x="10" y="15"/>
                    <a:pt x="6" y="15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8" y="0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11207750" y="438151"/>
              <a:ext cx="68262" cy="66675"/>
            </a:xfrm>
            <a:custGeom>
              <a:avLst/>
              <a:gdLst>
                <a:gd name="T0" fmla="*/ 13 w 20"/>
                <a:gd name="T1" fmla="*/ 8 h 20"/>
                <a:gd name="T2" fmla="*/ 19 w 20"/>
                <a:gd name="T3" fmla="*/ 10 h 20"/>
                <a:gd name="T4" fmla="*/ 13 w 20"/>
                <a:gd name="T5" fmla="*/ 12 h 20"/>
                <a:gd name="T6" fmla="*/ 15 w 20"/>
                <a:gd name="T7" fmla="*/ 15 h 20"/>
                <a:gd name="T8" fmla="*/ 16 w 20"/>
                <a:gd name="T9" fmla="*/ 18 h 20"/>
                <a:gd name="T10" fmla="*/ 14 w 20"/>
                <a:gd name="T11" fmla="*/ 19 h 20"/>
                <a:gd name="T12" fmla="*/ 12 w 20"/>
                <a:gd name="T13" fmla="*/ 16 h 20"/>
                <a:gd name="T14" fmla="*/ 10 w 20"/>
                <a:gd name="T15" fmla="*/ 13 h 20"/>
                <a:gd name="T16" fmla="*/ 8 w 20"/>
                <a:gd name="T17" fmla="*/ 17 h 20"/>
                <a:gd name="T18" fmla="*/ 5 w 20"/>
                <a:gd name="T19" fmla="*/ 19 h 20"/>
                <a:gd name="T20" fmla="*/ 5 w 20"/>
                <a:gd name="T21" fmla="*/ 15 h 20"/>
                <a:gd name="T22" fmla="*/ 7 w 20"/>
                <a:gd name="T23" fmla="*/ 12 h 20"/>
                <a:gd name="T24" fmla="*/ 3 w 20"/>
                <a:gd name="T25" fmla="*/ 12 h 20"/>
                <a:gd name="T26" fmla="*/ 0 w 20"/>
                <a:gd name="T27" fmla="*/ 10 h 20"/>
                <a:gd name="T28" fmla="*/ 3 w 20"/>
                <a:gd name="T29" fmla="*/ 8 h 20"/>
                <a:gd name="T30" fmla="*/ 7 w 20"/>
                <a:gd name="T31" fmla="*/ 8 h 20"/>
                <a:gd name="T32" fmla="*/ 5 w 20"/>
                <a:gd name="T33" fmla="*/ 4 h 20"/>
                <a:gd name="T34" fmla="*/ 5 w 20"/>
                <a:gd name="T35" fmla="*/ 1 h 20"/>
                <a:gd name="T36" fmla="*/ 8 w 20"/>
                <a:gd name="T37" fmla="*/ 3 h 20"/>
                <a:gd name="T38" fmla="*/ 10 w 20"/>
                <a:gd name="T39" fmla="*/ 6 h 20"/>
                <a:gd name="T40" fmla="*/ 12 w 20"/>
                <a:gd name="T41" fmla="*/ 2 h 20"/>
                <a:gd name="T42" fmla="*/ 15 w 20"/>
                <a:gd name="T43" fmla="*/ 1 h 20"/>
                <a:gd name="T44" fmla="*/ 16 w 20"/>
                <a:gd name="T45" fmla="*/ 4 h 20"/>
                <a:gd name="T46" fmla="*/ 13 w 20"/>
                <a:gd name="T4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3" y="8"/>
                  </a:moveTo>
                  <a:cubicBezTo>
                    <a:pt x="15" y="10"/>
                    <a:pt x="19" y="6"/>
                    <a:pt x="19" y="10"/>
                  </a:cubicBezTo>
                  <a:cubicBezTo>
                    <a:pt x="20" y="14"/>
                    <a:pt x="15" y="10"/>
                    <a:pt x="13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5" y="16"/>
                    <a:pt x="17" y="16"/>
                    <a:pt x="16" y="18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2" y="19"/>
                    <a:pt x="12" y="17"/>
                    <a:pt x="12" y="16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8" y="16"/>
                    <a:pt x="8" y="17"/>
                  </a:cubicBezTo>
                  <a:cubicBezTo>
                    <a:pt x="7" y="18"/>
                    <a:pt x="6" y="20"/>
                    <a:pt x="5" y="19"/>
                  </a:cubicBezTo>
                  <a:cubicBezTo>
                    <a:pt x="3" y="18"/>
                    <a:pt x="4" y="17"/>
                    <a:pt x="5" y="15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6" y="11"/>
                    <a:pt x="4" y="12"/>
                    <a:pt x="3" y="12"/>
                  </a:cubicBezTo>
                  <a:cubicBezTo>
                    <a:pt x="2" y="12"/>
                    <a:pt x="0" y="12"/>
                    <a:pt x="0" y="10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8"/>
                    <a:pt x="6" y="8"/>
                    <a:pt x="7" y="8"/>
                  </a:cubicBezTo>
                  <a:cubicBezTo>
                    <a:pt x="7" y="7"/>
                    <a:pt x="5" y="6"/>
                    <a:pt x="5" y="4"/>
                  </a:cubicBezTo>
                  <a:cubicBezTo>
                    <a:pt x="4" y="3"/>
                    <a:pt x="3" y="2"/>
                    <a:pt x="5" y="1"/>
                  </a:cubicBezTo>
                  <a:cubicBezTo>
                    <a:pt x="7" y="0"/>
                    <a:pt x="7" y="1"/>
                    <a:pt x="8" y="3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2" y="5"/>
                    <a:pt x="12" y="4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5" y="5"/>
                    <a:pt x="14" y="7"/>
                    <a:pt x="13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9429750" y="306388"/>
              <a:ext cx="66675" cy="68263"/>
            </a:xfrm>
            <a:custGeom>
              <a:avLst/>
              <a:gdLst>
                <a:gd name="T0" fmla="*/ 7 w 20"/>
                <a:gd name="T1" fmla="*/ 11 h 20"/>
                <a:gd name="T2" fmla="*/ 2 w 20"/>
                <a:gd name="T3" fmla="*/ 11 h 20"/>
                <a:gd name="T4" fmla="*/ 0 w 20"/>
                <a:gd name="T5" fmla="*/ 9 h 20"/>
                <a:gd name="T6" fmla="*/ 2 w 20"/>
                <a:gd name="T7" fmla="*/ 8 h 20"/>
                <a:gd name="T8" fmla="*/ 7 w 20"/>
                <a:gd name="T9" fmla="*/ 8 h 20"/>
                <a:gd name="T10" fmla="*/ 4 w 20"/>
                <a:gd name="T11" fmla="*/ 4 h 20"/>
                <a:gd name="T12" fmla="*/ 4 w 20"/>
                <a:gd name="T13" fmla="*/ 1 h 20"/>
                <a:gd name="T14" fmla="*/ 7 w 20"/>
                <a:gd name="T15" fmla="*/ 2 h 20"/>
                <a:gd name="T16" fmla="*/ 9 w 20"/>
                <a:gd name="T17" fmla="*/ 6 h 20"/>
                <a:gd name="T18" fmla="*/ 12 w 20"/>
                <a:gd name="T19" fmla="*/ 3 h 20"/>
                <a:gd name="T20" fmla="*/ 15 w 20"/>
                <a:gd name="T21" fmla="*/ 1 h 20"/>
                <a:gd name="T22" fmla="*/ 15 w 20"/>
                <a:gd name="T23" fmla="*/ 4 h 20"/>
                <a:gd name="T24" fmla="*/ 12 w 20"/>
                <a:gd name="T25" fmla="*/ 8 h 20"/>
                <a:gd name="T26" fmla="*/ 17 w 20"/>
                <a:gd name="T27" fmla="*/ 8 h 20"/>
                <a:gd name="T28" fmla="*/ 20 w 20"/>
                <a:gd name="T29" fmla="*/ 10 h 20"/>
                <a:gd name="T30" fmla="*/ 17 w 20"/>
                <a:gd name="T31" fmla="*/ 11 h 20"/>
                <a:gd name="T32" fmla="*/ 13 w 20"/>
                <a:gd name="T33" fmla="*/ 11 h 20"/>
                <a:gd name="T34" fmla="*/ 15 w 20"/>
                <a:gd name="T35" fmla="*/ 15 h 20"/>
                <a:gd name="T36" fmla="*/ 15 w 20"/>
                <a:gd name="T37" fmla="*/ 18 h 20"/>
                <a:gd name="T38" fmla="*/ 12 w 20"/>
                <a:gd name="T39" fmla="*/ 17 h 20"/>
                <a:gd name="T40" fmla="*/ 9 w 20"/>
                <a:gd name="T41" fmla="*/ 13 h 20"/>
                <a:gd name="T42" fmla="*/ 8 w 20"/>
                <a:gd name="T43" fmla="*/ 16 h 20"/>
                <a:gd name="T44" fmla="*/ 5 w 20"/>
                <a:gd name="T45" fmla="*/ 18 h 20"/>
                <a:gd name="T46" fmla="*/ 5 w 20"/>
                <a:gd name="T47" fmla="*/ 14 h 20"/>
                <a:gd name="T48" fmla="*/ 7 w 20"/>
                <a:gd name="T4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0">
                  <a:moveTo>
                    <a:pt x="7" y="11"/>
                  </a:moveTo>
                  <a:cubicBezTo>
                    <a:pt x="5" y="11"/>
                    <a:pt x="4" y="11"/>
                    <a:pt x="2" y="11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6" y="0"/>
                    <a:pt x="7" y="0"/>
                    <a:pt x="7" y="2"/>
                  </a:cubicBezTo>
                  <a:cubicBezTo>
                    <a:pt x="8" y="3"/>
                    <a:pt x="9" y="4"/>
                    <a:pt x="9" y="6"/>
                  </a:cubicBezTo>
                  <a:cubicBezTo>
                    <a:pt x="11" y="5"/>
                    <a:pt x="11" y="4"/>
                    <a:pt x="12" y="3"/>
                  </a:cubicBezTo>
                  <a:cubicBezTo>
                    <a:pt x="12" y="1"/>
                    <a:pt x="13" y="0"/>
                    <a:pt x="15" y="1"/>
                  </a:cubicBezTo>
                  <a:cubicBezTo>
                    <a:pt x="17" y="2"/>
                    <a:pt x="16" y="3"/>
                    <a:pt x="15" y="4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14" y="8"/>
                    <a:pt x="16" y="8"/>
                    <a:pt x="17" y="8"/>
                  </a:cubicBezTo>
                  <a:cubicBezTo>
                    <a:pt x="19" y="8"/>
                    <a:pt x="20" y="8"/>
                    <a:pt x="20" y="10"/>
                  </a:cubicBezTo>
                  <a:cubicBezTo>
                    <a:pt x="19" y="11"/>
                    <a:pt x="19" y="12"/>
                    <a:pt x="17" y="11"/>
                  </a:cubicBezTo>
                  <a:cubicBezTo>
                    <a:pt x="16" y="11"/>
                    <a:pt x="14" y="11"/>
                    <a:pt x="13" y="11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3" y="20"/>
                    <a:pt x="12" y="18"/>
                    <a:pt x="12" y="17"/>
                  </a:cubicBezTo>
                  <a:cubicBezTo>
                    <a:pt x="11" y="15"/>
                    <a:pt x="11" y="14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7" y="17"/>
                    <a:pt x="7" y="20"/>
                    <a:pt x="5" y="18"/>
                  </a:cubicBezTo>
                  <a:cubicBezTo>
                    <a:pt x="3" y="17"/>
                    <a:pt x="4" y="16"/>
                    <a:pt x="5" y="14"/>
                  </a:cubicBezTo>
                  <a:cubicBezTo>
                    <a:pt x="6" y="13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Oval 16"/>
            <p:cNvSpPr>
              <a:spLocks noChangeArrowheads="1"/>
            </p:cNvSpPr>
            <p:nvPr/>
          </p:nvSpPr>
          <p:spPr bwMode="auto">
            <a:xfrm>
              <a:off x="9351963" y="1987551"/>
              <a:ext cx="47625" cy="47625"/>
            </a:xfrm>
            <a:prstGeom prst="ellipse">
              <a:avLst/>
            </a:prstGeom>
            <a:solidFill>
              <a:srgbClr val="30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11264900" y="1987551"/>
              <a:ext cx="47625" cy="47625"/>
            </a:xfrm>
            <a:prstGeom prst="ellipse">
              <a:avLst/>
            </a:prstGeom>
            <a:solidFill>
              <a:srgbClr val="2F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18"/>
            <p:cNvSpPr>
              <a:spLocks/>
            </p:cNvSpPr>
            <p:nvPr/>
          </p:nvSpPr>
          <p:spPr bwMode="auto">
            <a:xfrm>
              <a:off x="10150475" y="296863"/>
              <a:ext cx="57150" cy="57150"/>
            </a:xfrm>
            <a:custGeom>
              <a:avLst/>
              <a:gdLst>
                <a:gd name="T0" fmla="*/ 6 w 17"/>
                <a:gd name="T1" fmla="*/ 8 h 17"/>
                <a:gd name="T2" fmla="*/ 4 w 17"/>
                <a:gd name="T3" fmla="*/ 2 h 17"/>
                <a:gd name="T4" fmla="*/ 8 w 17"/>
                <a:gd name="T5" fmla="*/ 6 h 17"/>
                <a:gd name="T6" fmla="*/ 12 w 17"/>
                <a:gd name="T7" fmla="*/ 2 h 17"/>
                <a:gd name="T8" fmla="*/ 11 w 17"/>
                <a:gd name="T9" fmla="*/ 8 h 17"/>
                <a:gd name="T10" fmla="*/ 13 w 17"/>
                <a:gd name="T11" fmla="*/ 8 h 17"/>
                <a:gd name="T12" fmla="*/ 16 w 17"/>
                <a:gd name="T13" fmla="*/ 8 h 17"/>
                <a:gd name="T14" fmla="*/ 16 w 17"/>
                <a:gd name="T15" fmla="*/ 10 h 17"/>
                <a:gd name="T16" fmla="*/ 13 w 17"/>
                <a:gd name="T17" fmla="*/ 10 h 17"/>
                <a:gd name="T18" fmla="*/ 11 w 17"/>
                <a:gd name="T19" fmla="*/ 10 h 17"/>
                <a:gd name="T20" fmla="*/ 13 w 17"/>
                <a:gd name="T21" fmla="*/ 14 h 17"/>
                <a:gd name="T22" fmla="*/ 12 w 17"/>
                <a:gd name="T23" fmla="*/ 16 h 17"/>
                <a:gd name="T24" fmla="*/ 10 w 17"/>
                <a:gd name="T25" fmla="*/ 15 h 17"/>
                <a:gd name="T26" fmla="*/ 8 w 17"/>
                <a:gd name="T27" fmla="*/ 12 h 17"/>
                <a:gd name="T28" fmla="*/ 6 w 17"/>
                <a:gd name="T29" fmla="*/ 16 h 17"/>
                <a:gd name="T30" fmla="*/ 4 w 17"/>
                <a:gd name="T31" fmla="*/ 17 h 17"/>
                <a:gd name="T32" fmla="*/ 3 w 17"/>
                <a:gd name="T33" fmla="*/ 14 h 17"/>
                <a:gd name="T34" fmla="*/ 5 w 17"/>
                <a:gd name="T35" fmla="*/ 11 h 17"/>
                <a:gd name="T36" fmla="*/ 0 w 17"/>
                <a:gd name="T37" fmla="*/ 9 h 17"/>
                <a:gd name="T38" fmla="*/ 6 w 17"/>
                <a:gd name="T3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7">
                  <a:moveTo>
                    <a:pt x="6" y="8"/>
                  </a:moveTo>
                  <a:cubicBezTo>
                    <a:pt x="6" y="5"/>
                    <a:pt x="1" y="4"/>
                    <a:pt x="4" y="2"/>
                  </a:cubicBezTo>
                  <a:cubicBezTo>
                    <a:pt x="7" y="0"/>
                    <a:pt x="6" y="5"/>
                    <a:pt x="8" y="6"/>
                  </a:cubicBezTo>
                  <a:cubicBezTo>
                    <a:pt x="10" y="5"/>
                    <a:pt x="9" y="0"/>
                    <a:pt x="12" y="2"/>
                  </a:cubicBezTo>
                  <a:cubicBezTo>
                    <a:pt x="16" y="4"/>
                    <a:pt x="10" y="5"/>
                    <a:pt x="11" y="8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4" y="8"/>
                    <a:pt x="16" y="7"/>
                    <a:pt x="16" y="8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1"/>
                    <a:pt x="14" y="11"/>
                    <a:pt x="13" y="10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5"/>
                    <a:pt x="14" y="16"/>
                    <a:pt x="12" y="16"/>
                  </a:cubicBezTo>
                  <a:cubicBezTo>
                    <a:pt x="11" y="17"/>
                    <a:pt x="10" y="16"/>
                    <a:pt x="10" y="15"/>
                  </a:cubicBezTo>
                  <a:cubicBezTo>
                    <a:pt x="9" y="14"/>
                    <a:pt x="9" y="13"/>
                    <a:pt x="8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auto">
            <a:xfrm>
              <a:off x="9926638" y="519113"/>
              <a:ext cx="39687" cy="39688"/>
            </a:xfrm>
            <a:custGeom>
              <a:avLst/>
              <a:gdLst>
                <a:gd name="T0" fmla="*/ 4 w 12"/>
                <a:gd name="T1" fmla="*/ 7 h 12"/>
                <a:gd name="T2" fmla="*/ 0 w 12"/>
                <a:gd name="T3" fmla="*/ 6 h 12"/>
                <a:gd name="T4" fmla="*/ 4 w 12"/>
                <a:gd name="T5" fmla="*/ 4 h 12"/>
                <a:gd name="T6" fmla="*/ 3 w 12"/>
                <a:gd name="T7" fmla="*/ 1 h 12"/>
                <a:gd name="T8" fmla="*/ 5 w 12"/>
                <a:gd name="T9" fmla="*/ 2 h 12"/>
                <a:gd name="T10" fmla="*/ 9 w 12"/>
                <a:gd name="T11" fmla="*/ 5 h 12"/>
                <a:gd name="T12" fmla="*/ 12 w 12"/>
                <a:gd name="T13" fmla="*/ 5 h 12"/>
                <a:gd name="T14" fmla="*/ 8 w 12"/>
                <a:gd name="T15" fmla="*/ 7 h 12"/>
                <a:gd name="T16" fmla="*/ 9 w 12"/>
                <a:gd name="T17" fmla="*/ 10 h 12"/>
                <a:gd name="T18" fmla="*/ 7 w 12"/>
                <a:gd name="T19" fmla="*/ 9 h 12"/>
                <a:gd name="T20" fmla="*/ 5 w 12"/>
                <a:gd name="T21" fmla="*/ 9 h 12"/>
                <a:gd name="T22" fmla="*/ 3 w 12"/>
                <a:gd name="T23" fmla="*/ 10 h 12"/>
                <a:gd name="T24" fmla="*/ 4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4" y="7"/>
                  </a:moveTo>
                  <a:cubicBezTo>
                    <a:pt x="3" y="6"/>
                    <a:pt x="1" y="7"/>
                    <a:pt x="0" y="6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3"/>
                    <a:pt x="2" y="2"/>
                    <a:pt x="3" y="1"/>
                  </a:cubicBezTo>
                  <a:cubicBezTo>
                    <a:pt x="4" y="0"/>
                    <a:pt x="5" y="2"/>
                    <a:pt x="5" y="2"/>
                  </a:cubicBezTo>
                  <a:cubicBezTo>
                    <a:pt x="8" y="1"/>
                    <a:pt x="10" y="1"/>
                    <a:pt x="9" y="5"/>
                  </a:cubicBezTo>
                  <a:cubicBezTo>
                    <a:pt x="10" y="5"/>
                    <a:pt x="11" y="4"/>
                    <a:pt x="12" y="5"/>
                  </a:cubicBezTo>
                  <a:cubicBezTo>
                    <a:pt x="12" y="8"/>
                    <a:pt x="9" y="6"/>
                    <a:pt x="8" y="7"/>
                  </a:cubicBezTo>
                  <a:cubicBezTo>
                    <a:pt x="8" y="8"/>
                    <a:pt x="10" y="9"/>
                    <a:pt x="9" y="10"/>
                  </a:cubicBezTo>
                  <a:cubicBezTo>
                    <a:pt x="8" y="12"/>
                    <a:pt x="7" y="10"/>
                    <a:pt x="7" y="9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10"/>
                    <a:pt x="4" y="12"/>
                    <a:pt x="3" y="10"/>
                  </a:cubicBezTo>
                  <a:cubicBezTo>
                    <a:pt x="2" y="9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6" name="Google Shape;8306;p38"/>
          <p:cNvSpPr/>
          <p:nvPr/>
        </p:nvSpPr>
        <p:spPr>
          <a:xfrm>
            <a:off x="1436200" y="2461950"/>
            <a:ext cx="1114800" cy="21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8" name="Google Shape;8308;p38"/>
          <p:cNvSpPr txBox="1">
            <a:spLocks noGrp="1"/>
          </p:cNvSpPr>
          <p:nvPr>
            <p:ph type="title"/>
          </p:nvPr>
        </p:nvSpPr>
        <p:spPr>
          <a:xfrm>
            <a:off x="755428" y="471921"/>
            <a:ext cx="38589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7FADC5"/>
                </a:solidFill>
              </a:rPr>
              <a:t>Problem vs. solution</a:t>
            </a:r>
            <a:endParaRPr sz="4000" b="1" dirty="0">
              <a:solidFill>
                <a:srgbClr val="7FADC5"/>
              </a:solidFill>
            </a:endParaRPr>
          </a:p>
        </p:txBody>
      </p:sp>
      <p:sp>
        <p:nvSpPr>
          <p:cNvPr id="8309" name="Google Shape;8309;p38"/>
          <p:cNvSpPr txBox="1">
            <a:spLocks noGrp="1"/>
          </p:cNvSpPr>
          <p:nvPr>
            <p:ph type="subTitle" idx="4294967295"/>
          </p:nvPr>
        </p:nvSpPr>
        <p:spPr>
          <a:xfrm>
            <a:off x="1041400" y="2562225"/>
            <a:ext cx="1982788" cy="298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Problem 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8310" name="Google Shape;8310;p38"/>
          <p:cNvSpPr txBox="1">
            <a:spLocks noGrp="1"/>
          </p:cNvSpPr>
          <p:nvPr>
            <p:ph type="subTitle" idx="4294967295"/>
          </p:nvPr>
        </p:nvSpPr>
        <p:spPr>
          <a:xfrm>
            <a:off x="6448425" y="2622550"/>
            <a:ext cx="1984375" cy="300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Solution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8312" name="Google Shape;8312;p38"/>
          <p:cNvSpPr txBox="1">
            <a:spLocks noGrp="1"/>
          </p:cNvSpPr>
          <p:nvPr>
            <p:ph type="subTitle" idx="4294967295"/>
          </p:nvPr>
        </p:nvSpPr>
        <p:spPr>
          <a:xfrm>
            <a:off x="6032500" y="3171825"/>
            <a:ext cx="2400300" cy="679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Despite being red, Mars is a very cold place. It’s full of iron oxide dust</a:t>
            </a:r>
            <a:endParaRPr dirty="0"/>
          </a:p>
        </p:txBody>
      </p:sp>
      <p:sp>
        <p:nvSpPr>
          <p:cNvPr id="8313" name="Google Shape;8313;p38"/>
          <p:cNvSpPr txBox="1">
            <a:spLocks noGrp="1"/>
          </p:cNvSpPr>
          <p:nvPr>
            <p:ph type="subTitle" idx="4294967295"/>
          </p:nvPr>
        </p:nvSpPr>
        <p:spPr>
          <a:xfrm>
            <a:off x="1041400" y="3171825"/>
            <a:ext cx="2400300" cy="679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Venus has a beautiful name and is the second planet from the Sun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311" name="Google Shape;8311;p38"/>
          <p:cNvSpPr/>
          <p:nvPr/>
        </p:nvSpPr>
        <p:spPr>
          <a:xfrm>
            <a:off x="8815202" y="-260065"/>
            <a:ext cx="63941" cy="46232"/>
          </a:xfrm>
          <a:custGeom>
            <a:avLst/>
            <a:gdLst/>
            <a:ahLst/>
            <a:cxnLst/>
            <a:rect l="l" t="t" r="r" b="b"/>
            <a:pathLst>
              <a:path w="1240" h="907" extrusionOk="0">
                <a:moveTo>
                  <a:pt x="383" y="1"/>
                </a:moveTo>
                <a:cubicBezTo>
                  <a:pt x="246" y="1"/>
                  <a:pt x="136" y="59"/>
                  <a:pt x="97" y="200"/>
                </a:cubicBezTo>
                <a:cubicBezTo>
                  <a:pt x="1" y="570"/>
                  <a:pt x="542" y="907"/>
                  <a:pt x="906" y="907"/>
                </a:cubicBezTo>
                <a:cubicBezTo>
                  <a:pt x="1071" y="907"/>
                  <a:pt x="1200" y="837"/>
                  <a:pt x="1214" y="668"/>
                </a:cubicBezTo>
                <a:cubicBezTo>
                  <a:pt x="1240" y="363"/>
                  <a:pt x="727" y="1"/>
                  <a:pt x="383" y="1"/>
                </a:cubicBezTo>
                <a:close/>
              </a:path>
            </a:pathLst>
          </a:custGeom>
          <a:solidFill>
            <a:srgbClr val="FFFB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635" y="1745928"/>
            <a:ext cx="2493865" cy="2053282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-5804" y="206848"/>
            <a:ext cx="7814047" cy="45719"/>
          </a:xfrm>
          <a:prstGeom prst="roundRect">
            <a:avLst/>
          </a:prstGeom>
          <a:solidFill>
            <a:srgbClr val="2F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Grupo 10"/>
          <p:cNvGrpSpPr/>
          <p:nvPr/>
        </p:nvGrpSpPr>
        <p:grpSpPr>
          <a:xfrm>
            <a:off x="7893454" y="23926"/>
            <a:ext cx="1225831" cy="1187122"/>
            <a:chOff x="9351963" y="296863"/>
            <a:chExt cx="1960562" cy="18986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9526588" y="538163"/>
              <a:ext cx="1611312" cy="1497013"/>
            </a:xfrm>
            <a:custGeom>
              <a:avLst/>
              <a:gdLst>
                <a:gd name="T0" fmla="*/ 12 w 480"/>
                <a:gd name="T1" fmla="*/ 446 h 446"/>
                <a:gd name="T2" fmla="*/ 0 w 480"/>
                <a:gd name="T3" fmla="*/ 439 h 446"/>
                <a:gd name="T4" fmla="*/ 12 w 480"/>
                <a:gd name="T5" fmla="*/ 432 h 446"/>
                <a:gd name="T6" fmla="*/ 191 w 480"/>
                <a:gd name="T7" fmla="*/ 427 h 446"/>
                <a:gd name="T8" fmla="*/ 186 w 480"/>
                <a:gd name="T9" fmla="*/ 389 h 446"/>
                <a:gd name="T10" fmla="*/ 180 w 480"/>
                <a:gd name="T11" fmla="*/ 356 h 446"/>
                <a:gd name="T12" fmla="*/ 36 w 480"/>
                <a:gd name="T13" fmla="*/ 264 h 446"/>
                <a:gd name="T14" fmla="*/ 58 w 480"/>
                <a:gd name="T15" fmla="*/ 105 h 446"/>
                <a:gd name="T16" fmla="*/ 43 w 480"/>
                <a:gd name="T17" fmla="*/ 10 h 446"/>
                <a:gd name="T18" fmla="*/ 52 w 480"/>
                <a:gd name="T19" fmla="*/ 1 h 446"/>
                <a:gd name="T20" fmla="*/ 69 w 480"/>
                <a:gd name="T21" fmla="*/ 90 h 446"/>
                <a:gd name="T22" fmla="*/ 71 w 480"/>
                <a:gd name="T23" fmla="*/ 111 h 446"/>
                <a:gd name="T24" fmla="*/ 53 w 480"/>
                <a:gd name="T25" fmla="*/ 265 h 446"/>
                <a:gd name="T26" fmla="*/ 195 w 480"/>
                <a:gd name="T27" fmla="*/ 345 h 446"/>
                <a:gd name="T28" fmla="*/ 202 w 480"/>
                <a:gd name="T29" fmla="*/ 389 h 446"/>
                <a:gd name="T30" fmla="*/ 205 w 480"/>
                <a:gd name="T31" fmla="*/ 428 h 446"/>
                <a:gd name="T32" fmla="*/ 219 w 480"/>
                <a:gd name="T33" fmla="*/ 421 h 446"/>
                <a:gd name="T34" fmla="*/ 214 w 480"/>
                <a:gd name="T35" fmla="*/ 389 h 446"/>
                <a:gd name="T36" fmla="*/ 218 w 480"/>
                <a:gd name="T37" fmla="*/ 342 h 446"/>
                <a:gd name="T38" fmla="*/ 146 w 480"/>
                <a:gd name="T39" fmla="*/ 266 h 446"/>
                <a:gd name="T40" fmla="*/ 149 w 480"/>
                <a:gd name="T41" fmla="*/ 252 h 446"/>
                <a:gd name="T42" fmla="*/ 232 w 480"/>
                <a:gd name="T43" fmla="*/ 350 h 446"/>
                <a:gd name="T44" fmla="*/ 229 w 480"/>
                <a:gd name="T45" fmla="*/ 388 h 446"/>
                <a:gd name="T46" fmla="*/ 233 w 480"/>
                <a:gd name="T47" fmla="*/ 429 h 446"/>
                <a:gd name="T48" fmla="*/ 247 w 480"/>
                <a:gd name="T49" fmla="*/ 421 h 446"/>
                <a:gd name="T50" fmla="*/ 249 w 480"/>
                <a:gd name="T51" fmla="*/ 391 h 446"/>
                <a:gd name="T52" fmla="*/ 251 w 480"/>
                <a:gd name="T53" fmla="*/ 356 h 446"/>
                <a:gd name="T54" fmla="*/ 294 w 480"/>
                <a:gd name="T55" fmla="*/ 266 h 446"/>
                <a:gd name="T56" fmla="*/ 341 w 480"/>
                <a:gd name="T57" fmla="*/ 258 h 446"/>
                <a:gd name="T58" fmla="*/ 279 w 480"/>
                <a:gd name="T59" fmla="*/ 294 h 446"/>
                <a:gd name="T60" fmla="*/ 262 w 480"/>
                <a:gd name="T61" fmla="*/ 348 h 446"/>
                <a:gd name="T62" fmla="*/ 261 w 480"/>
                <a:gd name="T63" fmla="*/ 407 h 446"/>
                <a:gd name="T64" fmla="*/ 264 w 480"/>
                <a:gd name="T65" fmla="*/ 432 h 446"/>
                <a:gd name="T66" fmla="*/ 275 w 480"/>
                <a:gd name="T67" fmla="*/ 410 h 446"/>
                <a:gd name="T68" fmla="*/ 279 w 480"/>
                <a:gd name="T69" fmla="*/ 356 h 446"/>
                <a:gd name="T70" fmla="*/ 383 w 480"/>
                <a:gd name="T71" fmla="*/ 307 h 446"/>
                <a:gd name="T72" fmla="*/ 426 w 480"/>
                <a:gd name="T73" fmla="*/ 132 h 446"/>
                <a:gd name="T74" fmla="*/ 404 w 480"/>
                <a:gd name="T75" fmla="*/ 96 h 446"/>
                <a:gd name="T76" fmla="*/ 419 w 480"/>
                <a:gd name="T77" fmla="*/ 9 h 446"/>
                <a:gd name="T78" fmla="*/ 433 w 480"/>
                <a:gd name="T79" fmla="*/ 7 h 446"/>
                <a:gd name="T80" fmla="*/ 419 w 480"/>
                <a:gd name="T81" fmla="*/ 98 h 446"/>
                <a:gd name="T82" fmla="*/ 454 w 480"/>
                <a:gd name="T83" fmla="*/ 155 h 446"/>
                <a:gd name="T84" fmla="*/ 344 w 480"/>
                <a:gd name="T85" fmla="*/ 343 h 446"/>
                <a:gd name="T86" fmla="*/ 296 w 480"/>
                <a:gd name="T87" fmla="*/ 361 h 446"/>
                <a:gd name="T88" fmla="*/ 289 w 480"/>
                <a:gd name="T89" fmla="*/ 402 h 446"/>
                <a:gd name="T90" fmla="*/ 293 w 480"/>
                <a:gd name="T91" fmla="*/ 432 h 446"/>
                <a:gd name="T92" fmla="*/ 473 w 480"/>
                <a:gd name="T93" fmla="*/ 432 h 446"/>
                <a:gd name="T94" fmla="*/ 473 w 480"/>
                <a:gd name="T95" fmla="*/ 446 h 446"/>
                <a:gd name="T96" fmla="*/ 240 w 480"/>
                <a:gd name="T9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0" h="446">
                  <a:moveTo>
                    <a:pt x="240" y="446"/>
                  </a:moveTo>
                  <a:cubicBezTo>
                    <a:pt x="164" y="446"/>
                    <a:pt x="88" y="446"/>
                    <a:pt x="12" y="446"/>
                  </a:cubicBezTo>
                  <a:cubicBezTo>
                    <a:pt x="10" y="446"/>
                    <a:pt x="8" y="446"/>
                    <a:pt x="6" y="445"/>
                  </a:cubicBezTo>
                  <a:cubicBezTo>
                    <a:pt x="2" y="445"/>
                    <a:pt x="0" y="442"/>
                    <a:pt x="0" y="439"/>
                  </a:cubicBezTo>
                  <a:cubicBezTo>
                    <a:pt x="0" y="435"/>
                    <a:pt x="3" y="433"/>
                    <a:pt x="6" y="432"/>
                  </a:cubicBezTo>
                  <a:cubicBezTo>
                    <a:pt x="8" y="431"/>
                    <a:pt x="10" y="432"/>
                    <a:pt x="12" y="432"/>
                  </a:cubicBezTo>
                  <a:cubicBezTo>
                    <a:pt x="70" y="432"/>
                    <a:pt x="128" y="432"/>
                    <a:pt x="187" y="432"/>
                  </a:cubicBezTo>
                  <a:cubicBezTo>
                    <a:pt x="190" y="432"/>
                    <a:pt x="192" y="431"/>
                    <a:pt x="191" y="427"/>
                  </a:cubicBezTo>
                  <a:cubicBezTo>
                    <a:pt x="191" y="424"/>
                    <a:pt x="191" y="420"/>
                    <a:pt x="191" y="417"/>
                  </a:cubicBezTo>
                  <a:cubicBezTo>
                    <a:pt x="191" y="407"/>
                    <a:pt x="191" y="398"/>
                    <a:pt x="186" y="389"/>
                  </a:cubicBezTo>
                  <a:cubicBezTo>
                    <a:pt x="181" y="380"/>
                    <a:pt x="181" y="371"/>
                    <a:pt x="183" y="362"/>
                  </a:cubicBezTo>
                  <a:cubicBezTo>
                    <a:pt x="185" y="358"/>
                    <a:pt x="184" y="357"/>
                    <a:pt x="180" y="356"/>
                  </a:cubicBezTo>
                  <a:cubicBezTo>
                    <a:pt x="156" y="352"/>
                    <a:pt x="134" y="344"/>
                    <a:pt x="112" y="333"/>
                  </a:cubicBezTo>
                  <a:cubicBezTo>
                    <a:pt x="81" y="316"/>
                    <a:pt x="55" y="295"/>
                    <a:pt x="36" y="264"/>
                  </a:cubicBezTo>
                  <a:cubicBezTo>
                    <a:pt x="8" y="217"/>
                    <a:pt x="12" y="162"/>
                    <a:pt x="46" y="118"/>
                  </a:cubicBezTo>
                  <a:cubicBezTo>
                    <a:pt x="50" y="114"/>
                    <a:pt x="53" y="109"/>
                    <a:pt x="58" y="105"/>
                  </a:cubicBezTo>
                  <a:cubicBezTo>
                    <a:pt x="59" y="103"/>
                    <a:pt x="60" y="102"/>
                    <a:pt x="58" y="100"/>
                  </a:cubicBezTo>
                  <a:cubicBezTo>
                    <a:pt x="43" y="72"/>
                    <a:pt x="39" y="41"/>
                    <a:pt x="43" y="10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4" y="2"/>
                    <a:pt x="47" y="0"/>
                    <a:pt x="52" y="1"/>
                  </a:cubicBezTo>
                  <a:cubicBezTo>
                    <a:pt x="55" y="1"/>
                    <a:pt x="57" y="5"/>
                    <a:pt x="57" y="10"/>
                  </a:cubicBezTo>
                  <a:cubicBezTo>
                    <a:pt x="54" y="38"/>
                    <a:pt x="57" y="64"/>
                    <a:pt x="69" y="90"/>
                  </a:cubicBezTo>
                  <a:cubicBezTo>
                    <a:pt x="70" y="93"/>
                    <a:pt x="72" y="95"/>
                    <a:pt x="73" y="98"/>
                  </a:cubicBezTo>
                  <a:cubicBezTo>
                    <a:pt x="77" y="104"/>
                    <a:pt x="77" y="106"/>
                    <a:pt x="71" y="111"/>
                  </a:cubicBezTo>
                  <a:cubicBezTo>
                    <a:pt x="60" y="122"/>
                    <a:pt x="50" y="135"/>
                    <a:pt x="43" y="150"/>
                  </a:cubicBezTo>
                  <a:cubicBezTo>
                    <a:pt x="24" y="190"/>
                    <a:pt x="28" y="229"/>
                    <a:pt x="53" y="265"/>
                  </a:cubicBezTo>
                  <a:cubicBezTo>
                    <a:pt x="74" y="295"/>
                    <a:pt x="103" y="314"/>
                    <a:pt x="136" y="328"/>
                  </a:cubicBezTo>
                  <a:cubicBezTo>
                    <a:pt x="155" y="336"/>
                    <a:pt x="175" y="342"/>
                    <a:pt x="195" y="345"/>
                  </a:cubicBezTo>
                  <a:cubicBezTo>
                    <a:pt x="202" y="346"/>
                    <a:pt x="204" y="351"/>
                    <a:pt x="201" y="356"/>
                  </a:cubicBezTo>
                  <a:cubicBezTo>
                    <a:pt x="194" y="367"/>
                    <a:pt x="195" y="378"/>
                    <a:pt x="202" y="389"/>
                  </a:cubicBezTo>
                  <a:cubicBezTo>
                    <a:pt x="204" y="393"/>
                    <a:pt x="205" y="398"/>
                    <a:pt x="205" y="403"/>
                  </a:cubicBezTo>
                  <a:cubicBezTo>
                    <a:pt x="205" y="411"/>
                    <a:pt x="205" y="420"/>
                    <a:pt x="205" y="428"/>
                  </a:cubicBezTo>
                  <a:cubicBezTo>
                    <a:pt x="205" y="431"/>
                    <a:pt x="206" y="432"/>
                    <a:pt x="208" y="432"/>
                  </a:cubicBezTo>
                  <a:cubicBezTo>
                    <a:pt x="219" y="432"/>
                    <a:pt x="219" y="432"/>
                    <a:pt x="219" y="421"/>
                  </a:cubicBezTo>
                  <a:cubicBezTo>
                    <a:pt x="219" y="419"/>
                    <a:pt x="219" y="417"/>
                    <a:pt x="219" y="414"/>
                  </a:cubicBezTo>
                  <a:cubicBezTo>
                    <a:pt x="219" y="406"/>
                    <a:pt x="218" y="398"/>
                    <a:pt x="214" y="389"/>
                  </a:cubicBezTo>
                  <a:cubicBezTo>
                    <a:pt x="208" y="376"/>
                    <a:pt x="208" y="361"/>
                    <a:pt x="217" y="348"/>
                  </a:cubicBezTo>
                  <a:cubicBezTo>
                    <a:pt x="218" y="346"/>
                    <a:pt x="218" y="344"/>
                    <a:pt x="218" y="342"/>
                  </a:cubicBezTo>
                  <a:cubicBezTo>
                    <a:pt x="219" y="312"/>
                    <a:pt x="204" y="291"/>
                    <a:pt x="177" y="277"/>
                  </a:cubicBezTo>
                  <a:cubicBezTo>
                    <a:pt x="167" y="272"/>
                    <a:pt x="157" y="268"/>
                    <a:pt x="146" y="266"/>
                  </a:cubicBezTo>
                  <a:cubicBezTo>
                    <a:pt x="141" y="265"/>
                    <a:pt x="138" y="262"/>
                    <a:pt x="139" y="257"/>
                  </a:cubicBezTo>
                  <a:cubicBezTo>
                    <a:pt x="140" y="253"/>
                    <a:pt x="144" y="251"/>
                    <a:pt x="149" y="252"/>
                  </a:cubicBezTo>
                  <a:cubicBezTo>
                    <a:pt x="174" y="258"/>
                    <a:pt x="197" y="268"/>
                    <a:pt x="214" y="289"/>
                  </a:cubicBezTo>
                  <a:cubicBezTo>
                    <a:pt x="229" y="306"/>
                    <a:pt x="234" y="327"/>
                    <a:pt x="232" y="350"/>
                  </a:cubicBezTo>
                  <a:cubicBezTo>
                    <a:pt x="232" y="351"/>
                    <a:pt x="232" y="352"/>
                    <a:pt x="231" y="353"/>
                  </a:cubicBezTo>
                  <a:cubicBezTo>
                    <a:pt x="221" y="364"/>
                    <a:pt x="222" y="376"/>
                    <a:pt x="229" y="388"/>
                  </a:cubicBezTo>
                  <a:cubicBezTo>
                    <a:pt x="232" y="393"/>
                    <a:pt x="233" y="398"/>
                    <a:pt x="233" y="404"/>
                  </a:cubicBezTo>
                  <a:cubicBezTo>
                    <a:pt x="233" y="412"/>
                    <a:pt x="233" y="420"/>
                    <a:pt x="233" y="429"/>
                  </a:cubicBezTo>
                  <a:cubicBezTo>
                    <a:pt x="233" y="431"/>
                    <a:pt x="233" y="432"/>
                    <a:pt x="236" y="432"/>
                  </a:cubicBezTo>
                  <a:cubicBezTo>
                    <a:pt x="247" y="432"/>
                    <a:pt x="247" y="432"/>
                    <a:pt x="247" y="421"/>
                  </a:cubicBezTo>
                  <a:cubicBezTo>
                    <a:pt x="247" y="414"/>
                    <a:pt x="247" y="407"/>
                    <a:pt x="247" y="399"/>
                  </a:cubicBezTo>
                  <a:cubicBezTo>
                    <a:pt x="247" y="396"/>
                    <a:pt x="247" y="394"/>
                    <a:pt x="249" y="391"/>
                  </a:cubicBezTo>
                  <a:cubicBezTo>
                    <a:pt x="254" y="383"/>
                    <a:pt x="258" y="373"/>
                    <a:pt x="255" y="363"/>
                  </a:cubicBezTo>
                  <a:cubicBezTo>
                    <a:pt x="254" y="361"/>
                    <a:pt x="253" y="358"/>
                    <a:pt x="251" y="356"/>
                  </a:cubicBezTo>
                  <a:cubicBezTo>
                    <a:pt x="248" y="353"/>
                    <a:pt x="247" y="349"/>
                    <a:pt x="247" y="345"/>
                  </a:cubicBezTo>
                  <a:cubicBezTo>
                    <a:pt x="246" y="309"/>
                    <a:pt x="263" y="283"/>
                    <a:pt x="294" y="266"/>
                  </a:cubicBezTo>
                  <a:cubicBezTo>
                    <a:pt x="306" y="259"/>
                    <a:pt x="318" y="255"/>
                    <a:pt x="331" y="252"/>
                  </a:cubicBezTo>
                  <a:cubicBezTo>
                    <a:pt x="336" y="251"/>
                    <a:pt x="340" y="254"/>
                    <a:pt x="341" y="258"/>
                  </a:cubicBezTo>
                  <a:cubicBezTo>
                    <a:pt x="341" y="262"/>
                    <a:pt x="339" y="265"/>
                    <a:pt x="334" y="266"/>
                  </a:cubicBezTo>
                  <a:cubicBezTo>
                    <a:pt x="313" y="270"/>
                    <a:pt x="294" y="278"/>
                    <a:pt x="279" y="294"/>
                  </a:cubicBezTo>
                  <a:cubicBezTo>
                    <a:pt x="266" y="308"/>
                    <a:pt x="261" y="325"/>
                    <a:pt x="261" y="344"/>
                  </a:cubicBezTo>
                  <a:cubicBezTo>
                    <a:pt x="261" y="346"/>
                    <a:pt x="262" y="347"/>
                    <a:pt x="262" y="348"/>
                  </a:cubicBezTo>
                  <a:cubicBezTo>
                    <a:pt x="272" y="363"/>
                    <a:pt x="272" y="378"/>
                    <a:pt x="264" y="393"/>
                  </a:cubicBezTo>
                  <a:cubicBezTo>
                    <a:pt x="262" y="398"/>
                    <a:pt x="260" y="402"/>
                    <a:pt x="261" y="407"/>
                  </a:cubicBezTo>
                  <a:cubicBezTo>
                    <a:pt x="261" y="414"/>
                    <a:pt x="261" y="421"/>
                    <a:pt x="261" y="428"/>
                  </a:cubicBezTo>
                  <a:cubicBezTo>
                    <a:pt x="261" y="431"/>
                    <a:pt x="261" y="432"/>
                    <a:pt x="264" y="432"/>
                  </a:cubicBezTo>
                  <a:cubicBezTo>
                    <a:pt x="275" y="432"/>
                    <a:pt x="275" y="432"/>
                    <a:pt x="275" y="421"/>
                  </a:cubicBezTo>
                  <a:cubicBezTo>
                    <a:pt x="275" y="418"/>
                    <a:pt x="275" y="414"/>
                    <a:pt x="275" y="410"/>
                  </a:cubicBezTo>
                  <a:cubicBezTo>
                    <a:pt x="274" y="402"/>
                    <a:pt x="275" y="394"/>
                    <a:pt x="280" y="386"/>
                  </a:cubicBezTo>
                  <a:cubicBezTo>
                    <a:pt x="285" y="376"/>
                    <a:pt x="285" y="366"/>
                    <a:pt x="279" y="356"/>
                  </a:cubicBezTo>
                  <a:cubicBezTo>
                    <a:pt x="275" y="351"/>
                    <a:pt x="278" y="346"/>
                    <a:pt x="285" y="345"/>
                  </a:cubicBezTo>
                  <a:cubicBezTo>
                    <a:pt x="320" y="339"/>
                    <a:pt x="354" y="327"/>
                    <a:pt x="383" y="307"/>
                  </a:cubicBezTo>
                  <a:cubicBezTo>
                    <a:pt x="408" y="290"/>
                    <a:pt x="428" y="269"/>
                    <a:pt x="440" y="241"/>
                  </a:cubicBezTo>
                  <a:cubicBezTo>
                    <a:pt x="456" y="202"/>
                    <a:pt x="450" y="166"/>
                    <a:pt x="426" y="132"/>
                  </a:cubicBezTo>
                  <a:cubicBezTo>
                    <a:pt x="420" y="123"/>
                    <a:pt x="413" y="115"/>
                    <a:pt x="406" y="108"/>
                  </a:cubicBezTo>
                  <a:cubicBezTo>
                    <a:pt x="401" y="104"/>
                    <a:pt x="401" y="102"/>
                    <a:pt x="404" y="96"/>
                  </a:cubicBezTo>
                  <a:cubicBezTo>
                    <a:pt x="418" y="72"/>
                    <a:pt x="422" y="45"/>
                    <a:pt x="420" y="18"/>
                  </a:cubicBezTo>
                  <a:cubicBezTo>
                    <a:pt x="420" y="15"/>
                    <a:pt x="420" y="12"/>
                    <a:pt x="419" y="9"/>
                  </a:cubicBezTo>
                  <a:cubicBezTo>
                    <a:pt x="419" y="5"/>
                    <a:pt x="421" y="1"/>
                    <a:pt x="425" y="1"/>
                  </a:cubicBezTo>
                  <a:cubicBezTo>
                    <a:pt x="429" y="0"/>
                    <a:pt x="432" y="2"/>
                    <a:pt x="433" y="7"/>
                  </a:cubicBezTo>
                  <a:cubicBezTo>
                    <a:pt x="435" y="18"/>
                    <a:pt x="435" y="29"/>
                    <a:pt x="434" y="40"/>
                  </a:cubicBezTo>
                  <a:cubicBezTo>
                    <a:pt x="433" y="60"/>
                    <a:pt x="428" y="80"/>
                    <a:pt x="419" y="98"/>
                  </a:cubicBezTo>
                  <a:cubicBezTo>
                    <a:pt x="417" y="100"/>
                    <a:pt x="419" y="102"/>
                    <a:pt x="420" y="103"/>
                  </a:cubicBezTo>
                  <a:cubicBezTo>
                    <a:pt x="435" y="118"/>
                    <a:pt x="447" y="135"/>
                    <a:pt x="454" y="155"/>
                  </a:cubicBezTo>
                  <a:cubicBezTo>
                    <a:pt x="470" y="198"/>
                    <a:pt x="463" y="238"/>
                    <a:pt x="437" y="274"/>
                  </a:cubicBezTo>
                  <a:cubicBezTo>
                    <a:pt x="414" y="307"/>
                    <a:pt x="381" y="328"/>
                    <a:pt x="344" y="343"/>
                  </a:cubicBezTo>
                  <a:cubicBezTo>
                    <a:pt x="330" y="349"/>
                    <a:pt x="314" y="353"/>
                    <a:pt x="299" y="356"/>
                  </a:cubicBezTo>
                  <a:cubicBezTo>
                    <a:pt x="296" y="357"/>
                    <a:pt x="295" y="358"/>
                    <a:pt x="296" y="361"/>
                  </a:cubicBezTo>
                  <a:cubicBezTo>
                    <a:pt x="300" y="374"/>
                    <a:pt x="297" y="385"/>
                    <a:pt x="290" y="397"/>
                  </a:cubicBezTo>
                  <a:cubicBezTo>
                    <a:pt x="289" y="398"/>
                    <a:pt x="289" y="400"/>
                    <a:pt x="289" y="402"/>
                  </a:cubicBezTo>
                  <a:cubicBezTo>
                    <a:pt x="289" y="410"/>
                    <a:pt x="289" y="419"/>
                    <a:pt x="288" y="427"/>
                  </a:cubicBezTo>
                  <a:cubicBezTo>
                    <a:pt x="288" y="431"/>
                    <a:pt x="289" y="432"/>
                    <a:pt x="293" y="432"/>
                  </a:cubicBezTo>
                  <a:cubicBezTo>
                    <a:pt x="351" y="432"/>
                    <a:pt x="410" y="432"/>
                    <a:pt x="468" y="432"/>
                  </a:cubicBezTo>
                  <a:cubicBezTo>
                    <a:pt x="470" y="432"/>
                    <a:pt x="471" y="432"/>
                    <a:pt x="473" y="432"/>
                  </a:cubicBezTo>
                  <a:cubicBezTo>
                    <a:pt x="477" y="432"/>
                    <a:pt x="480" y="435"/>
                    <a:pt x="480" y="439"/>
                  </a:cubicBezTo>
                  <a:cubicBezTo>
                    <a:pt x="480" y="442"/>
                    <a:pt x="477" y="445"/>
                    <a:pt x="473" y="446"/>
                  </a:cubicBezTo>
                  <a:cubicBezTo>
                    <a:pt x="472" y="446"/>
                    <a:pt x="470" y="446"/>
                    <a:pt x="468" y="446"/>
                  </a:cubicBezTo>
                  <a:cubicBezTo>
                    <a:pt x="392" y="446"/>
                    <a:pt x="316" y="446"/>
                    <a:pt x="240" y="446"/>
                  </a:cubicBezTo>
                  <a:close/>
                </a:path>
              </a:pathLst>
            </a:custGeom>
            <a:solidFill>
              <a:srgbClr val="2F4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9713913" y="763588"/>
              <a:ext cx="1239837" cy="868363"/>
            </a:xfrm>
            <a:custGeom>
              <a:avLst/>
              <a:gdLst>
                <a:gd name="T0" fmla="*/ 269 w 369"/>
                <a:gd name="T1" fmla="*/ 244 h 259"/>
                <a:gd name="T2" fmla="*/ 241 w 369"/>
                <a:gd name="T3" fmla="*/ 252 h 259"/>
                <a:gd name="T4" fmla="*/ 223 w 369"/>
                <a:gd name="T5" fmla="*/ 253 h 259"/>
                <a:gd name="T6" fmla="*/ 255 w 369"/>
                <a:gd name="T7" fmla="*/ 234 h 259"/>
                <a:gd name="T8" fmla="*/ 283 w 369"/>
                <a:gd name="T9" fmla="*/ 223 h 259"/>
                <a:gd name="T10" fmla="*/ 309 w 369"/>
                <a:gd name="T11" fmla="*/ 207 h 259"/>
                <a:gd name="T12" fmla="*/ 317 w 369"/>
                <a:gd name="T13" fmla="*/ 194 h 259"/>
                <a:gd name="T14" fmla="*/ 333 w 369"/>
                <a:gd name="T15" fmla="*/ 182 h 259"/>
                <a:gd name="T16" fmla="*/ 346 w 369"/>
                <a:gd name="T17" fmla="*/ 157 h 259"/>
                <a:gd name="T18" fmla="*/ 350 w 369"/>
                <a:gd name="T19" fmla="*/ 129 h 259"/>
                <a:gd name="T20" fmla="*/ 344 w 369"/>
                <a:gd name="T21" fmla="*/ 101 h 259"/>
                <a:gd name="T22" fmla="*/ 329 w 369"/>
                <a:gd name="T23" fmla="*/ 76 h 259"/>
                <a:gd name="T24" fmla="*/ 308 w 369"/>
                <a:gd name="T25" fmla="*/ 56 h 259"/>
                <a:gd name="T26" fmla="*/ 283 w 369"/>
                <a:gd name="T27" fmla="*/ 40 h 259"/>
                <a:gd name="T28" fmla="*/ 254 w 369"/>
                <a:gd name="T29" fmla="*/ 29 h 259"/>
                <a:gd name="T30" fmla="*/ 226 w 369"/>
                <a:gd name="T31" fmla="*/ 22 h 259"/>
                <a:gd name="T32" fmla="*/ 195 w 369"/>
                <a:gd name="T33" fmla="*/ 19 h 259"/>
                <a:gd name="T34" fmla="*/ 165 w 369"/>
                <a:gd name="T35" fmla="*/ 19 h 259"/>
                <a:gd name="T36" fmla="*/ 136 w 369"/>
                <a:gd name="T37" fmla="*/ 23 h 259"/>
                <a:gd name="T38" fmla="*/ 107 w 369"/>
                <a:gd name="T39" fmla="*/ 31 h 259"/>
                <a:gd name="T40" fmla="*/ 80 w 369"/>
                <a:gd name="T41" fmla="*/ 43 h 259"/>
                <a:gd name="T42" fmla="*/ 55 w 369"/>
                <a:gd name="T43" fmla="*/ 61 h 259"/>
                <a:gd name="T44" fmla="*/ 35 w 369"/>
                <a:gd name="T45" fmla="*/ 81 h 259"/>
                <a:gd name="T46" fmla="*/ 22 w 369"/>
                <a:gd name="T47" fmla="*/ 107 h 259"/>
                <a:gd name="T48" fmla="*/ 17 w 369"/>
                <a:gd name="T49" fmla="*/ 135 h 259"/>
                <a:gd name="T50" fmla="*/ 23 w 369"/>
                <a:gd name="T51" fmla="*/ 162 h 259"/>
                <a:gd name="T52" fmla="*/ 39 w 369"/>
                <a:gd name="T53" fmla="*/ 187 h 259"/>
                <a:gd name="T54" fmla="*/ 60 w 369"/>
                <a:gd name="T55" fmla="*/ 207 h 259"/>
                <a:gd name="T56" fmla="*/ 85 w 369"/>
                <a:gd name="T57" fmla="*/ 223 h 259"/>
                <a:gd name="T58" fmla="*/ 113 w 369"/>
                <a:gd name="T59" fmla="*/ 234 h 259"/>
                <a:gd name="T60" fmla="*/ 145 w 369"/>
                <a:gd name="T61" fmla="*/ 252 h 259"/>
                <a:gd name="T62" fmla="*/ 128 w 369"/>
                <a:gd name="T63" fmla="*/ 253 h 259"/>
                <a:gd name="T64" fmla="*/ 96 w 369"/>
                <a:gd name="T65" fmla="*/ 241 h 259"/>
                <a:gd name="T66" fmla="*/ 67 w 369"/>
                <a:gd name="T67" fmla="*/ 228 h 259"/>
                <a:gd name="T68" fmla="*/ 41 w 369"/>
                <a:gd name="T69" fmla="*/ 207 h 259"/>
                <a:gd name="T70" fmla="*/ 21 w 369"/>
                <a:gd name="T71" fmla="*/ 182 h 259"/>
                <a:gd name="T72" fmla="*/ 8 w 369"/>
                <a:gd name="T73" fmla="*/ 152 h 259"/>
                <a:gd name="T74" fmla="*/ 1 w 369"/>
                <a:gd name="T75" fmla="*/ 133 h 259"/>
                <a:gd name="T76" fmla="*/ 8 w 369"/>
                <a:gd name="T77" fmla="*/ 112 h 259"/>
                <a:gd name="T78" fmla="*/ 16 w 369"/>
                <a:gd name="T79" fmla="*/ 89 h 259"/>
                <a:gd name="T80" fmla="*/ 35 w 369"/>
                <a:gd name="T81" fmla="*/ 62 h 259"/>
                <a:gd name="T82" fmla="*/ 60 w 369"/>
                <a:gd name="T83" fmla="*/ 42 h 259"/>
                <a:gd name="T84" fmla="*/ 88 w 369"/>
                <a:gd name="T85" fmla="*/ 26 h 259"/>
                <a:gd name="T86" fmla="*/ 117 w 369"/>
                <a:gd name="T87" fmla="*/ 15 h 259"/>
                <a:gd name="T88" fmla="*/ 148 w 369"/>
                <a:gd name="T89" fmla="*/ 9 h 259"/>
                <a:gd name="T90" fmla="*/ 180 w 369"/>
                <a:gd name="T91" fmla="*/ 7 h 259"/>
                <a:gd name="T92" fmla="*/ 212 w 369"/>
                <a:gd name="T93" fmla="*/ 8 h 259"/>
                <a:gd name="T94" fmla="*/ 242 w 369"/>
                <a:gd name="T95" fmla="*/ 13 h 259"/>
                <a:gd name="T96" fmla="*/ 273 w 369"/>
                <a:gd name="T97" fmla="*/ 23 h 259"/>
                <a:gd name="T98" fmla="*/ 301 w 369"/>
                <a:gd name="T99" fmla="*/ 37 h 259"/>
                <a:gd name="T100" fmla="*/ 326 w 369"/>
                <a:gd name="T101" fmla="*/ 55 h 259"/>
                <a:gd name="T102" fmla="*/ 347 w 369"/>
                <a:gd name="T103" fmla="*/ 80 h 259"/>
                <a:gd name="T104" fmla="*/ 360 w 369"/>
                <a:gd name="T105" fmla="*/ 110 h 259"/>
                <a:gd name="T106" fmla="*/ 361 w 369"/>
                <a:gd name="T107" fmla="*/ 143 h 259"/>
                <a:gd name="T108" fmla="*/ 352 w 369"/>
                <a:gd name="T109" fmla="*/ 175 h 259"/>
                <a:gd name="T110" fmla="*/ 333 w 369"/>
                <a:gd name="T111" fmla="*/ 201 h 259"/>
                <a:gd name="T112" fmla="*/ 308 w 369"/>
                <a:gd name="T113" fmla="*/ 222 h 259"/>
                <a:gd name="T114" fmla="*/ 283 w 369"/>
                <a:gd name="T115" fmla="*/ 23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259">
                  <a:moveTo>
                    <a:pt x="283" y="238"/>
                  </a:moveTo>
                  <a:cubicBezTo>
                    <a:pt x="277" y="235"/>
                    <a:pt x="273" y="239"/>
                    <a:pt x="269" y="244"/>
                  </a:cubicBezTo>
                  <a:cubicBezTo>
                    <a:pt x="265" y="250"/>
                    <a:pt x="259" y="251"/>
                    <a:pt x="252" y="249"/>
                  </a:cubicBezTo>
                  <a:cubicBezTo>
                    <a:pt x="247" y="247"/>
                    <a:pt x="244" y="248"/>
                    <a:pt x="241" y="252"/>
                  </a:cubicBezTo>
                  <a:cubicBezTo>
                    <a:pt x="237" y="257"/>
                    <a:pt x="231" y="259"/>
                    <a:pt x="225" y="257"/>
                  </a:cubicBezTo>
                  <a:cubicBezTo>
                    <a:pt x="223" y="256"/>
                    <a:pt x="222" y="255"/>
                    <a:pt x="223" y="253"/>
                  </a:cubicBezTo>
                  <a:cubicBezTo>
                    <a:pt x="226" y="244"/>
                    <a:pt x="233" y="239"/>
                    <a:pt x="240" y="234"/>
                  </a:cubicBezTo>
                  <a:cubicBezTo>
                    <a:pt x="245" y="231"/>
                    <a:pt x="250" y="233"/>
                    <a:pt x="255" y="234"/>
                  </a:cubicBezTo>
                  <a:cubicBezTo>
                    <a:pt x="258" y="235"/>
                    <a:pt x="259" y="235"/>
                    <a:pt x="261" y="232"/>
                  </a:cubicBezTo>
                  <a:cubicBezTo>
                    <a:pt x="266" y="224"/>
                    <a:pt x="274" y="221"/>
                    <a:pt x="283" y="223"/>
                  </a:cubicBezTo>
                  <a:cubicBezTo>
                    <a:pt x="285" y="224"/>
                    <a:pt x="287" y="223"/>
                    <a:pt x="288" y="221"/>
                  </a:cubicBezTo>
                  <a:cubicBezTo>
                    <a:pt x="291" y="211"/>
                    <a:pt x="298" y="207"/>
                    <a:pt x="309" y="207"/>
                  </a:cubicBezTo>
                  <a:cubicBezTo>
                    <a:pt x="311" y="208"/>
                    <a:pt x="312" y="206"/>
                    <a:pt x="312" y="204"/>
                  </a:cubicBezTo>
                  <a:cubicBezTo>
                    <a:pt x="313" y="200"/>
                    <a:pt x="314" y="197"/>
                    <a:pt x="317" y="194"/>
                  </a:cubicBezTo>
                  <a:cubicBezTo>
                    <a:pt x="320" y="190"/>
                    <a:pt x="324" y="188"/>
                    <a:pt x="329" y="187"/>
                  </a:cubicBezTo>
                  <a:cubicBezTo>
                    <a:pt x="332" y="187"/>
                    <a:pt x="333" y="185"/>
                    <a:pt x="333" y="182"/>
                  </a:cubicBezTo>
                  <a:cubicBezTo>
                    <a:pt x="332" y="173"/>
                    <a:pt x="336" y="167"/>
                    <a:pt x="344" y="163"/>
                  </a:cubicBezTo>
                  <a:cubicBezTo>
                    <a:pt x="347" y="161"/>
                    <a:pt x="347" y="160"/>
                    <a:pt x="346" y="157"/>
                  </a:cubicBezTo>
                  <a:cubicBezTo>
                    <a:pt x="342" y="149"/>
                    <a:pt x="344" y="141"/>
                    <a:pt x="350" y="135"/>
                  </a:cubicBezTo>
                  <a:cubicBezTo>
                    <a:pt x="353" y="132"/>
                    <a:pt x="352" y="131"/>
                    <a:pt x="350" y="129"/>
                  </a:cubicBezTo>
                  <a:cubicBezTo>
                    <a:pt x="344" y="122"/>
                    <a:pt x="342" y="115"/>
                    <a:pt x="346" y="106"/>
                  </a:cubicBezTo>
                  <a:cubicBezTo>
                    <a:pt x="347" y="104"/>
                    <a:pt x="347" y="102"/>
                    <a:pt x="344" y="101"/>
                  </a:cubicBezTo>
                  <a:cubicBezTo>
                    <a:pt x="336" y="97"/>
                    <a:pt x="332" y="90"/>
                    <a:pt x="333" y="81"/>
                  </a:cubicBezTo>
                  <a:cubicBezTo>
                    <a:pt x="333" y="78"/>
                    <a:pt x="332" y="77"/>
                    <a:pt x="329" y="76"/>
                  </a:cubicBezTo>
                  <a:cubicBezTo>
                    <a:pt x="320" y="75"/>
                    <a:pt x="314" y="69"/>
                    <a:pt x="312" y="60"/>
                  </a:cubicBezTo>
                  <a:cubicBezTo>
                    <a:pt x="312" y="57"/>
                    <a:pt x="311" y="56"/>
                    <a:pt x="308" y="56"/>
                  </a:cubicBezTo>
                  <a:cubicBezTo>
                    <a:pt x="298" y="56"/>
                    <a:pt x="291" y="52"/>
                    <a:pt x="288" y="42"/>
                  </a:cubicBezTo>
                  <a:cubicBezTo>
                    <a:pt x="287" y="40"/>
                    <a:pt x="286" y="40"/>
                    <a:pt x="283" y="40"/>
                  </a:cubicBezTo>
                  <a:cubicBezTo>
                    <a:pt x="274" y="42"/>
                    <a:pt x="266" y="40"/>
                    <a:pt x="261" y="31"/>
                  </a:cubicBezTo>
                  <a:cubicBezTo>
                    <a:pt x="259" y="29"/>
                    <a:pt x="257" y="28"/>
                    <a:pt x="254" y="29"/>
                  </a:cubicBezTo>
                  <a:cubicBezTo>
                    <a:pt x="245" y="33"/>
                    <a:pt x="238" y="30"/>
                    <a:pt x="232" y="23"/>
                  </a:cubicBezTo>
                  <a:cubicBezTo>
                    <a:pt x="230" y="21"/>
                    <a:pt x="229" y="20"/>
                    <a:pt x="226" y="22"/>
                  </a:cubicBezTo>
                  <a:cubicBezTo>
                    <a:pt x="218" y="26"/>
                    <a:pt x="210" y="26"/>
                    <a:pt x="203" y="19"/>
                  </a:cubicBezTo>
                  <a:cubicBezTo>
                    <a:pt x="200" y="17"/>
                    <a:pt x="198" y="17"/>
                    <a:pt x="195" y="19"/>
                  </a:cubicBezTo>
                  <a:cubicBezTo>
                    <a:pt x="188" y="24"/>
                    <a:pt x="180" y="24"/>
                    <a:pt x="173" y="19"/>
                  </a:cubicBezTo>
                  <a:cubicBezTo>
                    <a:pt x="170" y="17"/>
                    <a:pt x="167" y="17"/>
                    <a:pt x="165" y="19"/>
                  </a:cubicBezTo>
                  <a:cubicBezTo>
                    <a:pt x="158" y="26"/>
                    <a:pt x="150" y="26"/>
                    <a:pt x="142" y="22"/>
                  </a:cubicBezTo>
                  <a:cubicBezTo>
                    <a:pt x="140" y="20"/>
                    <a:pt x="138" y="20"/>
                    <a:pt x="136" y="23"/>
                  </a:cubicBezTo>
                  <a:cubicBezTo>
                    <a:pt x="130" y="31"/>
                    <a:pt x="122" y="33"/>
                    <a:pt x="113" y="29"/>
                  </a:cubicBezTo>
                  <a:cubicBezTo>
                    <a:pt x="110" y="28"/>
                    <a:pt x="108" y="28"/>
                    <a:pt x="107" y="31"/>
                  </a:cubicBezTo>
                  <a:cubicBezTo>
                    <a:pt x="102" y="40"/>
                    <a:pt x="94" y="42"/>
                    <a:pt x="85" y="40"/>
                  </a:cubicBezTo>
                  <a:cubicBezTo>
                    <a:pt x="82" y="40"/>
                    <a:pt x="81" y="41"/>
                    <a:pt x="80" y="43"/>
                  </a:cubicBezTo>
                  <a:cubicBezTo>
                    <a:pt x="77" y="52"/>
                    <a:pt x="70" y="56"/>
                    <a:pt x="61" y="56"/>
                  </a:cubicBezTo>
                  <a:cubicBezTo>
                    <a:pt x="58" y="56"/>
                    <a:pt x="56" y="57"/>
                    <a:pt x="55" y="61"/>
                  </a:cubicBezTo>
                  <a:cubicBezTo>
                    <a:pt x="54" y="70"/>
                    <a:pt x="48" y="74"/>
                    <a:pt x="39" y="76"/>
                  </a:cubicBezTo>
                  <a:cubicBezTo>
                    <a:pt x="36" y="77"/>
                    <a:pt x="35" y="78"/>
                    <a:pt x="35" y="81"/>
                  </a:cubicBezTo>
                  <a:cubicBezTo>
                    <a:pt x="36" y="90"/>
                    <a:pt x="32" y="97"/>
                    <a:pt x="24" y="101"/>
                  </a:cubicBezTo>
                  <a:cubicBezTo>
                    <a:pt x="21" y="102"/>
                    <a:pt x="20" y="104"/>
                    <a:pt x="22" y="107"/>
                  </a:cubicBezTo>
                  <a:cubicBezTo>
                    <a:pt x="25" y="115"/>
                    <a:pt x="23" y="122"/>
                    <a:pt x="17" y="129"/>
                  </a:cubicBezTo>
                  <a:cubicBezTo>
                    <a:pt x="15" y="131"/>
                    <a:pt x="15" y="133"/>
                    <a:pt x="17" y="135"/>
                  </a:cubicBezTo>
                  <a:cubicBezTo>
                    <a:pt x="24" y="141"/>
                    <a:pt x="25" y="149"/>
                    <a:pt x="21" y="157"/>
                  </a:cubicBezTo>
                  <a:cubicBezTo>
                    <a:pt x="20" y="160"/>
                    <a:pt x="21" y="161"/>
                    <a:pt x="23" y="162"/>
                  </a:cubicBezTo>
                  <a:cubicBezTo>
                    <a:pt x="32" y="166"/>
                    <a:pt x="36" y="173"/>
                    <a:pt x="35" y="183"/>
                  </a:cubicBezTo>
                  <a:cubicBezTo>
                    <a:pt x="35" y="185"/>
                    <a:pt x="36" y="187"/>
                    <a:pt x="39" y="187"/>
                  </a:cubicBezTo>
                  <a:cubicBezTo>
                    <a:pt x="48" y="189"/>
                    <a:pt x="54" y="195"/>
                    <a:pt x="55" y="204"/>
                  </a:cubicBezTo>
                  <a:cubicBezTo>
                    <a:pt x="56" y="207"/>
                    <a:pt x="57" y="208"/>
                    <a:pt x="60" y="207"/>
                  </a:cubicBezTo>
                  <a:cubicBezTo>
                    <a:pt x="70" y="207"/>
                    <a:pt x="76" y="211"/>
                    <a:pt x="80" y="220"/>
                  </a:cubicBezTo>
                  <a:cubicBezTo>
                    <a:pt x="81" y="223"/>
                    <a:pt x="82" y="224"/>
                    <a:pt x="85" y="223"/>
                  </a:cubicBezTo>
                  <a:cubicBezTo>
                    <a:pt x="94" y="221"/>
                    <a:pt x="102" y="223"/>
                    <a:pt x="106" y="232"/>
                  </a:cubicBezTo>
                  <a:cubicBezTo>
                    <a:pt x="108" y="234"/>
                    <a:pt x="110" y="236"/>
                    <a:pt x="113" y="234"/>
                  </a:cubicBezTo>
                  <a:cubicBezTo>
                    <a:pt x="122" y="231"/>
                    <a:pt x="129" y="233"/>
                    <a:pt x="136" y="240"/>
                  </a:cubicBezTo>
                  <a:cubicBezTo>
                    <a:pt x="139" y="244"/>
                    <a:pt x="143" y="248"/>
                    <a:pt x="145" y="252"/>
                  </a:cubicBezTo>
                  <a:cubicBezTo>
                    <a:pt x="146" y="255"/>
                    <a:pt x="145" y="256"/>
                    <a:pt x="142" y="257"/>
                  </a:cubicBezTo>
                  <a:cubicBezTo>
                    <a:pt x="137" y="258"/>
                    <a:pt x="132" y="257"/>
                    <a:pt x="128" y="253"/>
                  </a:cubicBezTo>
                  <a:cubicBezTo>
                    <a:pt x="124" y="248"/>
                    <a:pt x="120" y="247"/>
                    <a:pt x="114" y="249"/>
                  </a:cubicBezTo>
                  <a:cubicBezTo>
                    <a:pt x="106" y="252"/>
                    <a:pt x="100" y="248"/>
                    <a:pt x="96" y="241"/>
                  </a:cubicBezTo>
                  <a:cubicBezTo>
                    <a:pt x="93" y="238"/>
                    <a:pt x="91" y="237"/>
                    <a:pt x="87" y="238"/>
                  </a:cubicBezTo>
                  <a:cubicBezTo>
                    <a:pt x="77" y="239"/>
                    <a:pt x="72" y="236"/>
                    <a:pt x="67" y="228"/>
                  </a:cubicBezTo>
                  <a:cubicBezTo>
                    <a:pt x="66" y="224"/>
                    <a:pt x="63" y="222"/>
                    <a:pt x="59" y="222"/>
                  </a:cubicBezTo>
                  <a:cubicBezTo>
                    <a:pt x="48" y="222"/>
                    <a:pt x="44" y="218"/>
                    <a:pt x="41" y="207"/>
                  </a:cubicBezTo>
                  <a:cubicBezTo>
                    <a:pt x="40" y="204"/>
                    <a:pt x="39" y="202"/>
                    <a:pt x="35" y="201"/>
                  </a:cubicBezTo>
                  <a:cubicBezTo>
                    <a:pt x="24" y="198"/>
                    <a:pt x="20" y="194"/>
                    <a:pt x="21" y="182"/>
                  </a:cubicBezTo>
                  <a:cubicBezTo>
                    <a:pt x="21" y="178"/>
                    <a:pt x="19" y="177"/>
                    <a:pt x="17" y="175"/>
                  </a:cubicBezTo>
                  <a:cubicBezTo>
                    <a:pt x="6" y="168"/>
                    <a:pt x="4" y="164"/>
                    <a:pt x="8" y="152"/>
                  </a:cubicBezTo>
                  <a:cubicBezTo>
                    <a:pt x="9" y="149"/>
                    <a:pt x="9" y="147"/>
                    <a:pt x="7" y="144"/>
                  </a:cubicBezTo>
                  <a:cubicBezTo>
                    <a:pt x="4" y="141"/>
                    <a:pt x="1" y="138"/>
                    <a:pt x="1" y="133"/>
                  </a:cubicBezTo>
                  <a:cubicBezTo>
                    <a:pt x="0" y="127"/>
                    <a:pt x="3" y="123"/>
                    <a:pt x="7" y="119"/>
                  </a:cubicBezTo>
                  <a:cubicBezTo>
                    <a:pt x="9" y="117"/>
                    <a:pt x="9" y="115"/>
                    <a:pt x="8" y="112"/>
                  </a:cubicBezTo>
                  <a:cubicBezTo>
                    <a:pt x="8" y="112"/>
                    <a:pt x="8" y="111"/>
                    <a:pt x="8" y="110"/>
                  </a:cubicBezTo>
                  <a:cubicBezTo>
                    <a:pt x="5" y="100"/>
                    <a:pt x="6" y="94"/>
                    <a:pt x="16" y="89"/>
                  </a:cubicBezTo>
                  <a:cubicBezTo>
                    <a:pt x="19" y="87"/>
                    <a:pt x="21" y="85"/>
                    <a:pt x="21" y="80"/>
                  </a:cubicBezTo>
                  <a:cubicBezTo>
                    <a:pt x="20" y="70"/>
                    <a:pt x="25" y="65"/>
                    <a:pt x="35" y="62"/>
                  </a:cubicBezTo>
                  <a:cubicBezTo>
                    <a:pt x="38" y="62"/>
                    <a:pt x="40" y="60"/>
                    <a:pt x="41" y="56"/>
                  </a:cubicBezTo>
                  <a:cubicBezTo>
                    <a:pt x="44" y="45"/>
                    <a:pt x="48" y="42"/>
                    <a:pt x="60" y="42"/>
                  </a:cubicBezTo>
                  <a:cubicBezTo>
                    <a:pt x="64" y="41"/>
                    <a:pt x="65" y="40"/>
                    <a:pt x="66" y="38"/>
                  </a:cubicBezTo>
                  <a:cubicBezTo>
                    <a:pt x="72" y="27"/>
                    <a:pt x="76" y="24"/>
                    <a:pt x="88" y="26"/>
                  </a:cubicBezTo>
                  <a:cubicBezTo>
                    <a:pt x="91" y="27"/>
                    <a:pt x="93" y="26"/>
                    <a:pt x="95" y="23"/>
                  </a:cubicBezTo>
                  <a:cubicBezTo>
                    <a:pt x="102" y="14"/>
                    <a:pt x="106" y="12"/>
                    <a:pt x="117" y="15"/>
                  </a:cubicBezTo>
                  <a:cubicBezTo>
                    <a:pt x="121" y="16"/>
                    <a:pt x="123" y="16"/>
                    <a:pt x="125" y="13"/>
                  </a:cubicBezTo>
                  <a:cubicBezTo>
                    <a:pt x="133" y="5"/>
                    <a:pt x="138" y="4"/>
                    <a:pt x="148" y="9"/>
                  </a:cubicBezTo>
                  <a:cubicBezTo>
                    <a:pt x="151" y="10"/>
                    <a:pt x="154" y="10"/>
                    <a:pt x="156" y="8"/>
                  </a:cubicBezTo>
                  <a:cubicBezTo>
                    <a:pt x="165" y="1"/>
                    <a:pt x="170" y="0"/>
                    <a:pt x="180" y="7"/>
                  </a:cubicBezTo>
                  <a:cubicBezTo>
                    <a:pt x="183" y="8"/>
                    <a:pt x="185" y="8"/>
                    <a:pt x="188" y="6"/>
                  </a:cubicBezTo>
                  <a:cubicBezTo>
                    <a:pt x="197" y="0"/>
                    <a:pt x="203" y="1"/>
                    <a:pt x="212" y="8"/>
                  </a:cubicBezTo>
                  <a:cubicBezTo>
                    <a:pt x="214" y="10"/>
                    <a:pt x="216" y="10"/>
                    <a:pt x="219" y="9"/>
                  </a:cubicBezTo>
                  <a:cubicBezTo>
                    <a:pt x="229" y="4"/>
                    <a:pt x="234" y="5"/>
                    <a:pt x="242" y="13"/>
                  </a:cubicBezTo>
                  <a:cubicBezTo>
                    <a:pt x="245" y="16"/>
                    <a:pt x="247" y="16"/>
                    <a:pt x="251" y="15"/>
                  </a:cubicBezTo>
                  <a:cubicBezTo>
                    <a:pt x="262" y="12"/>
                    <a:pt x="266" y="14"/>
                    <a:pt x="273" y="23"/>
                  </a:cubicBezTo>
                  <a:cubicBezTo>
                    <a:pt x="275" y="26"/>
                    <a:pt x="277" y="27"/>
                    <a:pt x="280" y="26"/>
                  </a:cubicBezTo>
                  <a:cubicBezTo>
                    <a:pt x="291" y="24"/>
                    <a:pt x="296" y="27"/>
                    <a:pt x="301" y="37"/>
                  </a:cubicBezTo>
                  <a:cubicBezTo>
                    <a:pt x="302" y="40"/>
                    <a:pt x="304" y="42"/>
                    <a:pt x="308" y="42"/>
                  </a:cubicBezTo>
                  <a:cubicBezTo>
                    <a:pt x="319" y="42"/>
                    <a:pt x="323" y="45"/>
                    <a:pt x="326" y="55"/>
                  </a:cubicBezTo>
                  <a:cubicBezTo>
                    <a:pt x="327" y="60"/>
                    <a:pt x="329" y="62"/>
                    <a:pt x="334" y="63"/>
                  </a:cubicBezTo>
                  <a:cubicBezTo>
                    <a:pt x="343" y="65"/>
                    <a:pt x="347" y="70"/>
                    <a:pt x="347" y="80"/>
                  </a:cubicBezTo>
                  <a:cubicBezTo>
                    <a:pt x="347" y="84"/>
                    <a:pt x="348" y="87"/>
                    <a:pt x="352" y="89"/>
                  </a:cubicBezTo>
                  <a:cubicBezTo>
                    <a:pt x="361" y="94"/>
                    <a:pt x="363" y="100"/>
                    <a:pt x="360" y="110"/>
                  </a:cubicBezTo>
                  <a:cubicBezTo>
                    <a:pt x="359" y="114"/>
                    <a:pt x="359" y="117"/>
                    <a:pt x="362" y="120"/>
                  </a:cubicBezTo>
                  <a:cubicBezTo>
                    <a:pt x="369" y="129"/>
                    <a:pt x="369" y="134"/>
                    <a:pt x="361" y="143"/>
                  </a:cubicBezTo>
                  <a:cubicBezTo>
                    <a:pt x="359" y="147"/>
                    <a:pt x="359" y="149"/>
                    <a:pt x="360" y="153"/>
                  </a:cubicBezTo>
                  <a:cubicBezTo>
                    <a:pt x="363" y="164"/>
                    <a:pt x="361" y="169"/>
                    <a:pt x="352" y="175"/>
                  </a:cubicBezTo>
                  <a:cubicBezTo>
                    <a:pt x="349" y="177"/>
                    <a:pt x="347" y="179"/>
                    <a:pt x="347" y="183"/>
                  </a:cubicBezTo>
                  <a:cubicBezTo>
                    <a:pt x="347" y="194"/>
                    <a:pt x="344" y="198"/>
                    <a:pt x="333" y="201"/>
                  </a:cubicBezTo>
                  <a:cubicBezTo>
                    <a:pt x="329" y="202"/>
                    <a:pt x="327" y="204"/>
                    <a:pt x="326" y="208"/>
                  </a:cubicBezTo>
                  <a:cubicBezTo>
                    <a:pt x="324" y="218"/>
                    <a:pt x="319" y="222"/>
                    <a:pt x="308" y="222"/>
                  </a:cubicBezTo>
                  <a:cubicBezTo>
                    <a:pt x="304" y="222"/>
                    <a:pt x="302" y="223"/>
                    <a:pt x="301" y="227"/>
                  </a:cubicBezTo>
                  <a:cubicBezTo>
                    <a:pt x="298" y="234"/>
                    <a:pt x="293" y="238"/>
                    <a:pt x="283" y="23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9782175" y="538163"/>
              <a:ext cx="1093787" cy="306388"/>
            </a:xfrm>
            <a:custGeom>
              <a:avLst/>
              <a:gdLst>
                <a:gd name="T0" fmla="*/ 0 w 326"/>
                <a:gd name="T1" fmla="*/ 24 h 91"/>
                <a:gd name="T2" fmla="*/ 1 w 326"/>
                <a:gd name="T3" fmla="*/ 8 h 91"/>
                <a:gd name="T4" fmla="*/ 9 w 326"/>
                <a:gd name="T5" fmla="*/ 1 h 91"/>
                <a:gd name="T6" fmla="*/ 15 w 326"/>
                <a:gd name="T7" fmla="*/ 9 h 91"/>
                <a:gd name="T8" fmla="*/ 22 w 326"/>
                <a:gd name="T9" fmla="*/ 68 h 91"/>
                <a:gd name="T10" fmla="*/ 26 w 326"/>
                <a:gd name="T11" fmla="*/ 70 h 91"/>
                <a:gd name="T12" fmla="*/ 145 w 326"/>
                <a:gd name="T13" fmla="*/ 36 h 91"/>
                <a:gd name="T14" fmla="*/ 288 w 326"/>
                <a:gd name="T15" fmla="*/ 63 h 91"/>
                <a:gd name="T16" fmla="*/ 297 w 326"/>
                <a:gd name="T17" fmla="*/ 68 h 91"/>
                <a:gd name="T18" fmla="*/ 303 w 326"/>
                <a:gd name="T19" fmla="*/ 65 h 91"/>
                <a:gd name="T20" fmla="*/ 309 w 326"/>
                <a:gd name="T21" fmla="*/ 14 h 91"/>
                <a:gd name="T22" fmla="*/ 309 w 326"/>
                <a:gd name="T23" fmla="*/ 8 h 91"/>
                <a:gd name="T24" fmla="*/ 315 w 326"/>
                <a:gd name="T25" fmla="*/ 1 h 91"/>
                <a:gd name="T26" fmla="*/ 323 w 326"/>
                <a:gd name="T27" fmla="*/ 7 h 91"/>
                <a:gd name="T28" fmla="*/ 311 w 326"/>
                <a:gd name="T29" fmla="*/ 83 h 91"/>
                <a:gd name="T30" fmla="*/ 299 w 326"/>
                <a:gd name="T31" fmla="*/ 85 h 91"/>
                <a:gd name="T32" fmla="*/ 249 w 326"/>
                <a:gd name="T33" fmla="*/ 62 h 91"/>
                <a:gd name="T34" fmla="*/ 127 w 326"/>
                <a:gd name="T35" fmla="*/ 52 h 91"/>
                <a:gd name="T36" fmla="*/ 31 w 326"/>
                <a:gd name="T37" fmla="*/ 84 h 91"/>
                <a:gd name="T38" fmla="*/ 29 w 326"/>
                <a:gd name="T39" fmla="*/ 85 h 91"/>
                <a:gd name="T40" fmla="*/ 12 w 326"/>
                <a:gd name="T41" fmla="*/ 80 h 91"/>
                <a:gd name="T42" fmla="*/ 0 w 326"/>
                <a:gd name="T43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91">
                  <a:moveTo>
                    <a:pt x="0" y="24"/>
                  </a:moveTo>
                  <a:cubicBezTo>
                    <a:pt x="0" y="19"/>
                    <a:pt x="1" y="13"/>
                    <a:pt x="1" y="8"/>
                  </a:cubicBezTo>
                  <a:cubicBezTo>
                    <a:pt x="2" y="3"/>
                    <a:pt x="5" y="0"/>
                    <a:pt x="9" y="1"/>
                  </a:cubicBezTo>
                  <a:cubicBezTo>
                    <a:pt x="13" y="1"/>
                    <a:pt x="16" y="4"/>
                    <a:pt x="15" y="9"/>
                  </a:cubicBezTo>
                  <a:cubicBezTo>
                    <a:pt x="13" y="30"/>
                    <a:pt x="15" y="49"/>
                    <a:pt x="22" y="68"/>
                  </a:cubicBezTo>
                  <a:cubicBezTo>
                    <a:pt x="23" y="70"/>
                    <a:pt x="23" y="72"/>
                    <a:pt x="26" y="70"/>
                  </a:cubicBezTo>
                  <a:cubicBezTo>
                    <a:pt x="63" y="49"/>
                    <a:pt x="103" y="39"/>
                    <a:pt x="145" y="36"/>
                  </a:cubicBezTo>
                  <a:cubicBezTo>
                    <a:pt x="195" y="33"/>
                    <a:pt x="243" y="41"/>
                    <a:pt x="288" y="63"/>
                  </a:cubicBezTo>
                  <a:cubicBezTo>
                    <a:pt x="291" y="65"/>
                    <a:pt x="294" y="66"/>
                    <a:pt x="297" y="68"/>
                  </a:cubicBezTo>
                  <a:cubicBezTo>
                    <a:pt x="301" y="71"/>
                    <a:pt x="302" y="69"/>
                    <a:pt x="303" y="65"/>
                  </a:cubicBezTo>
                  <a:cubicBezTo>
                    <a:pt x="309" y="48"/>
                    <a:pt x="311" y="31"/>
                    <a:pt x="309" y="14"/>
                  </a:cubicBezTo>
                  <a:cubicBezTo>
                    <a:pt x="309" y="12"/>
                    <a:pt x="309" y="10"/>
                    <a:pt x="309" y="8"/>
                  </a:cubicBezTo>
                  <a:cubicBezTo>
                    <a:pt x="309" y="4"/>
                    <a:pt x="311" y="1"/>
                    <a:pt x="315" y="1"/>
                  </a:cubicBezTo>
                  <a:cubicBezTo>
                    <a:pt x="319" y="0"/>
                    <a:pt x="322" y="3"/>
                    <a:pt x="323" y="7"/>
                  </a:cubicBezTo>
                  <a:cubicBezTo>
                    <a:pt x="326" y="33"/>
                    <a:pt x="323" y="59"/>
                    <a:pt x="311" y="83"/>
                  </a:cubicBezTo>
                  <a:cubicBezTo>
                    <a:pt x="308" y="87"/>
                    <a:pt x="304" y="88"/>
                    <a:pt x="299" y="85"/>
                  </a:cubicBezTo>
                  <a:cubicBezTo>
                    <a:pt x="283" y="75"/>
                    <a:pt x="267" y="68"/>
                    <a:pt x="249" y="62"/>
                  </a:cubicBezTo>
                  <a:cubicBezTo>
                    <a:pt x="209" y="50"/>
                    <a:pt x="169" y="46"/>
                    <a:pt x="127" y="52"/>
                  </a:cubicBezTo>
                  <a:cubicBezTo>
                    <a:pt x="93" y="56"/>
                    <a:pt x="61" y="66"/>
                    <a:pt x="31" y="84"/>
                  </a:cubicBezTo>
                  <a:cubicBezTo>
                    <a:pt x="30" y="84"/>
                    <a:pt x="29" y="85"/>
                    <a:pt x="29" y="85"/>
                  </a:cubicBezTo>
                  <a:cubicBezTo>
                    <a:pt x="19" y="91"/>
                    <a:pt x="17" y="90"/>
                    <a:pt x="12" y="80"/>
                  </a:cubicBezTo>
                  <a:cubicBezTo>
                    <a:pt x="4" y="63"/>
                    <a:pt x="1" y="44"/>
                    <a:pt x="0" y="24"/>
                  </a:cubicBezTo>
                  <a:close/>
                </a:path>
              </a:pathLst>
            </a:custGeom>
            <a:solidFill>
              <a:srgbClr val="2F4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9861550" y="1055688"/>
              <a:ext cx="927100" cy="322263"/>
            </a:xfrm>
            <a:custGeom>
              <a:avLst/>
              <a:gdLst>
                <a:gd name="T0" fmla="*/ 276 w 276"/>
                <a:gd name="T1" fmla="*/ 39 h 96"/>
                <a:gd name="T2" fmla="*/ 254 w 276"/>
                <a:gd name="T3" fmla="*/ 93 h 96"/>
                <a:gd name="T4" fmla="*/ 251 w 276"/>
                <a:gd name="T5" fmla="*/ 93 h 96"/>
                <a:gd name="T6" fmla="*/ 245 w 276"/>
                <a:gd name="T7" fmla="*/ 88 h 96"/>
                <a:gd name="T8" fmla="*/ 244 w 276"/>
                <a:gd name="T9" fmla="*/ 83 h 96"/>
                <a:gd name="T10" fmla="*/ 260 w 276"/>
                <a:gd name="T11" fmla="*/ 55 h 96"/>
                <a:gd name="T12" fmla="*/ 256 w 276"/>
                <a:gd name="T13" fmla="*/ 21 h 96"/>
                <a:gd name="T14" fmla="*/ 250 w 276"/>
                <a:gd name="T15" fmla="*/ 19 h 96"/>
                <a:gd name="T16" fmla="*/ 239 w 276"/>
                <a:gd name="T17" fmla="*/ 25 h 96"/>
                <a:gd name="T18" fmla="*/ 196 w 276"/>
                <a:gd name="T19" fmla="*/ 24 h 96"/>
                <a:gd name="T20" fmla="*/ 163 w 276"/>
                <a:gd name="T21" fmla="*/ 23 h 96"/>
                <a:gd name="T22" fmla="*/ 128 w 276"/>
                <a:gd name="T23" fmla="*/ 29 h 96"/>
                <a:gd name="T24" fmla="*/ 116 w 276"/>
                <a:gd name="T25" fmla="*/ 23 h 96"/>
                <a:gd name="T26" fmla="*/ 84 w 276"/>
                <a:gd name="T27" fmla="*/ 23 h 96"/>
                <a:gd name="T28" fmla="*/ 44 w 276"/>
                <a:gd name="T29" fmla="*/ 27 h 96"/>
                <a:gd name="T30" fmla="*/ 32 w 276"/>
                <a:gd name="T31" fmla="*/ 19 h 96"/>
                <a:gd name="T32" fmla="*/ 24 w 276"/>
                <a:gd name="T33" fmla="*/ 22 h 96"/>
                <a:gd name="T34" fmla="*/ 31 w 276"/>
                <a:gd name="T35" fmla="*/ 78 h 96"/>
                <a:gd name="T36" fmla="*/ 37 w 276"/>
                <a:gd name="T37" fmla="*/ 85 h 96"/>
                <a:gd name="T38" fmla="*/ 31 w 276"/>
                <a:gd name="T39" fmla="*/ 91 h 96"/>
                <a:gd name="T40" fmla="*/ 29 w 276"/>
                <a:gd name="T41" fmla="*/ 93 h 96"/>
                <a:gd name="T42" fmla="*/ 25 w 276"/>
                <a:gd name="T43" fmla="*/ 93 h 96"/>
                <a:gd name="T44" fmla="*/ 7 w 276"/>
                <a:gd name="T45" fmla="*/ 63 h 96"/>
                <a:gd name="T46" fmla="*/ 16 w 276"/>
                <a:gd name="T47" fmla="*/ 6 h 96"/>
                <a:gd name="T48" fmla="*/ 22 w 276"/>
                <a:gd name="T49" fmla="*/ 3 h 96"/>
                <a:gd name="T50" fmla="*/ 45 w 276"/>
                <a:gd name="T51" fmla="*/ 11 h 96"/>
                <a:gd name="T52" fmla="*/ 76 w 276"/>
                <a:gd name="T53" fmla="*/ 11 h 96"/>
                <a:gd name="T54" fmla="*/ 117 w 276"/>
                <a:gd name="T55" fmla="*/ 7 h 96"/>
                <a:gd name="T56" fmla="*/ 125 w 276"/>
                <a:gd name="T57" fmla="*/ 12 h 96"/>
                <a:gd name="T58" fmla="*/ 154 w 276"/>
                <a:gd name="T59" fmla="*/ 12 h 96"/>
                <a:gd name="T60" fmla="*/ 194 w 276"/>
                <a:gd name="T61" fmla="*/ 6 h 96"/>
                <a:gd name="T62" fmla="*/ 204 w 276"/>
                <a:gd name="T63" fmla="*/ 12 h 96"/>
                <a:gd name="T64" fmla="*/ 234 w 276"/>
                <a:gd name="T65" fmla="*/ 11 h 96"/>
                <a:gd name="T66" fmla="*/ 258 w 276"/>
                <a:gd name="T67" fmla="*/ 3 h 96"/>
                <a:gd name="T68" fmla="*/ 264 w 276"/>
                <a:gd name="T69" fmla="*/ 6 h 96"/>
                <a:gd name="T70" fmla="*/ 276 w 276"/>
                <a:gd name="T7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96">
                  <a:moveTo>
                    <a:pt x="276" y="39"/>
                  </a:moveTo>
                  <a:cubicBezTo>
                    <a:pt x="275" y="64"/>
                    <a:pt x="267" y="80"/>
                    <a:pt x="254" y="93"/>
                  </a:cubicBezTo>
                  <a:cubicBezTo>
                    <a:pt x="253" y="95"/>
                    <a:pt x="252" y="95"/>
                    <a:pt x="251" y="93"/>
                  </a:cubicBezTo>
                  <a:cubicBezTo>
                    <a:pt x="249" y="91"/>
                    <a:pt x="247" y="89"/>
                    <a:pt x="245" y="88"/>
                  </a:cubicBezTo>
                  <a:cubicBezTo>
                    <a:pt x="242" y="86"/>
                    <a:pt x="242" y="85"/>
                    <a:pt x="244" y="83"/>
                  </a:cubicBezTo>
                  <a:cubicBezTo>
                    <a:pt x="252" y="75"/>
                    <a:pt x="257" y="66"/>
                    <a:pt x="260" y="55"/>
                  </a:cubicBezTo>
                  <a:cubicBezTo>
                    <a:pt x="263" y="43"/>
                    <a:pt x="261" y="32"/>
                    <a:pt x="256" y="21"/>
                  </a:cubicBezTo>
                  <a:cubicBezTo>
                    <a:pt x="254" y="18"/>
                    <a:pt x="253" y="18"/>
                    <a:pt x="250" y="19"/>
                  </a:cubicBezTo>
                  <a:cubicBezTo>
                    <a:pt x="246" y="20"/>
                    <a:pt x="242" y="23"/>
                    <a:pt x="239" y="25"/>
                  </a:cubicBezTo>
                  <a:cubicBezTo>
                    <a:pt x="224" y="34"/>
                    <a:pt x="210" y="33"/>
                    <a:pt x="196" y="24"/>
                  </a:cubicBezTo>
                  <a:cubicBezTo>
                    <a:pt x="183" y="15"/>
                    <a:pt x="176" y="14"/>
                    <a:pt x="163" y="23"/>
                  </a:cubicBezTo>
                  <a:cubicBezTo>
                    <a:pt x="152" y="31"/>
                    <a:pt x="141" y="33"/>
                    <a:pt x="128" y="29"/>
                  </a:cubicBezTo>
                  <a:cubicBezTo>
                    <a:pt x="123" y="28"/>
                    <a:pt x="120" y="25"/>
                    <a:pt x="116" y="23"/>
                  </a:cubicBezTo>
                  <a:cubicBezTo>
                    <a:pt x="104" y="15"/>
                    <a:pt x="96" y="15"/>
                    <a:pt x="84" y="23"/>
                  </a:cubicBezTo>
                  <a:cubicBezTo>
                    <a:pt x="71" y="32"/>
                    <a:pt x="58" y="34"/>
                    <a:pt x="44" y="27"/>
                  </a:cubicBezTo>
                  <a:cubicBezTo>
                    <a:pt x="40" y="25"/>
                    <a:pt x="36" y="22"/>
                    <a:pt x="32" y="19"/>
                  </a:cubicBezTo>
                  <a:cubicBezTo>
                    <a:pt x="27" y="17"/>
                    <a:pt x="26" y="17"/>
                    <a:pt x="24" y="22"/>
                  </a:cubicBezTo>
                  <a:cubicBezTo>
                    <a:pt x="14" y="42"/>
                    <a:pt x="18" y="61"/>
                    <a:pt x="31" y="78"/>
                  </a:cubicBezTo>
                  <a:cubicBezTo>
                    <a:pt x="33" y="81"/>
                    <a:pt x="36" y="83"/>
                    <a:pt x="37" y="85"/>
                  </a:cubicBezTo>
                  <a:cubicBezTo>
                    <a:pt x="37" y="88"/>
                    <a:pt x="33" y="89"/>
                    <a:pt x="31" y="91"/>
                  </a:cubicBezTo>
                  <a:cubicBezTo>
                    <a:pt x="31" y="92"/>
                    <a:pt x="30" y="92"/>
                    <a:pt x="29" y="93"/>
                  </a:cubicBezTo>
                  <a:cubicBezTo>
                    <a:pt x="28" y="96"/>
                    <a:pt x="27" y="95"/>
                    <a:pt x="25" y="93"/>
                  </a:cubicBezTo>
                  <a:cubicBezTo>
                    <a:pt x="17" y="84"/>
                    <a:pt x="11" y="75"/>
                    <a:pt x="7" y="63"/>
                  </a:cubicBezTo>
                  <a:cubicBezTo>
                    <a:pt x="0" y="43"/>
                    <a:pt x="5" y="24"/>
                    <a:pt x="16" y="6"/>
                  </a:cubicBezTo>
                  <a:cubicBezTo>
                    <a:pt x="17" y="4"/>
                    <a:pt x="19" y="3"/>
                    <a:pt x="22" y="3"/>
                  </a:cubicBezTo>
                  <a:cubicBezTo>
                    <a:pt x="31" y="3"/>
                    <a:pt x="38" y="6"/>
                    <a:pt x="45" y="11"/>
                  </a:cubicBezTo>
                  <a:cubicBezTo>
                    <a:pt x="56" y="19"/>
                    <a:pt x="65" y="19"/>
                    <a:pt x="76" y="11"/>
                  </a:cubicBezTo>
                  <a:cubicBezTo>
                    <a:pt x="89" y="2"/>
                    <a:pt x="103" y="0"/>
                    <a:pt x="117" y="7"/>
                  </a:cubicBezTo>
                  <a:cubicBezTo>
                    <a:pt x="120" y="8"/>
                    <a:pt x="123" y="10"/>
                    <a:pt x="125" y="12"/>
                  </a:cubicBezTo>
                  <a:cubicBezTo>
                    <a:pt x="135" y="19"/>
                    <a:pt x="145" y="19"/>
                    <a:pt x="154" y="12"/>
                  </a:cubicBezTo>
                  <a:cubicBezTo>
                    <a:pt x="166" y="3"/>
                    <a:pt x="179" y="0"/>
                    <a:pt x="194" y="6"/>
                  </a:cubicBezTo>
                  <a:cubicBezTo>
                    <a:pt x="198" y="7"/>
                    <a:pt x="201" y="10"/>
                    <a:pt x="204" y="12"/>
                  </a:cubicBezTo>
                  <a:cubicBezTo>
                    <a:pt x="215" y="19"/>
                    <a:pt x="224" y="19"/>
                    <a:pt x="234" y="11"/>
                  </a:cubicBezTo>
                  <a:cubicBezTo>
                    <a:pt x="241" y="6"/>
                    <a:pt x="249" y="3"/>
                    <a:pt x="258" y="3"/>
                  </a:cubicBezTo>
                  <a:cubicBezTo>
                    <a:pt x="261" y="3"/>
                    <a:pt x="263" y="4"/>
                    <a:pt x="264" y="6"/>
                  </a:cubicBezTo>
                  <a:cubicBezTo>
                    <a:pt x="271" y="18"/>
                    <a:pt x="276" y="30"/>
                    <a:pt x="276" y="39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0069513" y="2078038"/>
              <a:ext cx="520700" cy="117475"/>
            </a:xfrm>
            <a:custGeom>
              <a:avLst/>
              <a:gdLst>
                <a:gd name="T0" fmla="*/ 78 w 155"/>
                <a:gd name="T1" fmla="*/ 0 h 35"/>
                <a:gd name="T2" fmla="*/ 147 w 155"/>
                <a:gd name="T3" fmla="*/ 0 h 35"/>
                <a:gd name="T4" fmla="*/ 154 w 155"/>
                <a:gd name="T5" fmla="*/ 5 h 35"/>
                <a:gd name="T6" fmla="*/ 152 w 155"/>
                <a:gd name="T7" fmla="*/ 13 h 35"/>
                <a:gd name="T8" fmla="*/ 146 w 155"/>
                <a:gd name="T9" fmla="*/ 15 h 35"/>
                <a:gd name="T10" fmla="*/ 96 w 155"/>
                <a:gd name="T11" fmla="*/ 15 h 35"/>
                <a:gd name="T12" fmla="*/ 92 w 155"/>
                <a:gd name="T13" fmla="*/ 18 h 35"/>
                <a:gd name="T14" fmla="*/ 96 w 155"/>
                <a:gd name="T15" fmla="*/ 21 h 35"/>
                <a:gd name="T16" fmla="*/ 122 w 155"/>
                <a:gd name="T17" fmla="*/ 21 h 35"/>
                <a:gd name="T18" fmla="*/ 130 w 155"/>
                <a:gd name="T19" fmla="*/ 28 h 35"/>
                <a:gd name="T20" fmla="*/ 122 w 155"/>
                <a:gd name="T21" fmla="*/ 35 h 35"/>
                <a:gd name="T22" fmla="*/ 37 w 155"/>
                <a:gd name="T23" fmla="*/ 35 h 35"/>
                <a:gd name="T24" fmla="*/ 29 w 155"/>
                <a:gd name="T25" fmla="*/ 28 h 35"/>
                <a:gd name="T26" fmla="*/ 37 w 155"/>
                <a:gd name="T27" fmla="*/ 21 h 35"/>
                <a:gd name="T28" fmla="*/ 60 w 155"/>
                <a:gd name="T29" fmla="*/ 21 h 35"/>
                <a:gd name="T30" fmla="*/ 64 w 155"/>
                <a:gd name="T31" fmla="*/ 18 h 35"/>
                <a:gd name="T32" fmla="*/ 60 w 155"/>
                <a:gd name="T33" fmla="*/ 15 h 35"/>
                <a:gd name="T34" fmla="*/ 9 w 155"/>
                <a:gd name="T35" fmla="*/ 15 h 35"/>
                <a:gd name="T36" fmla="*/ 1 w 155"/>
                <a:gd name="T37" fmla="*/ 9 h 35"/>
                <a:gd name="T38" fmla="*/ 4 w 155"/>
                <a:gd name="T39" fmla="*/ 1 h 35"/>
                <a:gd name="T40" fmla="*/ 10 w 155"/>
                <a:gd name="T41" fmla="*/ 0 h 35"/>
                <a:gd name="T42" fmla="*/ 78 w 155"/>
                <a:gd name="T43" fmla="*/ 0 h 35"/>
                <a:gd name="T44" fmla="*/ 78 w 155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" h="35">
                  <a:moveTo>
                    <a:pt x="78" y="0"/>
                  </a:moveTo>
                  <a:cubicBezTo>
                    <a:pt x="101" y="0"/>
                    <a:pt x="124" y="0"/>
                    <a:pt x="147" y="0"/>
                  </a:cubicBezTo>
                  <a:cubicBezTo>
                    <a:pt x="151" y="0"/>
                    <a:pt x="153" y="2"/>
                    <a:pt x="154" y="5"/>
                  </a:cubicBezTo>
                  <a:cubicBezTo>
                    <a:pt x="155" y="8"/>
                    <a:pt x="154" y="11"/>
                    <a:pt x="152" y="13"/>
                  </a:cubicBezTo>
                  <a:cubicBezTo>
                    <a:pt x="150" y="15"/>
                    <a:pt x="148" y="15"/>
                    <a:pt x="146" y="15"/>
                  </a:cubicBezTo>
                  <a:cubicBezTo>
                    <a:pt x="129" y="15"/>
                    <a:pt x="113" y="15"/>
                    <a:pt x="96" y="15"/>
                  </a:cubicBezTo>
                  <a:cubicBezTo>
                    <a:pt x="94" y="15"/>
                    <a:pt x="92" y="14"/>
                    <a:pt x="92" y="18"/>
                  </a:cubicBezTo>
                  <a:cubicBezTo>
                    <a:pt x="92" y="22"/>
                    <a:pt x="94" y="21"/>
                    <a:pt x="96" y="21"/>
                  </a:cubicBezTo>
                  <a:cubicBezTo>
                    <a:pt x="105" y="21"/>
                    <a:pt x="114" y="21"/>
                    <a:pt x="122" y="21"/>
                  </a:cubicBezTo>
                  <a:cubicBezTo>
                    <a:pt x="127" y="21"/>
                    <a:pt x="130" y="24"/>
                    <a:pt x="130" y="28"/>
                  </a:cubicBezTo>
                  <a:cubicBezTo>
                    <a:pt x="130" y="32"/>
                    <a:pt x="127" y="35"/>
                    <a:pt x="122" y="35"/>
                  </a:cubicBezTo>
                  <a:cubicBezTo>
                    <a:pt x="94" y="35"/>
                    <a:pt x="66" y="35"/>
                    <a:pt x="37" y="35"/>
                  </a:cubicBezTo>
                  <a:cubicBezTo>
                    <a:pt x="32" y="35"/>
                    <a:pt x="29" y="33"/>
                    <a:pt x="29" y="28"/>
                  </a:cubicBezTo>
                  <a:cubicBezTo>
                    <a:pt x="29" y="24"/>
                    <a:pt x="32" y="21"/>
                    <a:pt x="37" y="21"/>
                  </a:cubicBezTo>
                  <a:cubicBezTo>
                    <a:pt x="45" y="21"/>
                    <a:pt x="53" y="21"/>
                    <a:pt x="60" y="21"/>
                  </a:cubicBezTo>
                  <a:cubicBezTo>
                    <a:pt x="63" y="21"/>
                    <a:pt x="64" y="21"/>
                    <a:pt x="64" y="18"/>
                  </a:cubicBezTo>
                  <a:cubicBezTo>
                    <a:pt x="64" y="16"/>
                    <a:pt x="63" y="14"/>
                    <a:pt x="60" y="15"/>
                  </a:cubicBezTo>
                  <a:cubicBezTo>
                    <a:pt x="43" y="15"/>
                    <a:pt x="26" y="14"/>
                    <a:pt x="9" y="15"/>
                  </a:cubicBezTo>
                  <a:cubicBezTo>
                    <a:pt x="5" y="15"/>
                    <a:pt x="3" y="13"/>
                    <a:pt x="1" y="9"/>
                  </a:cubicBezTo>
                  <a:cubicBezTo>
                    <a:pt x="0" y="6"/>
                    <a:pt x="2" y="4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33" y="0"/>
                    <a:pt x="55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9912350" y="2078038"/>
              <a:ext cx="141287" cy="50800"/>
            </a:xfrm>
            <a:custGeom>
              <a:avLst/>
              <a:gdLst>
                <a:gd name="T0" fmla="*/ 21 w 42"/>
                <a:gd name="T1" fmla="*/ 0 h 15"/>
                <a:gd name="T2" fmla="*/ 34 w 42"/>
                <a:gd name="T3" fmla="*/ 0 h 15"/>
                <a:gd name="T4" fmla="*/ 41 w 42"/>
                <a:gd name="T5" fmla="*/ 8 h 15"/>
                <a:gd name="T6" fmla="*/ 34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1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1" y="0"/>
                  </a:moveTo>
                  <a:cubicBezTo>
                    <a:pt x="25" y="0"/>
                    <a:pt x="30" y="0"/>
                    <a:pt x="34" y="0"/>
                  </a:cubicBezTo>
                  <a:cubicBezTo>
                    <a:pt x="39" y="0"/>
                    <a:pt x="42" y="3"/>
                    <a:pt x="41" y="8"/>
                  </a:cubicBezTo>
                  <a:cubicBezTo>
                    <a:pt x="41" y="12"/>
                    <a:pt x="39" y="14"/>
                    <a:pt x="34" y="15"/>
                  </a:cubicBezTo>
                  <a:cubicBezTo>
                    <a:pt x="25" y="15"/>
                    <a:pt x="16" y="15"/>
                    <a:pt x="7" y="15"/>
                  </a:cubicBezTo>
                  <a:cubicBezTo>
                    <a:pt x="2" y="14"/>
                    <a:pt x="0" y="12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2" y="0"/>
                    <a:pt x="16" y="0"/>
                    <a:pt x="21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0610850" y="2078038"/>
              <a:ext cx="141287" cy="50800"/>
            </a:xfrm>
            <a:custGeom>
              <a:avLst/>
              <a:gdLst>
                <a:gd name="T0" fmla="*/ 22 w 42"/>
                <a:gd name="T1" fmla="*/ 0 h 15"/>
                <a:gd name="T2" fmla="*/ 35 w 42"/>
                <a:gd name="T3" fmla="*/ 0 h 15"/>
                <a:gd name="T4" fmla="*/ 42 w 42"/>
                <a:gd name="T5" fmla="*/ 7 h 15"/>
                <a:gd name="T6" fmla="*/ 35 w 42"/>
                <a:gd name="T7" fmla="*/ 15 h 15"/>
                <a:gd name="T8" fmla="*/ 7 w 42"/>
                <a:gd name="T9" fmla="*/ 15 h 15"/>
                <a:gd name="T10" fmla="*/ 0 w 42"/>
                <a:gd name="T11" fmla="*/ 7 h 15"/>
                <a:gd name="T12" fmla="*/ 7 w 42"/>
                <a:gd name="T13" fmla="*/ 0 h 15"/>
                <a:gd name="T14" fmla="*/ 22 w 42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5">
                  <a:moveTo>
                    <a:pt x="22" y="0"/>
                  </a:moveTo>
                  <a:cubicBezTo>
                    <a:pt x="26" y="0"/>
                    <a:pt x="31" y="0"/>
                    <a:pt x="35" y="0"/>
                  </a:cubicBezTo>
                  <a:cubicBezTo>
                    <a:pt x="39" y="0"/>
                    <a:pt x="42" y="3"/>
                    <a:pt x="42" y="7"/>
                  </a:cubicBezTo>
                  <a:cubicBezTo>
                    <a:pt x="42" y="12"/>
                    <a:pt x="39" y="14"/>
                    <a:pt x="35" y="15"/>
                  </a:cubicBezTo>
                  <a:cubicBezTo>
                    <a:pt x="26" y="15"/>
                    <a:pt x="16" y="15"/>
                    <a:pt x="7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2" y="0"/>
                    <a:pt x="17" y="0"/>
                    <a:pt x="22" y="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9418638" y="1984376"/>
              <a:ext cx="84137" cy="50800"/>
            </a:xfrm>
            <a:custGeom>
              <a:avLst/>
              <a:gdLst>
                <a:gd name="T0" fmla="*/ 13 w 25"/>
                <a:gd name="T1" fmla="*/ 15 h 15"/>
                <a:gd name="T2" fmla="*/ 7 w 25"/>
                <a:gd name="T3" fmla="*/ 15 h 15"/>
                <a:gd name="T4" fmla="*/ 1 w 25"/>
                <a:gd name="T5" fmla="*/ 7 h 15"/>
                <a:gd name="T6" fmla="*/ 7 w 25"/>
                <a:gd name="T7" fmla="*/ 1 h 15"/>
                <a:gd name="T8" fmla="*/ 19 w 25"/>
                <a:gd name="T9" fmla="*/ 1 h 15"/>
                <a:gd name="T10" fmla="*/ 25 w 25"/>
                <a:gd name="T11" fmla="*/ 8 h 15"/>
                <a:gd name="T12" fmla="*/ 19 w 25"/>
                <a:gd name="T13" fmla="*/ 15 h 15"/>
                <a:gd name="T14" fmla="*/ 13 w 25"/>
                <a:gd name="T15" fmla="*/ 15 h 15"/>
                <a:gd name="T16" fmla="*/ 13 w 2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13" y="15"/>
                  </a:moveTo>
                  <a:cubicBezTo>
                    <a:pt x="11" y="15"/>
                    <a:pt x="9" y="15"/>
                    <a:pt x="7" y="15"/>
                  </a:cubicBezTo>
                  <a:cubicBezTo>
                    <a:pt x="3" y="14"/>
                    <a:pt x="0" y="11"/>
                    <a:pt x="1" y="7"/>
                  </a:cubicBezTo>
                  <a:cubicBezTo>
                    <a:pt x="1" y="4"/>
                    <a:pt x="3" y="1"/>
                    <a:pt x="7" y="1"/>
                  </a:cubicBezTo>
                  <a:cubicBezTo>
                    <a:pt x="11" y="0"/>
                    <a:pt x="15" y="1"/>
                    <a:pt x="19" y="1"/>
                  </a:cubicBezTo>
                  <a:cubicBezTo>
                    <a:pt x="22" y="1"/>
                    <a:pt x="25" y="4"/>
                    <a:pt x="25" y="8"/>
                  </a:cubicBezTo>
                  <a:cubicBezTo>
                    <a:pt x="25" y="11"/>
                    <a:pt x="22" y="14"/>
                    <a:pt x="19" y="15"/>
                  </a:cubicBezTo>
                  <a:cubicBezTo>
                    <a:pt x="17" y="15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1161713" y="1984376"/>
              <a:ext cx="80962" cy="50800"/>
            </a:xfrm>
            <a:custGeom>
              <a:avLst/>
              <a:gdLst>
                <a:gd name="T0" fmla="*/ 12 w 24"/>
                <a:gd name="T1" fmla="*/ 1 h 15"/>
                <a:gd name="T2" fmla="*/ 18 w 24"/>
                <a:gd name="T3" fmla="*/ 1 h 15"/>
                <a:gd name="T4" fmla="*/ 24 w 24"/>
                <a:gd name="T5" fmla="*/ 8 h 15"/>
                <a:gd name="T6" fmla="*/ 18 w 24"/>
                <a:gd name="T7" fmla="*/ 14 h 15"/>
                <a:gd name="T8" fmla="*/ 6 w 24"/>
                <a:gd name="T9" fmla="*/ 15 h 15"/>
                <a:gd name="T10" fmla="*/ 0 w 24"/>
                <a:gd name="T11" fmla="*/ 7 h 15"/>
                <a:gd name="T12" fmla="*/ 6 w 24"/>
                <a:gd name="T13" fmla="*/ 1 h 15"/>
                <a:gd name="T14" fmla="*/ 12 w 24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">
                  <a:moveTo>
                    <a:pt x="12" y="1"/>
                  </a:moveTo>
                  <a:cubicBezTo>
                    <a:pt x="14" y="1"/>
                    <a:pt x="16" y="0"/>
                    <a:pt x="18" y="1"/>
                  </a:cubicBezTo>
                  <a:cubicBezTo>
                    <a:pt x="22" y="1"/>
                    <a:pt x="24" y="4"/>
                    <a:pt x="24" y="8"/>
                  </a:cubicBezTo>
                  <a:cubicBezTo>
                    <a:pt x="24" y="11"/>
                    <a:pt x="22" y="14"/>
                    <a:pt x="18" y="14"/>
                  </a:cubicBezTo>
                  <a:cubicBezTo>
                    <a:pt x="14" y="15"/>
                    <a:pt x="10" y="15"/>
                    <a:pt x="6" y="15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8" y="0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3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207750" y="438151"/>
              <a:ext cx="68262" cy="66675"/>
            </a:xfrm>
            <a:custGeom>
              <a:avLst/>
              <a:gdLst>
                <a:gd name="T0" fmla="*/ 13 w 20"/>
                <a:gd name="T1" fmla="*/ 8 h 20"/>
                <a:gd name="T2" fmla="*/ 19 w 20"/>
                <a:gd name="T3" fmla="*/ 10 h 20"/>
                <a:gd name="T4" fmla="*/ 13 w 20"/>
                <a:gd name="T5" fmla="*/ 12 h 20"/>
                <a:gd name="T6" fmla="*/ 15 w 20"/>
                <a:gd name="T7" fmla="*/ 15 h 20"/>
                <a:gd name="T8" fmla="*/ 16 w 20"/>
                <a:gd name="T9" fmla="*/ 18 h 20"/>
                <a:gd name="T10" fmla="*/ 14 w 20"/>
                <a:gd name="T11" fmla="*/ 19 h 20"/>
                <a:gd name="T12" fmla="*/ 12 w 20"/>
                <a:gd name="T13" fmla="*/ 16 h 20"/>
                <a:gd name="T14" fmla="*/ 10 w 20"/>
                <a:gd name="T15" fmla="*/ 13 h 20"/>
                <a:gd name="T16" fmla="*/ 8 w 20"/>
                <a:gd name="T17" fmla="*/ 17 h 20"/>
                <a:gd name="T18" fmla="*/ 5 w 20"/>
                <a:gd name="T19" fmla="*/ 19 h 20"/>
                <a:gd name="T20" fmla="*/ 5 w 20"/>
                <a:gd name="T21" fmla="*/ 15 h 20"/>
                <a:gd name="T22" fmla="*/ 7 w 20"/>
                <a:gd name="T23" fmla="*/ 12 h 20"/>
                <a:gd name="T24" fmla="*/ 3 w 20"/>
                <a:gd name="T25" fmla="*/ 12 h 20"/>
                <a:gd name="T26" fmla="*/ 0 w 20"/>
                <a:gd name="T27" fmla="*/ 10 h 20"/>
                <a:gd name="T28" fmla="*/ 3 w 20"/>
                <a:gd name="T29" fmla="*/ 8 h 20"/>
                <a:gd name="T30" fmla="*/ 7 w 20"/>
                <a:gd name="T31" fmla="*/ 8 h 20"/>
                <a:gd name="T32" fmla="*/ 5 w 20"/>
                <a:gd name="T33" fmla="*/ 4 h 20"/>
                <a:gd name="T34" fmla="*/ 5 w 20"/>
                <a:gd name="T35" fmla="*/ 1 h 20"/>
                <a:gd name="T36" fmla="*/ 8 w 20"/>
                <a:gd name="T37" fmla="*/ 3 h 20"/>
                <a:gd name="T38" fmla="*/ 10 w 20"/>
                <a:gd name="T39" fmla="*/ 6 h 20"/>
                <a:gd name="T40" fmla="*/ 12 w 20"/>
                <a:gd name="T41" fmla="*/ 2 h 20"/>
                <a:gd name="T42" fmla="*/ 15 w 20"/>
                <a:gd name="T43" fmla="*/ 1 h 20"/>
                <a:gd name="T44" fmla="*/ 16 w 20"/>
                <a:gd name="T45" fmla="*/ 4 h 20"/>
                <a:gd name="T46" fmla="*/ 13 w 20"/>
                <a:gd name="T4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20">
                  <a:moveTo>
                    <a:pt x="13" y="8"/>
                  </a:moveTo>
                  <a:cubicBezTo>
                    <a:pt x="15" y="10"/>
                    <a:pt x="19" y="6"/>
                    <a:pt x="19" y="10"/>
                  </a:cubicBezTo>
                  <a:cubicBezTo>
                    <a:pt x="20" y="14"/>
                    <a:pt x="15" y="10"/>
                    <a:pt x="13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5" y="16"/>
                    <a:pt x="17" y="16"/>
                    <a:pt x="16" y="18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2" y="19"/>
                    <a:pt x="12" y="17"/>
                    <a:pt x="12" y="16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8" y="16"/>
                    <a:pt x="8" y="17"/>
                  </a:cubicBezTo>
                  <a:cubicBezTo>
                    <a:pt x="7" y="18"/>
                    <a:pt x="6" y="20"/>
                    <a:pt x="5" y="19"/>
                  </a:cubicBezTo>
                  <a:cubicBezTo>
                    <a:pt x="3" y="18"/>
                    <a:pt x="4" y="17"/>
                    <a:pt x="5" y="15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6" y="11"/>
                    <a:pt x="4" y="12"/>
                    <a:pt x="3" y="12"/>
                  </a:cubicBezTo>
                  <a:cubicBezTo>
                    <a:pt x="2" y="12"/>
                    <a:pt x="0" y="12"/>
                    <a:pt x="0" y="10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8"/>
                    <a:pt x="6" y="8"/>
                    <a:pt x="7" y="8"/>
                  </a:cubicBezTo>
                  <a:cubicBezTo>
                    <a:pt x="7" y="7"/>
                    <a:pt x="5" y="6"/>
                    <a:pt x="5" y="4"/>
                  </a:cubicBezTo>
                  <a:cubicBezTo>
                    <a:pt x="4" y="3"/>
                    <a:pt x="3" y="2"/>
                    <a:pt x="5" y="1"/>
                  </a:cubicBezTo>
                  <a:cubicBezTo>
                    <a:pt x="7" y="0"/>
                    <a:pt x="7" y="1"/>
                    <a:pt x="8" y="3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2" y="5"/>
                    <a:pt x="12" y="4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5" y="5"/>
                    <a:pt x="14" y="7"/>
                    <a:pt x="13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9429750" y="306388"/>
              <a:ext cx="66675" cy="68263"/>
            </a:xfrm>
            <a:custGeom>
              <a:avLst/>
              <a:gdLst>
                <a:gd name="T0" fmla="*/ 7 w 20"/>
                <a:gd name="T1" fmla="*/ 11 h 20"/>
                <a:gd name="T2" fmla="*/ 2 w 20"/>
                <a:gd name="T3" fmla="*/ 11 h 20"/>
                <a:gd name="T4" fmla="*/ 0 w 20"/>
                <a:gd name="T5" fmla="*/ 9 h 20"/>
                <a:gd name="T6" fmla="*/ 2 w 20"/>
                <a:gd name="T7" fmla="*/ 8 h 20"/>
                <a:gd name="T8" fmla="*/ 7 w 20"/>
                <a:gd name="T9" fmla="*/ 8 h 20"/>
                <a:gd name="T10" fmla="*/ 4 w 20"/>
                <a:gd name="T11" fmla="*/ 4 h 20"/>
                <a:gd name="T12" fmla="*/ 4 w 20"/>
                <a:gd name="T13" fmla="*/ 1 h 20"/>
                <a:gd name="T14" fmla="*/ 7 w 20"/>
                <a:gd name="T15" fmla="*/ 2 h 20"/>
                <a:gd name="T16" fmla="*/ 9 w 20"/>
                <a:gd name="T17" fmla="*/ 6 h 20"/>
                <a:gd name="T18" fmla="*/ 12 w 20"/>
                <a:gd name="T19" fmla="*/ 3 h 20"/>
                <a:gd name="T20" fmla="*/ 15 w 20"/>
                <a:gd name="T21" fmla="*/ 1 h 20"/>
                <a:gd name="T22" fmla="*/ 15 w 20"/>
                <a:gd name="T23" fmla="*/ 4 h 20"/>
                <a:gd name="T24" fmla="*/ 12 w 20"/>
                <a:gd name="T25" fmla="*/ 8 h 20"/>
                <a:gd name="T26" fmla="*/ 17 w 20"/>
                <a:gd name="T27" fmla="*/ 8 h 20"/>
                <a:gd name="T28" fmla="*/ 20 w 20"/>
                <a:gd name="T29" fmla="*/ 10 h 20"/>
                <a:gd name="T30" fmla="*/ 17 w 20"/>
                <a:gd name="T31" fmla="*/ 11 h 20"/>
                <a:gd name="T32" fmla="*/ 13 w 20"/>
                <a:gd name="T33" fmla="*/ 11 h 20"/>
                <a:gd name="T34" fmla="*/ 15 w 20"/>
                <a:gd name="T35" fmla="*/ 15 h 20"/>
                <a:gd name="T36" fmla="*/ 15 w 20"/>
                <a:gd name="T37" fmla="*/ 18 h 20"/>
                <a:gd name="T38" fmla="*/ 12 w 20"/>
                <a:gd name="T39" fmla="*/ 17 h 20"/>
                <a:gd name="T40" fmla="*/ 9 w 20"/>
                <a:gd name="T41" fmla="*/ 13 h 20"/>
                <a:gd name="T42" fmla="*/ 8 w 20"/>
                <a:gd name="T43" fmla="*/ 16 h 20"/>
                <a:gd name="T44" fmla="*/ 5 w 20"/>
                <a:gd name="T45" fmla="*/ 18 h 20"/>
                <a:gd name="T46" fmla="*/ 5 w 20"/>
                <a:gd name="T47" fmla="*/ 14 h 20"/>
                <a:gd name="T48" fmla="*/ 7 w 20"/>
                <a:gd name="T4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0">
                  <a:moveTo>
                    <a:pt x="7" y="11"/>
                  </a:moveTo>
                  <a:cubicBezTo>
                    <a:pt x="5" y="11"/>
                    <a:pt x="4" y="11"/>
                    <a:pt x="2" y="11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3" y="3"/>
                    <a:pt x="3" y="2"/>
                    <a:pt x="4" y="1"/>
                  </a:cubicBezTo>
                  <a:cubicBezTo>
                    <a:pt x="6" y="0"/>
                    <a:pt x="7" y="0"/>
                    <a:pt x="7" y="2"/>
                  </a:cubicBezTo>
                  <a:cubicBezTo>
                    <a:pt x="8" y="3"/>
                    <a:pt x="9" y="4"/>
                    <a:pt x="9" y="6"/>
                  </a:cubicBezTo>
                  <a:cubicBezTo>
                    <a:pt x="11" y="5"/>
                    <a:pt x="11" y="4"/>
                    <a:pt x="12" y="3"/>
                  </a:cubicBezTo>
                  <a:cubicBezTo>
                    <a:pt x="12" y="1"/>
                    <a:pt x="13" y="0"/>
                    <a:pt x="15" y="1"/>
                  </a:cubicBezTo>
                  <a:cubicBezTo>
                    <a:pt x="17" y="2"/>
                    <a:pt x="16" y="3"/>
                    <a:pt x="15" y="4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14" y="8"/>
                    <a:pt x="16" y="8"/>
                    <a:pt x="17" y="8"/>
                  </a:cubicBezTo>
                  <a:cubicBezTo>
                    <a:pt x="19" y="8"/>
                    <a:pt x="20" y="8"/>
                    <a:pt x="20" y="10"/>
                  </a:cubicBezTo>
                  <a:cubicBezTo>
                    <a:pt x="19" y="11"/>
                    <a:pt x="19" y="12"/>
                    <a:pt x="17" y="11"/>
                  </a:cubicBezTo>
                  <a:cubicBezTo>
                    <a:pt x="16" y="11"/>
                    <a:pt x="14" y="11"/>
                    <a:pt x="13" y="11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3" y="20"/>
                    <a:pt x="12" y="18"/>
                    <a:pt x="12" y="17"/>
                  </a:cubicBezTo>
                  <a:cubicBezTo>
                    <a:pt x="11" y="15"/>
                    <a:pt x="11" y="14"/>
                    <a:pt x="9" y="13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7" y="17"/>
                    <a:pt x="7" y="20"/>
                    <a:pt x="5" y="18"/>
                  </a:cubicBezTo>
                  <a:cubicBezTo>
                    <a:pt x="3" y="17"/>
                    <a:pt x="4" y="16"/>
                    <a:pt x="5" y="14"/>
                  </a:cubicBezTo>
                  <a:cubicBezTo>
                    <a:pt x="6" y="13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9351963" y="1987551"/>
              <a:ext cx="47625" cy="47625"/>
            </a:xfrm>
            <a:prstGeom prst="ellipse">
              <a:avLst/>
            </a:prstGeom>
            <a:solidFill>
              <a:srgbClr val="30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11264900" y="1987551"/>
              <a:ext cx="47625" cy="47625"/>
            </a:xfrm>
            <a:prstGeom prst="ellipse">
              <a:avLst/>
            </a:prstGeom>
            <a:solidFill>
              <a:srgbClr val="2F4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0150475" y="296863"/>
              <a:ext cx="57150" cy="57150"/>
            </a:xfrm>
            <a:custGeom>
              <a:avLst/>
              <a:gdLst>
                <a:gd name="T0" fmla="*/ 6 w 17"/>
                <a:gd name="T1" fmla="*/ 8 h 17"/>
                <a:gd name="T2" fmla="*/ 4 w 17"/>
                <a:gd name="T3" fmla="*/ 2 h 17"/>
                <a:gd name="T4" fmla="*/ 8 w 17"/>
                <a:gd name="T5" fmla="*/ 6 h 17"/>
                <a:gd name="T6" fmla="*/ 12 w 17"/>
                <a:gd name="T7" fmla="*/ 2 h 17"/>
                <a:gd name="T8" fmla="*/ 11 w 17"/>
                <a:gd name="T9" fmla="*/ 8 h 17"/>
                <a:gd name="T10" fmla="*/ 13 w 17"/>
                <a:gd name="T11" fmla="*/ 8 h 17"/>
                <a:gd name="T12" fmla="*/ 16 w 17"/>
                <a:gd name="T13" fmla="*/ 8 h 17"/>
                <a:gd name="T14" fmla="*/ 16 w 17"/>
                <a:gd name="T15" fmla="*/ 10 h 17"/>
                <a:gd name="T16" fmla="*/ 13 w 17"/>
                <a:gd name="T17" fmla="*/ 10 h 17"/>
                <a:gd name="T18" fmla="*/ 11 w 17"/>
                <a:gd name="T19" fmla="*/ 10 h 17"/>
                <a:gd name="T20" fmla="*/ 13 w 17"/>
                <a:gd name="T21" fmla="*/ 14 h 17"/>
                <a:gd name="T22" fmla="*/ 12 w 17"/>
                <a:gd name="T23" fmla="*/ 16 h 17"/>
                <a:gd name="T24" fmla="*/ 10 w 17"/>
                <a:gd name="T25" fmla="*/ 15 h 17"/>
                <a:gd name="T26" fmla="*/ 8 w 17"/>
                <a:gd name="T27" fmla="*/ 12 h 17"/>
                <a:gd name="T28" fmla="*/ 6 w 17"/>
                <a:gd name="T29" fmla="*/ 16 h 17"/>
                <a:gd name="T30" fmla="*/ 4 w 17"/>
                <a:gd name="T31" fmla="*/ 17 h 17"/>
                <a:gd name="T32" fmla="*/ 3 w 17"/>
                <a:gd name="T33" fmla="*/ 14 h 17"/>
                <a:gd name="T34" fmla="*/ 5 w 17"/>
                <a:gd name="T35" fmla="*/ 11 h 17"/>
                <a:gd name="T36" fmla="*/ 0 w 17"/>
                <a:gd name="T37" fmla="*/ 9 h 17"/>
                <a:gd name="T38" fmla="*/ 6 w 17"/>
                <a:gd name="T3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7">
                  <a:moveTo>
                    <a:pt x="6" y="8"/>
                  </a:moveTo>
                  <a:cubicBezTo>
                    <a:pt x="6" y="5"/>
                    <a:pt x="1" y="4"/>
                    <a:pt x="4" y="2"/>
                  </a:cubicBezTo>
                  <a:cubicBezTo>
                    <a:pt x="7" y="0"/>
                    <a:pt x="6" y="5"/>
                    <a:pt x="8" y="6"/>
                  </a:cubicBezTo>
                  <a:cubicBezTo>
                    <a:pt x="10" y="5"/>
                    <a:pt x="9" y="0"/>
                    <a:pt x="12" y="2"/>
                  </a:cubicBezTo>
                  <a:cubicBezTo>
                    <a:pt x="16" y="4"/>
                    <a:pt x="10" y="5"/>
                    <a:pt x="11" y="8"/>
                  </a:cubicBezTo>
                  <a:cubicBezTo>
                    <a:pt x="11" y="9"/>
                    <a:pt x="12" y="8"/>
                    <a:pt x="13" y="8"/>
                  </a:cubicBezTo>
                  <a:cubicBezTo>
                    <a:pt x="14" y="8"/>
                    <a:pt x="16" y="7"/>
                    <a:pt x="16" y="8"/>
                  </a:cubicBezTo>
                  <a:cubicBezTo>
                    <a:pt x="17" y="9"/>
                    <a:pt x="16" y="10"/>
                    <a:pt x="16" y="10"/>
                  </a:cubicBezTo>
                  <a:cubicBezTo>
                    <a:pt x="16" y="11"/>
                    <a:pt x="14" y="11"/>
                    <a:pt x="13" y="10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4" y="15"/>
                    <a:pt x="14" y="16"/>
                    <a:pt x="12" y="16"/>
                  </a:cubicBezTo>
                  <a:cubicBezTo>
                    <a:pt x="11" y="17"/>
                    <a:pt x="10" y="16"/>
                    <a:pt x="10" y="15"/>
                  </a:cubicBezTo>
                  <a:cubicBezTo>
                    <a:pt x="9" y="14"/>
                    <a:pt x="9" y="13"/>
                    <a:pt x="8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4" y="10"/>
                    <a:pt x="0" y="12"/>
                    <a:pt x="0" y="9"/>
                  </a:cubicBezTo>
                  <a:cubicBezTo>
                    <a:pt x="0" y="6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9926638" y="519113"/>
              <a:ext cx="39687" cy="39688"/>
            </a:xfrm>
            <a:custGeom>
              <a:avLst/>
              <a:gdLst>
                <a:gd name="T0" fmla="*/ 4 w 12"/>
                <a:gd name="T1" fmla="*/ 7 h 12"/>
                <a:gd name="T2" fmla="*/ 0 w 12"/>
                <a:gd name="T3" fmla="*/ 6 h 12"/>
                <a:gd name="T4" fmla="*/ 4 w 12"/>
                <a:gd name="T5" fmla="*/ 4 h 12"/>
                <a:gd name="T6" fmla="*/ 3 w 12"/>
                <a:gd name="T7" fmla="*/ 1 h 12"/>
                <a:gd name="T8" fmla="*/ 5 w 12"/>
                <a:gd name="T9" fmla="*/ 2 h 12"/>
                <a:gd name="T10" fmla="*/ 9 w 12"/>
                <a:gd name="T11" fmla="*/ 5 h 12"/>
                <a:gd name="T12" fmla="*/ 12 w 12"/>
                <a:gd name="T13" fmla="*/ 5 h 12"/>
                <a:gd name="T14" fmla="*/ 8 w 12"/>
                <a:gd name="T15" fmla="*/ 7 h 12"/>
                <a:gd name="T16" fmla="*/ 9 w 12"/>
                <a:gd name="T17" fmla="*/ 10 h 12"/>
                <a:gd name="T18" fmla="*/ 7 w 12"/>
                <a:gd name="T19" fmla="*/ 9 h 12"/>
                <a:gd name="T20" fmla="*/ 5 w 12"/>
                <a:gd name="T21" fmla="*/ 9 h 12"/>
                <a:gd name="T22" fmla="*/ 3 w 12"/>
                <a:gd name="T23" fmla="*/ 10 h 12"/>
                <a:gd name="T24" fmla="*/ 4 w 12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4" y="7"/>
                  </a:moveTo>
                  <a:cubicBezTo>
                    <a:pt x="3" y="6"/>
                    <a:pt x="1" y="7"/>
                    <a:pt x="0" y="6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3"/>
                    <a:pt x="2" y="2"/>
                    <a:pt x="3" y="1"/>
                  </a:cubicBezTo>
                  <a:cubicBezTo>
                    <a:pt x="4" y="0"/>
                    <a:pt x="5" y="2"/>
                    <a:pt x="5" y="2"/>
                  </a:cubicBezTo>
                  <a:cubicBezTo>
                    <a:pt x="8" y="1"/>
                    <a:pt x="10" y="1"/>
                    <a:pt x="9" y="5"/>
                  </a:cubicBezTo>
                  <a:cubicBezTo>
                    <a:pt x="10" y="5"/>
                    <a:pt x="11" y="4"/>
                    <a:pt x="12" y="5"/>
                  </a:cubicBezTo>
                  <a:cubicBezTo>
                    <a:pt x="12" y="8"/>
                    <a:pt x="9" y="6"/>
                    <a:pt x="8" y="7"/>
                  </a:cubicBezTo>
                  <a:cubicBezTo>
                    <a:pt x="8" y="8"/>
                    <a:pt x="10" y="9"/>
                    <a:pt x="9" y="10"/>
                  </a:cubicBezTo>
                  <a:cubicBezTo>
                    <a:pt x="8" y="12"/>
                    <a:pt x="7" y="10"/>
                    <a:pt x="7" y="9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10"/>
                    <a:pt x="4" y="12"/>
                    <a:pt x="3" y="10"/>
                  </a:cubicBezTo>
                  <a:cubicBezTo>
                    <a:pt x="2" y="9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 la urología y qué son los urólogos? | Urólogo en Cali - Dr.  Francisco Javier Usubillaga | Centro Médico Imbana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2"/>
          <a:stretch/>
        </p:blipFill>
        <p:spPr bwMode="auto">
          <a:xfrm>
            <a:off x="0" y="-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" name="Google Shape;857;p54"/>
          <p:cNvSpPr txBox="1">
            <a:spLocks noGrp="1"/>
          </p:cNvSpPr>
          <p:nvPr>
            <p:ph type="body" idx="1"/>
          </p:nvPr>
        </p:nvSpPr>
        <p:spPr>
          <a:xfrm>
            <a:off x="321103" y="1601164"/>
            <a:ext cx="3337800" cy="21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solidFill>
                  <a:srgbClr val="7FADC5"/>
                </a:solidFill>
              </a:rPr>
              <a:t>A PICTURE IS WORTH A THOUSAND WORDS</a:t>
            </a:r>
            <a:endParaRPr sz="4800" b="1" dirty="0">
              <a:solidFill>
                <a:srgbClr val="7FADC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4098664"/>
            <a:ext cx="9144000" cy="1044835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0" y="-1"/>
            <a:ext cx="9144000" cy="1044835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622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57"/>
          <p:cNvGrpSpPr/>
          <p:nvPr/>
        </p:nvGrpSpPr>
        <p:grpSpPr>
          <a:xfrm>
            <a:off x="8323657" y="2032579"/>
            <a:ext cx="346358" cy="537546"/>
            <a:chOff x="8102575" y="326400"/>
            <a:chExt cx="400275" cy="621225"/>
          </a:xfrm>
          <a:solidFill>
            <a:schemeClr val="accent2">
              <a:lumMod val="75000"/>
            </a:schemeClr>
          </a:solidFill>
        </p:grpSpPr>
        <p:sp>
          <p:nvSpPr>
            <p:cNvPr id="832" name="Google Shape;832;p57"/>
            <p:cNvSpPr/>
            <p:nvPr/>
          </p:nvSpPr>
          <p:spPr>
            <a:xfrm>
              <a:off x="8102575" y="850375"/>
              <a:ext cx="400275" cy="97250"/>
            </a:xfrm>
            <a:custGeom>
              <a:avLst/>
              <a:gdLst/>
              <a:ahLst/>
              <a:cxnLst/>
              <a:rect l="l" t="t" r="r" b="b"/>
              <a:pathLst>
                <a:path w="16011" h="3890" extrusionOk="0">
                  <a:moveTo>
                    <a:pt x="1" y="1"/>
                  </a:moveTo>
                  <a:lnTo>
                    <a:pt x="1" y="1211"/>
                  </a:lnTo>
                  <a:cubicBezTo>
                    <a:pt x="1" y="2692"/>
                    <a:pt x="1198" y="3877"/>
                    <a:pt x="2667" y="3889"/>
                  </a:cubicBezTo>
                  <a:lnTo>
                    <a:pt x="13344" y="3889"/>
                  </a:lnTo>
                  <a:cubicBezTo>
                    <a:pt x="14813" y="3877"/>
                    <a:pt x="16011" y="2692"/>
                    <a:pt x="16011" y="1211"/>
                  </a:cubicBezTo>
                  <a:lnTo>
                    <a:pt x="16011" y="1"/>
                  </a:lnTo>
                  <a:lnTo>
                    <a:pt x="8740" y="1"/>
                  </a:lnTo>
                  <a:lnTo>
                    <a:pt x="8740" y="729"/>
                  </a:lnTo>
                  <a:cubicBezTo>
                    <a:pt x="8740" y="1137"/>
                    <a:pt x="8407" y="1458"/>
                    <a:pt x="8012" y="1458"/>
                  </a:cubicBezTo>
                  <a:cubicBezTo>
                    <a:pt x="7604" y="1458"/>
                    <a:pt x="7283" y="1137"/>
                    <a:pt x="7283" y="729"/>
                  </a:cubicBezTo>
                  <a:lnTo>
                    <a:pt x="7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3" name="Google Shape;833;p57"/>
            <p:cNvSpPr/>
            <p:nvPr/>
          </p:nvSpPr>
          <p:spPr>
            <a:xfrm>
              <a:off x="8102575" y="326400"/>
              <a:ext cx="400275" cy="487600"/>
            </a:xfrm>
            <a:custGeom>
              <a:avLst/>
              <a:gdLst/>
              <a:ahLst/>
              <a:cxnLst/>
              <a:rect l="l" t="t" r="r" b="b"/>
              <a:pathLst>
                <a:path w="16011" h="19504" extrusionOk="0">
                  <a:moveTo>
                    <a:pt x="8012" y="5925"/>
                  </a:moveTo>
                  <a:cubicBezTo>
                    <a:pt x="9839" y="5925"/>
                    <a:pt x="11394" y="7246"/>
                    <a:pt x="11715" y="9036"/>
                  </a:cubicBezTo>
                  <a:cubicBezTo>
                    <a:pt x="12937" y="9369"/>
                    <a:pt x="13727" y="10566"/>
                    <a:pt x="13567" y="11838"/>
                  </a:cubicBezTo>
                  <a:cubicBezTo>
                    <a:pt x="13394" y="13097"/>
                    <a:pt x="12320" y="14035"/>
                    <a:pt x="11036" y="14047"/>
                  </a:cubicBezTo>
                  <a:lnTo>
                    <a:pt x="10419" y="14047"/>
                  </a:lnTo>
                  <a:lnTo>
                    <a:pt x="10172" y="14553"/>
                  </a:lnTo>
                  <a:lnTo>
                    <a:pt x="11024" y="14998"/>
                  </a:lnTo>
                  <a:cubicBezTo>
                    <a:pt x="11357" y="15183"/>
                    <a:pt x="11505" y="15603"/>
                    <a:pt x="11332" y="15948"/>
                  </a:cubicBezTo>
                  <a:lnTo>
                    <a:pt x="10604" y="17504"/>
                  </a:lnTo>
                  <a:cubicBezTo>
                    <a:pt x="10457" y="17785"/>
                    <a:pt x="10217" y="17903"/>
                    <a:pt x="9979" y="17903"/>
                  </a:cubicBezTo>
                  <a:cubicBezTo>
                    <a:pt x="9517" y="17903"/>
                    <a:pt x="9059" y="17457"/>
                    <a:pt x="9296" y="16886"/>
                  </a:cubicBezTo>
                  <a:lnTo>
                    <a:pt x="9728" y="15961"/>
                  </a:lnTo>
                  <a:lnTo>
                    <a:pt x="8876" y="15516"/>
                  </a:lnTo>
                  <a:cubicBezTo>
                    <a:pt x="8543" y="15331"/>
                    <a:pt x="8394" y="14911"/>
                    <a:pt x="8567" y="14566"/>
                  </a:cubicBezTo>
                  <a:lnTo>
                    <a:pt x="8802" y="14047"/>
                  </a:lnTo>
                  <a:lnTo>
                    <a:pt x="6530" y="14047"/>
                  </a:lnTo>
                  <a:lnTo>
                    <a:pt x="6296" y="14553"/>
                  </a:lnTo>
                  <a:lnTo>
                    <a:pt x="7135" y="15010"/>
                  </a:lnTo>
                  <a:cubicBezTo>
                    <a:pt x="7481" y="15183"/>
                    <a:pt x="7617" y="15603"/>
                    <a:pt x="7456" y="15961"/>
                  </a:cubicBezTo>
                  <a:lnTo>
                    <a:pt x="6728" y="17504"/>
                  </a:lnTo>
                  <a:cubicBezTo>
                    <a:pt x="6581" y="17785"/>
                    <a:pt x="6340" y="17903"/>
                    <a:pt x="6100" y="17903"/>
                  </a:cubicBezTo>
                  <a:cubicBezTo>
                    <a:pt x="5634" y="17903"/>
                    <a:pt x="5171" y="17457"/>
                    <a:pt x="5407" y="16886"/>
                  </a:cubicBezTo>
                  <a:lnTo>
                    <a:pt x="5839" y="15961"/>
                  </a:lnTo>
                  <a:lnTo>
                    <a:pt x="5000" y="15516"/>
                  </a:lnTo>
                  <a:cubicBezTo>
                    <a:pt x="4654" y="15331"/>
                    <a:pt x="4518" y="14911"/>
                    <a:pt x="4691" y="14566"/>
                  </a:cubicBezTo>
                  <a:lnTo>
                    <a:pt x="4926" y="14047"/>
                  </a:lnTo>
                  <a:cubicBezTo>
                    <a:pt x="3654" y="14010"/>
                    <a:pt x="2605" y="13060"/>
                    <a:pt x="2445" y="11801"/>
                  </a:cubicBezTo>
                  <a:cubicBezTo>
                    <a:pt x="2297" y="10554"/>
                    <a:pt x="3087" y="9369"/>
                    <a:pt x="4309" y="9036"/>
                  </a:cubicBezTo>
                  <a:cubicBezTo>
                    <a:pt x="4617" y="7246"/>
                    <a:pt x="6185" y="5925"/>
                    <a:pt x="8012" y="5925"/>
                  </a:cubicBezTo>
                  <a:close/>
                  <a:moveTo>
                    <a:pt x="2667" y="0"/>
                  </a:moveTo>
                  <a:cubicBezTo>
                    <a:pt x="1198" y="0"/>
                    <a:pt x="1" y="1197"/>
                    <a:pt x="1" y="2666"/>
                  </a:cubicBezTo>
                  <a:lnTo>
                    <a:pt x="1" y="19503"/>
                  </a:lnTo>
                  <a:lnTo>
                    <a:pt x="16011" y="19503"/>
                  </a:lnTo>
                  <a:lnTo>
                    <a:pt x="16011" y="2666"/>
                  </a:lnTo>
                  <a:cubicBezTo>
                    <a:pt x="16011" y="1197"/>
                    <a:pt x="14813" y="0"/>
                    <a:pt x="13344" y="0"/>
                  </a:cubicBezTo>
                  <a:lnTo>
                    <a:pt x="11703" y="0"/>
                  </a:lnTo>
                  <a:lnTo>
                    <a:pt x="10629" y="2703"/>
                  </a:lnTo>
                  <a:cubicBezTo>
                    <a:pt x="10518" y="2975"/>
                    <a:pt x="10246" y="3160"/>
                    <a:pt x="9950" y="3160"/>
                  </a:cubicBezTo>
                  <a:lnTo>
                    <a:pt x="6061" y="3160"/>
                  </a:lnTo>
                  <a:cubicBezTo>
                    <a:pt x="5765" y="3160"/>
                    <a:pt x="5494" y="2975"/>
                    <a:pt x="5395" y="2703"/>
                  </a:cubicBezTo>
                  <a:lnTo>
                    <a:pt x="4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34" name="Google Shape;834;p57"/>
          <p:cNvGrpSpPr/>
          <p:nvPr/>
        </p:nvGrpSpPr>
        <p:grpSpPr>
          <a:xfrm>
            <a:off x="8281546" y="3466985"/>
            <a:ext cx="530401" cy="525579"/>
            <a:chOff x="4598600" y="1166275"/>
            <a:chExt cx="627100" cy="62132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35" name="Google Shape;835;p57"/>
            <p:cNvSpPr/>
            <p:nvPr/>
          </p:nvSpPr>
          <p:spPr>
            <a:xfrm>
              <a:off x="4598600" y="1458600"/>
              <a:ext cx="116675" cy="36450"/>
            </a:xfrm>
            <a:custGeom>
              <a:avLst/>
              <a:gdLst/>
              <a:ahLst/>
              <a:cxnLst/>
              <a:rect l="l" t="t" r="r" b="b"/>
              <a:pathLst>
                <a:path w="4667" h="1458" extrusionOk="0">
                  <a:moveTo>
                    <a:pt x="976" y="1"/>
                  </a:moveTo>
                  <a:cubicBezTo>
                    <a:pt x="1" y="1"/>
                    <a:pt x="1" y="1457"/>
                    <a:pt x="976" y="1457"/>
                  </a:cubicBezTo>
                  <a:lnTo>
                    <a:pt x="3939" y="1457"/>
                  </a:lnTo>
                  <a:cubicBezTo>
                    <a:pt x="4334" y="1457"/>
                    <a:pt x="4667" y="1136"/>
                    <a:pt x="4667" y="729"/>
                  </a:cubicBezTo>
                  <a:cubicBezTo>
                    <a:pt x="4667" y="334"/>
                    <a:pt x="4334" y="1"/>
                    <a:pt x="39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6" name="Google Shape;836;p57"/>
            <p:cNvSpPr/>
            <p:nvPr/>
          </p:nvSpPr>
          <p:spPr>
            <a:xfrm>
              <a:off x="4794500" y="1222825"/>
              <a:ext cx="58125" cy="70925"/>
            </a:xfrm>
            <a:custGeom>
              <a:avLst/>
              <a:gdLst/>
              <a:ahLst/>
              <a:cxnLst/>
              <a:rect l="l" t="t" r="r" b="b"/>
              <a:pathLst>
                <a:path w="2325" h="2837" extrusionOk="0">
                  <a:moveTo>
                    <a:pt x="956" y="0"/>
                  </a:moveTo>
                  <a:cubicBezTo>
                    <a:pt x="483" y="0"/>
                    <a:pt x="1" y="447"/>
                    <a:pt x="263" y="1025"/>
                  </a:cubicBezTo>
                  <a:lnTo>
                    <a:pt x="818" y="2371"/>
                  </a:lnTo>
                  <a:cubicBezTo>
                    <a:pt x="930" y="2660"/>
                    <a:pt x="1204" y="2836"/>
                    <a:pt x="1496" y="2836"/>
                  </a:cubicBezTo>
                  <a:cubicBezTo>
                    <a:pt x="1590" y="2836"/>
                    <a:pt x="1687" y="2818"/>
                    <a:pt x="1781" y="2778"/>
                  </a:cubicBezTo>
                  <a:cubicBezTo>
                    <a:pt x="2151" y="2618"/>
                    <a:pt x="2324" y="2186"/>
                    <a:pt x="2164" y="1815"/>
                  </a:cubicBezTo>
                  <a:lnTo>
                    <a:pt x="1608" y="470"/>
                  </a:lnTo>
                  <a:cubicBezTo>
                    <a:pt x="1480" y="139"/>
                    <a:pt x="1219" y="0"/>
                    <a:pt x="9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7" name="Google Shape;837;p57"/>
            <p:cNvSpPr/>
            <p:nvPr/>
          </p:nvSpPr>
          <p:spPr>
            <a:xfrm>
              <a:off x="4652750" y="1360775"/>
              <a:ext cx="81975" cy="50900"/>
            </a:xfrm>
            <a:custGeom>
              <a:avLst/>
              <a:gdLst/>
              <a:ahLst/>
              <a:cxnLst/>
              <a:rect l="l" t="t" r="r" b="b"/>
              <a:pathLst>
                <a:path w="3279" h="2036" extrusionOk="0">
                  <a:moveTo>
                    <a:pt x="1044" y="1"/>
                  </a:moveTo>
                  <a:cubicBezTo>
                    <a:pt x="342" y="1"/>
                    <a:pt x="0" y="1107"/>
                    <a:pt x="810" y="1420"/>
                  </a:cubicBezTo>
                  <a:lnTo>
                    <a:pt x="2155" y="1976"/>
                  </a:lnTo>
                  <a:cubicBezTo>
                    <a:pt x="2249" y="2016"/>
                    <a:pt x="2348" y="2036"/>
                    <a:pt x="2446" y="2036"/>
                  </a:cubicBezTo>
                  <a:cubicBezTo>
                    <a:pt x="2732" y="2036"/>
                    <a:pt x="3008" y="1869"/>
                    <a:pt x="3118" y="1593"/>
                  </a:cubicBezTo>
                  <a:cubicBezTo>
                    <a:pt x="3279" y="1210"/>
                    <a:pt x="3093" y="778"/>
                    <a:pt x="2711" y="630"/>
                  </a:cubicBezTo>
                  <a:lnTo>
                    <a:pt x="1365" y="75"/>
                  </a:lnTo>
                  <a:cubicBezTo>
                    <a:pt x="1252" y="24"/>
                    <a:pt x="1144" y="1"/>
                    <a:pt x="10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8" name="Google Shape;838;p57"/>
            <p:cNvSpPr/>
            <p:nvPr/>
          </p:nvSpPr>
          <p:spPr>
            <a:xfrm>
              <a:off x="5096375" y="1361125"/>
              <a:ext cx="75325" cy="50375"/>
            </a:xfrm>
            <a:custGeom>
              <a:avLst/>
              <a:gdLst/>
              <a:ahLst/>
              <a:cxnLst/>
              <a:rect l="l" t="t" r="r" b="b"/>
              <a:pathLst>
                <a:path w="3013" h="2015" extrusionOk="0">
                  <a:moveTo>
                    <a:pt x="2185" y="1"/>
                  </a:moveTo>
                  <a:cubicBezTo>
                    <a:pt x="2087" y="1"/>
                    <a:pt x="1987" y="20"/>
                    <a:pt x="1889" y="61"/>
                  </a:cubicBezTo>
                  <a:lnTo>
                    <a:pt x="544" y="616"/>
                  </a:lnTo>
                  <a:cubicBezTo>
                    <a:pt x="174" y="764"/>
                    <a:pt x="1" y="1196"/>
                    <a:pt x="149" y="1567"/>
                  </a:cubicBezTo>
                  <a:cubicBezTo>
                    <a:pt x="271" y="1847"/>
                    <a:pt x="541" y="2015"/>
                    <a:pt x="826" y="2015"/>
                  </a:cubicBezTo>
                  <a:cubicBezTo>
                    <a:pt x="917" y="2015"/>
                    <a:pt x="1010" y="1998"/>
                    <a:pt x="1099" y="1962"/>
                  </a:cubicBezTo>
                  <a:lnTo>
                    <a:pt x="2445" y="1406"/>
                  </a:lnTo>
                  <a:cubicBezTo>
                    <a:pt x="2828" y="1258"/>
                    <a:pt x="3013" y="826"/>
                    <a:pt x="2865" y="443"/>
                  </a:cubicBezTo>
                  <a:cubicBezTo>
                    <a:pt x="2745" y="167"/>
                    <a:pt x="2474" y="1"/>
                    <a:pt x="2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9" name="Google Shape;839;p57"/>
            <p:cNvSpPr/>
            <p:nvPr/>
          </p:nvSpPr>
          <p:spPr>
            <a:xfrm>
              <a:off x="4978200" y="1222825"/>
              <a:ext cx="57900" cy="70475"/>
            </a:xfrm>
            <a:custGeom>
              <a:avLst/>
              <a:gdLst/>
              <a:ahLst/>
              <a:cxnLst/>
              <a:rect l="l" t="t" r="r" b="b"/>
              <a:pathLst>
                <a:path w="2316" h="2819" extrusionOk="0">
                  <a:moveTo>
                    <a:pt x="1365" y="0"/>
                  </a:moveTo>
                  <a:cubicBezTo>
                    <a:pt x="1103" y="0"/>
                    <a:pt x="844" y="139"/>
                    <a:pt x="716" y="470"/>
                  </a:cubicBezTo>
                  <a:lnTo>
                    <a:pt x="160" y="1815"/>
                  </a:lnTo>
                  <a:cubicBezTo>
                    <a:pt x="0" y="2186"/>
                    <a:pt x="173" y="2618"/>
                    <a:pt x="543" y="2766"/>
                  </a:cubicBezTo>
                  <a:cubicBezTo>
                    <a:pt x="636" y="2802"/>
                    <a:pt x="731" y="2819"/>
                    <a:pt x="823" y="2819"/>
                  </a:cubicBezTo>
                  <a:cubicBezTo>
                    <a:pt x="1114" y="2819"/>
                    <a:pt x="1384" y="2652"/>
                    <a:pt x="1506" y="2371"/>
                  </a:cubicBezTo>
                  <a:lnTo>
                    <a:pt x="2061" y="1025"/>
                  </a:lnTo>
                  <a:cubicBezTo>
                    <a:pt x="2315" y="447"/>
                    <a:pt x="1836" y="0"/>
                    <a:pt x="1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0" name="Google Shape;840;p57"/>
            <p:cNvSpPr/>
            <p:nvPr/>
          </p:nvSpPr>
          <p:spPr>
            <a:xfrm>
              <a:off x="4897025" y="1677025"/>
              <a:ext cx="36450" cy="110575"/>
            </a:xfrm>
            <a:custGeom>
              <a:avLst/>
              <a:gdLst/>
              <a:ahLst/>
              <a:cxnLst/>
              <a:rect l="l" t="t" r="r" b="b"/>
              <a:pathLst>
                <a:path w="1458" h="4423" extrusionOk="0">
                  <a:moveTo>
                    <a:pt x="729" y="0"/>
                  </a:moveTo>
                  <a:cubicBezTo>
                    <a:pt x="365" y="0"/>
                    <a:pt x="1" y="244"/>
                    <a:pt x="1" y="731"/>
                  </a:cubicBezTo>
                  <a:lnTo>
                    <a:pt x="1" y="3694"/>
                  </a:lnTo>
                  <a:cubicBezTo>
                    <a:pt x="1" y="4089"/>
                    <a:pt x="334" y="4422"/>
                    <a:pt x="729" y="4422"/>
                  </a:cubicBezTo>
                  <a:cubicBezTo>
                    <a:pt x="1136" y="4422"/>
                    <a:pt x="1457" y="4089"/>
                    <a:pt x="1457" y="3694"/>
                  </a:cubicBezTo>
                  <a:lnTo>
                    <a:pt x="1457" y="731"/>
                  </a:lnTo>
                  <a:cubicBezTo>
                    <a:pt x="1457" y="244"/>
                    <a:pt x="1093" y="0"/>
                    <a:pt x="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1" name="Google Shape;841;p57"/>
            <p:cNvSpPr/>
            <p:nvPr/>
          </p:nvSpPr>
          <p:spPr>
            <a:xfrm>
              <a:off x="4897025" y="1166275"/>
              <a:ext cx="36450" cy="110600"/>
            </a:xfrm>
            <a:custGeom>
              <a:avLst/>
              <a:gdLst/>
              <a:ahLst/>
              <a:cxnLst/>
              <a:rect l="l" t="t" r="r" b="b"/>
              <a:pathLst>
                <a:path w="1458" h="4424" extrusionOk="0">
                  <a:moveTo>
                    <a:pt x="729" y="1"/>
                  </a:moveTo>
                  <a:cubicBezTo>
                    <a:pt x="365" y="1"/>
                    <a:pt x="1" y="245"/>
                    <a:pt x="1" y="732"/>
                  </a:cubicBezTo>
                  <a:lnTo>
                    <a:pt x="1" y="3695"/>
                  </a:lnTo>
                  <a:cubicBezTo>
                    <a:pt x="1" y="4090"/>
                    <a:pt x="334" y="4423"/>
                    <a:pt x="729" y="4423"/>
                  </a:cubicBezTo>
                  <a:cubicBezTo>
                    <a:pt x="1136" y="4423"/>
                    <a:pt x="1457" y="4090"/>
                    <a:pt x="1457" y="3695"/>
                  </a:cubicBezTo>
                  <a:lnTo>
                    <a:pt x="1457" y="732"/>
                  </a:lnTo>
                  <a:cubicBezTo>
                    <a:pt x="1457" y="245"/>
                    <a:pt x="1093" y="1"/>
                    <a:pt x="7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2" name="Google Shape;842;p57"/>
            <p:cNvSpPr/>
            <p:nvPr/>
          </p:nvSpPr>
          <p:spPr>
            <a:xfrm>
              <a:off x="5109350" y="1458600"/>
              <a:ext cx="116350" cy="36450"/>
            </a:xfrm>
            <a:custGeom>
              <a:avLst/>
              <a:gdLst/>
              <a:ahLst/>
              <a:cxnLst/>
              <a:rect l="l" t="t" r="r" b="b"/>
              <a:pathLst>
                <a:path w="4654" h="1458" extrusionOk="0">
                  <a:moveTo>
                    <a:pt x="975" y="1"/>
                  </a:moveTo>
                  <a:cubicBezTo>
                    <a:pt x="0" y="1"/>
                    <a:pt x="0" y="1457"/>
                    <a:pt x="975" y="1457"/>
                  </a:cubicBezTo>
                  <a:lnTo>
                    <a:pt x="3938" y="1457"/>
                  </a:lnTo>
                  <a:cubicBezTo>
                    <a:pt x="4333" y="1457"/>
                    <a:pt x="4654" y="1136"/>
                    <a:pt x="4654" y="729"/>
                  </a:cubicBezTo>
                  <a:cubicBezTo>
                    <a:pt x="4654" y="334"/>
                    <a:pt x="4333" y="1"/>
                    <a:pt x="39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3" name="Google Shape;843;p57"/>
            <p:cNvSpPr/>
            <p:nvPr/>
          </p:nvSpPr>
          <p:spPr>
            <a:xfrm>
              <a:off x="4688725" y="1613375"/>
              <a:ext cx="97375" cy="88500"/>
            </a:xfrm>
            <a:custGeom>
              <a:avLst/>
              <a:gdLst/>
              <a:ahLst/>
              <a:cxnLst/>
              <a:rect l="l" t="t" r="r" b="b"/>
              <a:pathLst>
                <a:path w="3895" h="3540" extrusionOk="0">
                  <a:moveTo>
                    <a:pt x="2862" y="1"/>
                  </a:moveTo>
                  <a:cubicBezTo>
                    <a:pt x="2698" y="1"/>
                    <a:pt x="2527" y="61"/>
                    <a:pt x="2370" y="204"/>
                  </a:cubicBezTo>
                  <a:lnTo>
                    <a:pt x="284" y="2290"/>
                  </a:lnTo>
                  <a:cubicBezTo>
                    <a:pt x="0" y="2574"/>
                    <a:pt x="0" y="3043"/>
                    <a:pt x="284" y="3327"/>
                  </a:cubicBezTo>
                  <a:cubicBezTo>
                    <a:pt x="426" y="3469"/>
                    <a:pt x="611" y="3540"/>
                    <a:pt x="797" y="3540"/>
                  </a:cubicBezTo>
                  <a:cubicBezTo>
                    <a:pt x="982" y="3540"/>
                    <a:pt x="1167" y="3469"/>
                    <a:pt x="1309" y="3327"/>
                  </a:cubicBezTo>
                  <a:lnTo>
                    <a:pt x="3407" y="1228"/>
                  </a:lnTo>
                  <a:cubicBezTo>
                    <a:pt x="3894" y="703"/>
                    <a:pt x="3421" y="1"/>
                    <a:pt x="28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4" name="Google Shape;844;p57"/>
            <p:cNvSpPr/>
            <p:nvPr/>
          </p:nvSpPr>
          <p:spPr>
            <a:xfrm>
              <a:off x="5044700" y="1613375"/>
              <a:ext cx="102450" cy="88250"/>
            </a:xfrm>
            <a:custGeom>
              <a:avLst/>
              <a:gdLst/>
              <a:ahLst/>
              <a:cxnLst/>
              <a:rect l="l" t="t" r="r" b="b"/>
              <a:pathLst>
                <a:path w="4098" h="3530" extrusionOk="0">
                  <a:moveTo>
                    <a:pt x="1027" y="1"/>
                  </a:moveTo>
                  <a:cubicBezTo>
                    <a:pt x="474" y="1"/>
                    <a:pt x="1" y="703"/>
                    <a:pt x="488" y="1228"/>
                  </a:cubicBezTo>
                  <a:lnTo>
                    <a:pt x="2574" y="3327"/>
                  </a:lnTo>
                  <a:cubicBezTo>
                    <a:pt x="2730" y="3469"/>
                    <a:pt x="2901" y="3530"/>
                    <a:pt x="3065" y="3530"/>
                  </a:cubicBezTo>
                  <a:cubicBezTo>
                    <a:pt x="3624" y="3530"/>
                    <a:pt x="4098" y="2825"/>
                    <a:pt x="3611" y="2290"/>
                  </a:cubicBezTo>
                  <a:lnTo>
                    <a:pt x="1512" y="204"/>
                  </a:lnTo>
                  <a:cubicBezTo>
                    <a:pt x="1358" y="61"/>
                    <a:pt x="118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5" name="Google Shape;845;p57"/>
            <p:cNvSpPr/>
            <p:nvPr/>
          </p:nvSpPr>
          <p:spPr>
            <a:xfrm>
              <a:off x="4683425" y="1252200"/>
              <a:ext cx="102675" cy="88375"/>
            </a:xfrm>
            <a:custGeom>
              <a:avLst/>
              <a:gdLst/>
              <a:ahLst/>
              <a:cxnLst/>
              <a:rect l="l" t="t" r="r" b="b"/>
              <a:pathLst>
                <a:path w="4107" h="3535" extrusionOk="0">
                  <a:moveTo>
                    <a:pt x="1032" y="1"/>
                  </a:moveTo>
                  <a:cubicBezTo>
                    <a:pt x="477" y="1"/>
                    <a:pt x="1" y="709"/>
                    <a:pt x="496" y="1233"/>
                  </a:cubicBezTo>
                  <a:lnTo>
                    <a:pt x="2582" y="3331"/>
                  </a:lnTo>
                  <a:cubicBezTo>
                    <a:pt x="2739" y="3474"/>
                    <a:pt x="2910" y="3534"/>
                    <a:pt x="3073" y="3534"/>
                  </a:cubicBezTo>
                  <a:cubicBezTo>
                    <a:pt x="3633" y="3534"/>
                    <a:pt x="4106" y="2829"/>
                    <a:pt x="3619" y="2295"/>
                  </a:cubicBezTo>
                  <a:lnTo>
                    <a:pt x="1521" y="208"/>
                  </a:lnTo>
                  <a:cubicBezTo>
                    <a:pt x="1366" y="62"/>
                    <a:pt x="1195" y="1"/>
                    <a:pt x="10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6" name="Google Shape;846;p57"/>
            <p:cNvSpPr/>
            <p:nvPr/>
          </p:nvSpPr>
          <p:spPr>
            <a:xfrm>
              <a:off x="5049775" y="1252200"/>
              <a:ext cx="97350" cy="88625"/>
            </a:xfrm>
            <a:custGeom>
              <a:avLst/>
              <a:gdLst/>
              <a:ahLst/>
              <a:cxnLst/>
              <a:rect l="l" t="t" r="r" b="b"/>
              <a:pathLst>
                <a:path w="3894" h="3545" extrusionOk="0">
                  <a:moveTo>
                    <a:pt x="2865" y="1"/>
                  </a:moveTo>
                  <a:cubicBezTo>
                    <a:pt x="2701" y="1"/>
                    <a:pt x="2528" y="62"/>
                    <a:pt x="2371" y="208"/>
                  </a:cubicBezTo>
                  <a:lnTo>
                    <a:pt x="285" y="2295"/>
                  </a:lnTo>
                  <a:cubicBezTo>
                    <a:pt x="1" y="2578"/>
                    <a:pt x="1" y="3048"/>
                    <a:pt x="285" y="3331"/>
                  </a:cubicBezTo>
                  <a:cubicBezTo>
                    <a:pt x="427" y="3473"/>
                    <a:pt x="612" y="3544"/>
                    <a:pt x="797" y="3544"/>
                  </a:cubicBezTo>
                  <a:cubicBezTo>
                    <a:pt x="982" y="3544"/>
                    <a:pt x="1167" y="3473"/>
                    <a:pt x="1309" y="3331"/>
                  </a:cubicBezTo>
                  <a:lnTo>
                    <a:pt x="3408" y="1233"/>
                  </a:lnTo>
                  <a:cubicBezTo>
                    <a:pt x="3894" y="709"/>
                    <a:pt x="3423" y="1"/>
                    <a:pt x="2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7" name="Google Shape;847;p57"/>
            <p:cNvSpPr/>
            <p:nvPr/>
          </p:nvSpPr>
          <p:spPr>
            <a:xfrm>
              <a:off x="4797050" y="1659800"/>
              <a:ext cx="57900" cy="70600"/>
            </a:xfrm>
            <a:custGeom>
              <a:avLst/>
              <a:gdLst/>
              <a:ahLst/>
              <a:cxnLst/>
              <a:rect l="l" t="t" r="r" b="b"/>
              <a:pathLst>
                <a:path w="2316" h="2824" extrusionOk="0">
                  <a:moveTo>
                    <a:pt x="1364" y="1"/>
                  </a:moveTo>
                  <a:cubicBezTo>
                    <a:pt x="1102" y="1"/>
                    <a:pt x="844" y="139"/>
                    <a:pt x="716" y="470"/>
                  </a:cubicBezTo>
                  <a:lnTo>
                    <a:pt x="161" y="1815"/>
                  </a:lnTo>
                  <a:cubicBezTo>
                    <a:pt x="0" y="2186"/>
                    <a:pt x="185" y="2618"/>
                    <a:pt x="556" y="2766"/>
                  </a:cubicBezTo>
                  <a:cubicBezTo>
                    <a:pt x="647" y="2805"/>
                    <a:pt x="741" y="2824"/>
                    <a:pt x="834" y="2824"/>
                  </a:cubicBezTo>
                  <a:cubicBezTo>
                    <a:pt x="1117" y="2824"/>
                    <a:pt x="1385" y="2650"/>
                    <a:pt x="1506" y="2371"/>
                  </a:cubicBezTo>
                  <a:lnTo>
                    <a:pt x="2062" y="1038"/>
                  </a:lnTo>
                  <a:cubicBezTo>
                    <a:pt x="2316" y="450"/>
                    <a:pt x="1835" y="1"/>
                    <a:pt x="1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8" name="Google Shape;848;p57"/>
            <p:cNvSpPr/>
            <p:nvPr/>
          </p:nvSpPr>
          <p:spPr>
            <a:xfrm>
              <a:off x="4659400" y="1542100"/>
              <a:ext cx="75325" cy="50550"/>
            </a:xfrm>
            <a:custGeom>
              <a:avLst/>
              <a:gdLst/>
              <a:ahLst/>
              <a:cxnLst/>
              <a:rect l="l" t="t" r="r" b="b"/>
              <a:pathLst>
                <a:path w="3013" h="2022" extrusionOk="0">
                  <a:moveTo>
                    <a:pt x="2191" y="0"/>
                  </a:moveTo>
                  <a:cubicBezTo>
                    <a:pt x="2090" y="0"/>
                    <a:pt x="1987" y="22"/>
                    <a:pt x="1889" y="68"/>
                  </a:cubicBezTo>
                  <a:lnTo>
                    <a:pt x="544" y="623"/>
                  </a:lnTo>
                  <a:cubicBezTo>
                    <a:pt x="174" y="771"/>
                    <a:pt x="1" y="1203"/>
                    <a:pt x="149" y="1574"/>
                  </a:cubicBezTo>
                  <a:cubicBezTo>
                    <a:pt x="270" y="1854"/>
                    <a:pt x="541" y="2021"/>
                    <a:pt x="826" y="2021"/>
                  </a:cubicBezTo>
                  <a:cubicBezTo>
                    <a:pt x="917" y="2021"/>
                    <a:pt x="1010" y="2004"/>
                    <a:pt x="1099" y="1969"/>
                  </a:cubicBezTo>
                  <a:lnTo>
                    <a:pt x="2445" y="1413"/>
                  </a:lnTo>
                  <a:cubicBezTo>
                    <a:pt x="2827" y="1265"/>
                    <a:pt x="3013" y="833"/>
                    <a:pt x="2852" y="450"/>
                  </a:cubicBezTo>
                  <a:cubicBezTo>
                    <a:pt x="2743" y="168"/>
                    <a:pt x="2473" y="0"/>
                    <a:pt x="2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9" name="Google Shape;849;p57"/>
            <p:cNvSpPr/>
            <p:nvPr/>
          </p:nvSpPr>
          <p:spPr>
            <a:xfrm>
              <a:off x="5089725" y="1541925"/>
              <a:ext cx="81975" cy="50900"/>
            </a:xfrm>
            <a:custGeom>
              <a:avLst/>
              <a:gdLst/>
              <a:ahLst/>
              <a:cxnLst/>
              <a:rect l="l" t="t" r="r" b="b"/>
              <a:pathLst>
                <a:path w="3279" h="2036" extrusionOk="0">
                  <a:moveTo>
                    <a:pt x="1042" y="0"/>
                  </a:moveTo>
                  <a:cubicBezTo>
                    <a:pt x="342" y="0"/>
                    <a:pt x="1" y="1097"/>
                    <a:pt x="810" y="1420"/>
                  </a:cubicBezTo>
                  <a:lnTo>
                    <a:pt x="2155" y="1976"/>
                  </a:lnTo>
                  <a:cubicBezTo>
                    <a:pt x="2252" y="2016"/>
                    <a:pt x="2352" y="2035"/>
                    <a:pt x="2450" y="2035"/>
                  </a:cubicBezTo>
                  <a:cubicBezTo>
                    <a:pt x="2739" y="2035"/>
                    <a:pt x="3011" y="1867"/>
                    <a:pt x="3131" y="1581"/>
                  </a:cubicBezTo>
                  <a:cubicBezTo>
                    <a:pt x="3279" y="1210"/>
                    <a:pt x="3094" y="778"/>
                    <a:pt x="2711" y="630"/>
                  </a:cubicBezTo>
                  <a:lnTo>
                    <a:pt x="1365" y="75"/>
                  </a:lnTo>
                  <a:cubicBezTo>
                    <a:pt x="1252" y="23"/>
                    <a:pt x="1143" y="0"/>
                    <a:pt x="1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0" name="Google Shape;850;p57"/>
            <p:cNvSpPr/>
            <p:nvPr/>
          </p:nvSpPr>
          <p:spPr>
            <a:xfrm>
              <a:off x="4975650" y="1659800"/>
              <a:ext cx="58100" cy="71050"/>
            </a:xfrm>
            <a:custGeom>
              <a:avLst/>
              <a:gdLst/>
              <a:ahLst/>
              <a:cxnLst/>
              <a:rect l="l" t="t" r="r" b="b"/>
              <a:pathLst>
                <a:path w="2324" h="2842" extrusionOk="0">
                  <a:moveTo>
                    <a:pt x="952" y="1"/>
                  </a:moveTo>
                  <a:cubicBezTo>
                    <a:pt x="479" y="1"/>
                    <a:pt x="1" y="450"/>
                    <a:pt x="262" y="1038"/>
                  </a:cubicBezTo>
                  <a:lnTo>
                    <a:pt x="818" y="2371"/>
                  </a:lnTo>
                  <a:cubicBezTo>
                    <a:pt x="932" y="2664"/>
                    <a:pt x="1212" y="2842"/>
                    <a:pt x="1504" y="2842"/>
                  </a:cubicBezTo>
                  <a:cubicBezTo>
                    <a:pt x="1592" y="2842"/>
                    <a:pt x="1682" y="2825"/>
                    <a:pt x="1768" y="2791"/>
                  </a:cubicBezTo>
                  <a:cubicBezTo>
                    <a:pt x="2151" y="2630"/>
                    <a:pt x="2324" y="2198"/>
                    <a:pt x="2163" y="1815"/>
                  </a:cubicBezTo>
                  <a:lnTo>
                    <a:pt x="1608" y="470"/>
                  </a:lnTo>
                  <a:cubicBezTo>
                    <a:pt x="1476" y="139"/>
                    <a:pt x="1215" y="1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1" name="Google Shape;851;p57"/>
            <p:cNvSpPr/>
            <p:nvPr/>
          </p:nvSpPr>
          <p:spPr>
            <a:xfrm>
              <a:off x="4933450" y="1354925"/>
              <a:ext cx="163875" cy="244125"/>
            </a:xfrm>
            <a:custGeom>
              <a:avLst/>
              <a:gdLst/>
              <a:ahLst/>
              <a:cxnLst/>
              <a:rect l="l" t="t" r="r" b="b"/>
              <a:pathLst>
                <a:path w="6555" h="9765" extrusionOk="0">
                  <a:moveTo>
                    <a:pt x="3642" y="0"/>
                  </a:moveTo>
                  <a:cubicBezTo>
                    <a:pt x="1481" y="642"/>
                    <a:pt x="0" y="2629"/>
                    <a:pt x="0" y="4876"/>
                  </a:cubicBezTo>
                  <a:cubicBezTo>
                    <a:pt x="0" y="7135"/>
                    <a:pt x="1481" y="9110"/>
                    <a:pt x="3642" y="9764"/>
                  </a:cubicBezTo>
                  <a:cubicBezTo>
                    <a:pt x="6555" y="7160"/>
                    <a:pt x="6555" y="2592"/>
                    <a:pt x="36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2" name="Google Shape;852;p57"/>
            <p:cNvSpPr/>
            <p:nvPr/>
          </p:nvSpPr>
          <p:spPr>
            <a:xfrm>
              <a:off x="4751375" y="1312925"/>
              <a:ext cx="236725" cy="327900"/>
            </a:xfrm>
            <a:custGeom>
              <a:avLst/>
              <a:gdLst/>
              <a:ahLst/>
              <a:cxnLst/>
              <a:rect l="l" t="t" r="r" b="b"/>
              <a:pathLst>
                <a:path w="9469" h="13116" extrusionOk="0">
                  <a:moveTo>
                    <a:pt x="6553" y="1"/>
                  </a:moveTo>
                  <a:cubicBezTo>
                    <a:pt x="3114" y="1"/>
                    <a:pt x="0" y="2759"/>
                    <a:pt x="0" y="6556"/>
                  </a:cubicBezTo>
                  <a:cubicBezTo>
                    <a:pt x="0" y="10351"/>
                    <a:pt x="3111" y="13116"/>
                    <a:pt x="6549" y="13116"/>
                  </a:cubicBezTo>
                  <a:cubicBezTo>
                    <a:pt x="7517" y="13116"/>
                    <a:pt x="8511" y="12897"/>
                    <a:pt x="9468" y="12419"/>
                  </a:cubicBezTo>
                  <a:cubicBezTo>
                    <a:pt x="7246" y="11321"/>
                    <a:pt x="5839" y="9049"/>
                    <a:pt x="5827" y="6556"/>
                  </a:cubicBezTo>
                  <a:cubicBezTo>
                    <a:pt x="5839" y="4075"/>
                    <a:pt x="7246" y="1804"/>
                    <a:pt x="9468" y="693"/>
                  </a:cubicBezTo>
                  <a:cubicBezTo>
                    <a:pt x="8512" y="219"/>
                    <a:pt x="7520" y="1"/>
                    <a:pt x="6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53" name="Google Shape;853;p57"/>
          <p:cNvGrpSpPr/>
          <p:nvPr/>
        </p:nvGrpSpPr>
        <p:grpSpPr>
          <a:xfrm>
            <a:off x="469243" y="3568146"/>
            <a:ext cx="400276" cy="450306"/>
            <a:chOff x="5684875" y="2990950"/>
            <a:chExt cx="291025" cy="327400"/>
          </a:xfrm>
          <a:solidFill>
            <a:schemeClr val="accent2"/>
          </a:solidFill>
        </p:grpSpPr>
        <p:sp>
          <p:nvSpPr>
            <p:cNvPr id="854" name="Google Shape;854;p57"/>
            <p:cNvSpPr/>
            <p:nvPr/>
          </p:nvSpPr>
          <p:spPr>
            <a:xfrm>
              <a:off x="5749675" y="2990950"/>
              <a:ext cx="226225" cy="327400"/>
            </a:xfrm>
            <a:custGeom>
              <a:avLst/>
              <a:gdLst/>
              <a:ahLst/>
              <a:cxnLst/>
              <a:rect l="l" t="t" r="r" b="b"/>
              <a:pathLst>
                <a:path w="9049" h="13096" extrusionOk="0">
                  <a:moveTo>
                    <a:pt x="4445" y="0"/>
                  </a:moveTo>
                  <a:cubicBezTo>
                    <a:pt x="4216" y="0"/>
                    <a:pt x="3988" y="105"/>
                    <a:pt x="3840" y="315"/>
                  </a:cubicBezTo>
                  <a:cubicBezTo>
                    <a:pt x="3815" y="352"/>
                    <a:pt x="3383" y="994"/>
                    <a:pt x="2803" y="1907"/>
                  </a:cubicBezTo>
                  <a:cubicBezTo>
                    <a:pt x="2852" y="1981"/>
                    <a:pt x="2889" y="2068"/>
                    <a:pt x="2939" y="2142"/>
                  </a:cubicBezTo>
                  <a:cubicBezTo>
                    <a:pt x="4050" y="4068"/>
                    <a:pt x="4198" y="4956"/>
                    <a:pt x="4198" y="5586"/>
                  </a:cubicBezTo>
                  <a:cubicBezTo>
                    <a:pt x="4198" y="7857"/>
                    <a:pt x="2359" y="9696"/>
                    <a:pt x="75" y="9709"/>
                  </a:cubicBezTo>
                  <a:lnTo>
                    <a:pt x="1" y="9709"/>
                  </a:lnTo>
                  <a:cubicBezTo>
                    <a:pt x="551" y="11729"/>
                    <a:pt x="2386" y="13096"/>
                    <a:pt x="4431" y="13096"/>
                  </a:cubicBezTo>
                  <a:cubicBezTo>
                    <a:pt x="4635" y="13096"/>
                    <a:pt x="4842" y="13082"/>
                    <a:pt x="5050" y="13054"/>
                  </a:cubicBezTo>
                  <a:cubicBezTo>
                    <a:pt x="7346" y="12745"/>
                    <a:pt x="9049" y="10795"/>
                    <a:pt x="9049" y="8499"/>
                  </a:cubicBezTo>
                  <a:cubicBezTo>
                    <a:pt x="9049" y="7462"/>
                    <a:pt x="8382" y="5808"/>
                    <a:pt x="7012" y="3438"/>
                  </a:cubicBezTo>
                  <a:cubicBezTo>
                    <a:pt x="6037" y="1759"/>
                    <a:pt x="5087" y="377"/>
                    <a:pt x="5050" y="315"/>
                  </a:cubicBezTo>
                  <a:cubicBezTo>
                    <a:pt x="4901" y="105"/>
                    <a:pt x="4673" y="0"/>
                    <a:pt x="4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5" name="Google Shape;855;p57"/>
            <p:cNvSpPr/>
            <p:nvPr/>
          </p:nvSpPr>
          <p:spPr>
            <a:xfrm>
              <a:off x="5684875" y="3015325"/>
              <a:ext cx="133350" cy="181950"/>
            </a:xfrm>
            <a:custGeom>
              <a:avLst/>
              <a:gdLst/>
              <a:ahLst/>
              <a:cxnLst/>
              <a:rect l="l" t="t" r="r" b="b"/>
              <a:pathLst>
                <a:path w="5334" h="7278" extrusionOk="0">
                  <a:moveTo>
                    <a:pt x="2668" y="0"/>
                  </a:moveTo>
                  <a:cubicBezTo>
                    <a:pt x="2442" y="0"/>
                    <a:pt x="2216" y="105"/>
                    <a:pt x="2074" y="315"/>
                  </a:cubicBezTo>
                  <a:cubicBezTo>
                    <a:pt x="2050" y="340"/>
                    <a:pt x="1568" y="1043"/>
                    <a:pt x="1075" y="1895"/>
                  </a:cubicBezTo>
                  <a:cubicBezTo>
                    <a:pt x="112" y="3549"/>
                    <a:pt x="1" y="4228"/>
                    <a:pt x="1" y="4611"/>
                  </a:cubicBezTo>
                  <a:cubicBezTo>
                    <a:pt x="1" y="6080"/>
                    <a:pt x="1198" y="7277"/>
                    <a:pt x="2667" y="7277"/>
                  </a:cubicBezTo>
                  <a:cubicBezTo>
                    <a:pt x="4136" y="7277"/>
                    <a:pt x="5333" y="6080"/>
                    <a:pt x="5333" y="4611"/>
                  </a:cubicBezTo>
                  <a:cubicBezTo>
                    <a:pt x="5333" y="4228"/>
                    <a:pt x="5222" y="3549"/>
                    <a:pt x="4272" y="1895"/>
                  </a:cubicBezTo>
                  <a:cubicBezTo>
                    <a:pt x="3778" y="1043"/>
                    <a:pt x="3284" y="340"/>
                    <a:pt x="3272" y="315"/>
                  </a:cubicBezTo>
                  <a:cubicBezTo>
                    <a:pt x="3124" y="105"/>
                    <a:pt x="2895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56" name="Google Shape;856;p57"/>
          <p:cNvGrpSpPr/>
          <p:nvPr/>
        </p:nvGrpSpPr>
        <p:grpSpPr>
          <a:xfrm>
            <a:off x="384903" y="2086575"/>
            <a:ext cx="556800" cy="556775"/>
            <a:chOff x="391450" y="2168975"/>
            <a:chExt cx="556800" cy="556775"/>
          </a:xfrm>
          <a:solidFill>
            <a:schemeClr val="accent2"/>
          </a:solidFill>
        </p:grpSpPr>
        <p:sp>
          <p:nvSpPr>
            <p:cNvPr id="857" name="Google Shape;857;p57"/>
            <p:cNvSpPr/>
            <p:nvPr/>
          </p:nvSpPr>
          <p:spPr>
            <a:xfrm>
              <a:off x="586825" y="2168975"/>
              <a:ext cx="166050" cy="235800"/>
            </a:xfrm>
            <a:custGeom>
              <a:avLst/>
              <a:gdLst/>
              <a:ahLst/>
              <a:cxnLst/>
              <a:rect l="l" t="t" r="r" b="b"/>
              <a:pathLst>
                <a:path w="6642" h="9432" extrusionOk="0">
                  <a:moveTo>
                    <a:pt x="3321" y="0"/>
                  </a:moveTo>
                  <a:cubicBezTo>
                    <a:pt x="1482" y="0"/>
                    <a:pt x="1" y="1494"/>
                    <a:pt x="1" y="3333"/>
                  </a:cubicBezTo>
                  <a:cubicBezTo>
                    <a:pt x="1" y="4592"/>
                    <a:pt x="420" y="5827"/>
                    <a:pt x="1210" y="6814"/>
                  </a:cubicBezTo>
                  <a:lnTo>
                    <a:pt x="3296" y="9431"/>
                  </a:lnTo>
                  <a:lnTo>
                    <a:pt x="5420" y="6814"/>
                  </a:lnTo>
                  <a:cubicBezTo>
                    <a:pt x="6210" y="5827"/>
                    <a:pt x="6642" y="4592"/>
                    <a:pt x="6642" y="3333"/>
                  </a:cubicBezTo>
                  <a:cubicBezTo>
                    <a:pt x="6642" y="1494"/>
                    <a:pt x="5160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58" name="Google Shape;858;p57"/>
            <p:cNvSpPr/>
            <p:nvPr/>
          </p:nvSpPr>
          <p:spPr>
            <a:xfrm>
              <a:off x="586825" y="2489950"/>
              <a:ext cx="166050" cy="235800"/>
            </a:xfrm>
            <a:custGeom>
              <a:avLst/>
              <a:gdLst/>
              <a:ahLst/>
              <a:cxnLst/>
              <a:rect l="l" t="t" r="r" b="b"/>
              <a:pathLst>
                <a:path w="6642" h="9432" extrusionOk="0">
                  <a:moveTo>
                    <a:pt x="3296" y="1"/>
                  </a:moveTo>
                  <a:lnTo>
                    <a:pt x="1210" y="2630"/>
                  </a:lnTo>
                  <a:cubicBezTo>
                    <a:pt x="420" y="3618"/>
                    <a:pt x="1" y="4840"/>
                    <a:pt x="1" y="6111"/>
                  </a:cubicBezTo>
                  <a:cubicBezTo>
                    <a:pt x="1" y="7938"/>
                    <a:pt x="1482" y="9432"/>
                    <a:pt x="3321" y="9432"/>
                  </a:cubicBezTo>
                  <a:cubicBezTo>
                    <a:pt x="5160" y="9432"/>
                    <a:pt x="6642" y="7938"/>
                    <a:pt x="6642" y="6111"/>
                  </a:cubicBezTo>
                  <a:cubicBezTo>
                    <a:pt x="6642" y="4840"/>
                    <a:pt x="6210" y="3618"/>
                    <a:pt x="5420" y="2630"/>
                  </a:cubicBezTo>
                  <a:lnTo>
                    <a:pt x="3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59" name="Google Shape;859;p57"/>
            <p:cNvSpPr/>
            <p:nvPr/>
          </p:nvSpPr>
          <p:spPr>
            <a:xfrm>
              <a:off x="391450" y="2364325"/>
              <a:ext cx="235800" cy="166050"/>
            </a:xfrm>
            <a:custGeom>
              <a:avLst/>
              <a:gdLst/>
              <a:ahLst/>
              <a:cxnLst/>
              <a:rect l="l" t="t" r="r" b="b"/>
              <a:pathLst>
                <a:path w="9432" h="6642" extrusionOk="0">
                  <a:moveTo>
                    <a:pt x="3322" y="1"/>
                  </a:moveTo>
                  <a:cubicBezTo>
                    <a:pt x="1495" y="1"/>
                    <a:pt x="1" y="1482"/>
                    <a:pt x="1" y="3321"/>
                  </a:cubicBezTo>
                  <a:cubicBezTo>
                    <a:pt x="1" y="5161"/>
                    <a:pt x="1495" y="6642"/>
                    <a:pt x="3322" y="6642"/>
                  </a:cubicBezTo>
                  <a:cubicBezTo>
                    <a:pt x="4593" y="6642"/>
                    <a:pt x="5815" y="6222"/>
                    <a:pt x="6815" y="5432"/>
                  </a:cubicBezTo>
                  <a:lnTo>
                    <a:pt x="9432" y="3309"/>
                  </a:lnTo>
                  <a:lnTo>
                    <a:pt x="6815" y="1223"/>
                  </a:lnTo>
                  <a:cubicBezTo>
                    <a:pt x="5815" y="433"/>
                    <a:pt x="4593" y="1"/>
                    <a:pt x="3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60" name="Google Shape;860;p57"/>
            <p:cNvSpPr/>
            <p:nvPr/>
          </p:nvSpPr>
          <p:spPr>
            <a:xfrm>
              <a:off x="712450" y="2364325"/>
              <a:ext cx="235800" cy="166050"/>
            </a:xfrm>
            <a:custGeom>
              <a:avLst/>
              <a:gdLst/>
              <a:ahLst/>
              <a:cxnLst/>
              <a:rect l="l" t="t" r="r" b="b"/>
              <a:pathLst>
                <a:path w="9432" h="6642" extrusionOk="0">
                  <a:moveTo>
                    <a:pt x="6111" y="1"/>
                  </a:moveTo>
                  <a:cubicBezTo>
                    <a:pt x="4839" y="1"/>
                    <a:pt x="3605" y="433"/>
                    <a:pt x="2618" y="1223"/>
                  </a:cubicBezTo>
                  <a:lnTo>
                    <a:pt x="1" y="3346"/>
                  </a:lnTo>
                  <a:lnTo>
                    <a:pt x="2618" y="5432"/>
                  </a:lnTo>
                  <a:cubicBezTo>
                    <a:pt x="3605" y="6222"/>
                    <a:pt x="4839" y="6642"/>
                    <a:pt x="6099" y="6642"/>
                  </a:cubicBezTo>
                  <a:cubicBezTo>
                    <a:pt x="7938" y="6642"/>
                    <a:pt x="9431" y="5161"/>
                    <a:pt x="9431" y="3321"/>
                  </a:cubicBezTo>
                  <a:cubicBezTo>
                    <a:pt x="9431" y="1482"/>
                    <a:pt x="7938" y="1"/>
                    <a:pt x="6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61" name="Google Shape;861;p57"/>
          <p:cNvSpPr txBox="1"/>
          <p:nvPr/>
        </p:nvSpPr>
        <p:spPr>
          <a:xfrm>
            <a:off x="663303" y="180033"/>
            <a:ext cx="776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7FADC5"/>
                </a:solidFill>
                <a:latin typeface="Anton"/>
                <a:ea typeface="Anton"/>
                <a:cs typeface="Anton"/>
                <a:sym typeface="Anton"/>
              </a:rPr>
              <a:t>Our goals</a:t>
            </a:r>
            <a:endParaRPr sz="4000" dirty="0">
              <a:solidFill>
                <a:srgbClr val="7FADC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2" name="Google Shape;862;p57"/>
          <p:cNvSpPr txBox="1"/>
          <p:nvPr/>
        </p:nvSpPr>
        <p:spPr>
          <a:xfrm>
            <a:off x="5463121" y="1787629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Saving money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3" name="Google Shape;863;p57"/>
          <p:cNvSpPr txBox="1"/>
          <p:nvPr/>
        </p:nvSpPr>
        <p:spPr>
          <a:xfrm>
            <a:off x="5764532" y="2221156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Jupiter is a gas giant and the biggest planet</a:t>
            </a:r>
            <a:endParaRPr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4" name="Google Shape;864;p57"/>
          <p:cNvSpPr txBox="1"/>
          <p:nvPr/>
        </p:nvSpPr>
        <p:spPr>
          <a:xfrm>
            <a:off x="1194328" y="1851223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Bathroom saving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5" name="Google Shape;865;p57"/>
          <p:cNvSpPr txBox="1"/>
          <p:nvPr/>
        </p:nvSpPr>
        <p:spPr>
          <a:xfrm>
            <a:off x="1194391" y="2284750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Despite being red, Mars is cold </a:t>
            </a:r>
            <a:endParaRPr dirty="0"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6" name="Google Shape;866;p57"/>
          <p:cNvSpPr txBox="1"/>
          <p:nvPr/>
        </p:nvSpPr>
        <p:spPr>
          <a:xfrm>
            <a:off x="5463046" y="3223654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Drought reduction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7" name="Google Shape;867;p57"/>
          <p:cNvSpPr txBox="1"/>
          <p:nvPr/>
        </p:nvSpPr>
        <p:spPr>
          <a:xfrm>
            <a:off x="5764484" y="3657181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Mercury is the closest planet to the Sun</a:t>
            </a:r>
            <a:endParaRPr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8" name="Google Shape;868;p57"/>
          <p:cNvSpPr txBox="1"/>
          <p:nvPr/>
        </p:nvSpPr>
        <p:spPr>
          <a:xfrm>
            <a:off x="1194253" y="3287248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Water quality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9" name="Google Shape;869;p57"/>
          <p:cNvSpPr txBox="1"/>
          <p:nvPr/>
        </p:nvSpPr>
        <p:spPr>
          <a:xfrm>
            <a:off x="1194316" y="3720775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Venus has a beautiful name, but it’s hot</a:t>
            </a:r>
            <a:endParaRPr>
              <a:solidFill>
                <a:schemeClr val="bg1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60" y="2410650"/>
            <a:ext cx="2754782" cy="2754782"/>
          </a:xfrm>
          <a:prstGeom prst="rect">
            <a:avLst/>
          </a:prstGeom>
        </p:spPr>
      </p:pic>
      <p:sp>
        <p:nvSpPr>
          <p:cNvPr id="42" name="Rectángulo redondeado 41"/>
          <p:cNvSpPr/>
          <p:nvPr/>
        </p:nvSpPr>
        <p:spPr>
          <a:xfrm>
            <a:off x="0" y="932880"/>
            <a:ext cx="8332972" cy="66526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116312" y="165151"/>
            <a:ext cx="968285" cy="741665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77"/>
          <p:cNvSpPr/>
          <p:nvPr/>
        </p:nvSpPr>
        <p:spPr>
          <a:xfrm>
            <a:off x="831783" y="1604260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77"/>
          <p:cNvSpPr/>
          <p:nvPr/>
        </p:nvSpPr>
        <p:spPr>
          <a:xfrm>
            <a:off x="831795" y="3366473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87" name="Google Shape;1587;p77"/>
          <p:cNvCxnSpPr/>
          <p:nvPr/>
        </p:nvCxnSpPr>
        <p:spPr>
          <a:xfrm>
            <a:off x="6282265" y="2958154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8" name="Google Shape;1588;p77"/>
          <p:cNvCxnSpPr/>
          <p:nvPr/>
        </p:nvCxnSpPr>
        <p:spPr>
          <a:xfrm>
            <a:off x="6282265" y="1907266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9" name="Google Shape;1589;p77"/>
          <p:cNvCxnSpPr/>
          <p:nvPr/>
        </p:nvCxnSpPr>
        <p:spPr>
          <a:xfrm>
            <a:off x="5579115" y="2433854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0" name="Google Shape;1590;p77"/>
          <p:cNvCxnSpPr/>
          <p:nvPr/>
        </p:nvCxnSpPr>
        <p:spPr>
          <a:xfrm>
            <a:off x="5588800" y="3480054"/>
            <a:ext cx="3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1" name="Google Shape;1591;p77"/>
          <p:cNvSpPr txBox="1"/>
          <p:nvPr/>
        </p:nvSpPr>
        <p:spPr>
          <a:xfrm>
            <a:off x="1653175" y="2508726"/>
            <a:ext cx="1799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EVALUATION 2 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92" name="Google Shape;1592;p77"/>
          <p:cNvSpPr/>
          <p:nvPr/>
        </p:nvSpPr>
        <p:spPr>
          <a:xfrm>
            <a:off x="5756699" y="663037"/>
            <a:ext cx="712100" cy="3936386"/>
          </a:xfrm>
          <a:custGeom>
            <a:avLst/>
            <a:gdLst/>
            <a:ahLst/>
            <a:cxnLst/>
            <a:rect l="l" t="t" r="r" b="b"/>
            <a:pathLst>
              <a:path w="23908" h="132160" extrusionOk="0">
                <a:moveTo>
                  <a:pt x="11954" y="127076"/>
                </a:moveTo>
                <a:cubicBezTo>
                  <a:pt x="12930" y="127076"/>
                  <a:pt x="13716" y="127862"/>
                  <a:pt x="13716" y="128838"/>
                </a:cubicBezTo>
                <a:cubicBezTo>
                  <a:pt x="13716" y="129803"/>
                  <a:pt x="12930" y="130600"/>
                  <a:pt x="11954" y="130600"/>
                </a:cubicBezTo>
                <a:cubicBezTo>
                  <a:pt x="10990" y="130600"/>
                  <a:pt x="10192" y="129803"/>
                  <a:pt x="10192" y="128838"/>
                </a:cubicBezTo>
                <a:cubicBezTo>
                  <a:pt x="10192" y="127862"/>
                  <a:pt x="10990" y="127076"/>
                  <a:pt x="11954" y="127076"/>
                </a:cubicBezTo>
                <a:close/>
                <a:moveTo>
                  <a:pt x="5215" y="1"/>
                </a:moveTo>
                <a:cubicBezTo>
                  <a:pt x="4679" y="1"/>
                  <a:pt x="4215" y="322"/>
                  <a:pt x="4001" y="787"/>
                </a:cubicBezTo>
                <a:cubicBezTo>
                  <a:pt x="3893" y="703"/>
                  <a:pt x="3763" y="656"/>
                  <a:pt x="3608" y="656"/>
                </a:cubicBezTo>
                <a:cubicBezTo>
                  <a:pt x="3358" y="656"/>
                  <a:pt x="3155" y="787"/>
                  <a:pt x="3036" y="989"/>
                </a:cubicBezTo>
                <a:cubicBezTo>
                  <a:pt x="2584" y="1025"/>
                  <a:pt x="1691" y="1191"/>
                  <a:pt x="1000" y="1906"/>
                </a:cubicBezTo>
                <a:cubicBezTo>
                  <a:pt x="298" y="2644"/>
                  <a:pt x="0" y="3728"/>
                  <a:pt x="131" y="5144"/>
                </a:cubicBezTo>
                <a:cubicBezTo>
                  <a:pt x="322" y="7383"/>
                  <a:pt x="1715" y="12538"/>
                  <a:pt x="3072" y="17051"/>
                </a:cubicBezTo>
                <a:cubicBezTo>
                  <a:pt x="2870" y="17193"/>
                  <a:pt x="2774" y="17455"/>
                  <a:pt x="2846" y="17694"/>
                </a:cubicBezTo>
                <a:cubicBezTo>
                  <a:pt x="3798" y="20825"/>
                  <a:pt x="4965" y="24361"/>
                  <a:pt x="5417" y="25206"/>
                </a:cubicBezTo>
                <a:cubicBezTo>
                  <a:pt x="6465" y="27135"/>
                  <a:pt x="8323" y="27635"/>
                  <a:pt x="9573" y="27635"/>
                </a:cubicBezTo>
                <a:cubicBezTo>
                  <a:pt x="9608" y="27635"/>
                  <a:pt x="9644" y="27623"/>
                  <a:pt x="9680" y="27623"/>
                </a:cubicBezTo>
                <a:cubicBezTo>
                  <a:pt x="9942" y="27957"/>
                  <a:pt x="10347" y="28171"/>
                  <a:pt x="10799" y="28171"/>
                </a:cubicBezTo>
                <a:lnTo>
                  <a:pt x="11156" y="28171"/>
                </a:lnTo>
                <a:lnTo>
                  <a:pt x="11156" y="37732"/>
                </a:lnTo>
                <a:cubicBezTo>
                  <a:pt x="11156" y="39137"/>
                  <a:pt x="12299" y="40280"/>
                  <a:pt x="13704" y="40280"/>
                </a:cubicBezTo>
                <a:lnTo>
                  <a:pt x="15133" y="40280"/>
                </a:lnTo>
                <a:cubicBezTo>
                  <a:pt x="15681" y="40280"/>
                  <a:pt x="16121" y="40720"/>
                  <a:pt x="16121" y="41268"/>
                </a:cubicBezTo>
                <a:lnTo>
                  <a:pt x="16121" y="42697"/>
                </a:lnTo>
                <a:cubicBezTo>
                  <a:pt x="16121" y="43232"/>
                  <a:pt x="15681" y="43673"/>
                  <a:pt x="15133" y="43673"/>
                </a:cubicBezTo>
                <a:lnTo>
                  <a:pt x="13704" y="43685"/>
                </a:lnTo>
                <a:cubicBezTo>
                  <a:pt x="12299" y="43685"/>
                  <a:pt x="11156" y="44840"/>
                  <a:pt x="11156" y="46245"/>
                </a:cubicBezTo>
                <a:lnTo>
                  <a:pt x="11156" y="55258"/>
                </a:lnTo>
                <a:cubicBezTo>
                  <a:pt x="11156" y="55805"/>
                  <a:pt x="10716" y="56246"/>
                  <a:pt x="10168" y="56246"/>
                </a:cubicBezTo>
                <a:lnTo>
                  <a:pt x="8739" y="56246"/>
                </a:lnTo>
                <a:cubicBezTo>
                  <a:pt x="7334" y="56246"/>
                  <a:pt x="6191" y="57389"/>
                  <a:pt x="6191" y="58794"/>
                </a:cubicBezTo>
                <a:lnTo>
                  <a:pt x="6191" y="60223"/>
                </a:lnTo>
                <a:cubicBezTo>
                  <a:pt x="6191" y="61639"/>
                  <a:pt x="7334" y="62782"/>
                  <a:pt x="8739" y="62782"/>
                </a:cubicBezTo>
                <a:lnTo>
                  <a:pt x="10168" y="62782"/>
                </a:lnTo>
                <a:cubicBezTo>
                  <a:pt x="10716" y="62782"/>
                  <a:pt x="11156" y="63223"/>
                  <a:pt x="11156" y="63759"/>
                </a:cubicBezTo>
                <a:lnTo>
                  <a:pt x="11156" y="72796"/>
                </a:lnTo>
                <a:cubicBezTo>
                  <a:pt x="11156" y="74212"/>
                  <a:pt x="12299" y="75355"/>
                  <a:pt x="13704" y="75355"/>
                </a:cubicBezTo>
                <a:lnTo>
                  <a:pt x="15133" y="75355"/>
                </a:lnTo>
                <a:cubicBezTo>
                  <a:pt x="15681" y="75355"/>
                  <a:pt x="16121" y="75796"/>
                  <a:pt x="16121" y="76332"/>
                </a:cubicBezTo>
                <a:lnTo>
                  <a:pt x="16121" y="77772"/>
                </a:lnTo>
                <a:cubicBezTo>
                  <a:pt x="16121" y="78308"/>
                  <a:pt x="15681" y="78749"/>
                  <a:pt x="15133" y="78749"/>
                </a:cubicBezTo>
                <a:lnTo>
                  <a:pt x="13704" y="78749"/>
                </a:lnTo>
                <a:cubicBezTo>
                  <a:pt x="12299" y="78749"/>
                  <a:pt x="11156" y="79892"/>
                  <a:pt x="11156" y="81297"/>
                </a:cubicBezTo>
                <a:lnTo>
                  <a:pt x="11156" y="90333"/>
                </a:lnTo>
                <a:cubicBezTo>
                  <a:pt x="11156" y="90881"/>
                  <a:pt x="10716" y="91322"/>
                  <a:pt x="10168" y="91322"/>
                </a:cubicBezTo>
                <a:lnTo>
                  <a:pt x="8787" y="91322"/>
                </a:lnTo>
                <a:cubicBezTo>
                  <a:pt x="7382" y="91322"/>
                  <a:pt x="6239" y="92465"/>
                  <a:pt x="6239" y="93870"/>
                </a:cubicBezTo>
                <a:lnTo>
                  <a:pt x="6239" y="95298"/>
                </a:lnTo>
                <a:cubicBezTo>
                  <a:pt x="6239" y="96715"/>
                  <a:pt x="7382" y="97858"/>
                  <a:pt x="8787" y="97858"/>
                </a:cubicBezTo>
                <a:lnTo>
                  <a:pt x="10168" y="97858"/>
                </a:lnTo>
                <a:cubicBezTo>
                  <a:pt x="10716" y="97858"/>
                  <a:pt x="11156" y="98299"/>
                  <a:pt x="11156" y="98834"/>
                </a:cubicBezTo>
                <a:lnTo>
                  <a:pt x="11156" y="107871"/>
                </a:lnTo>
                <a:cubicBezTo>
                  <a:pt x="11156" y="109288"/>
                  <a:pt x="12299" y="110431"/>
                  <a:pt x="13704" y="110431"/>
                </a:cubicBezTo>
                <a:lnTo>
                  <a:pt x="15133" y="110431"/>
                </a:lnTo>
                <a:cubicBezTo>
                  <a:pt x="15681" y="110431"/>
                  <a:pt x="16121" y="110872"/>
                  <a:pt x="16121" y="111407"/>
                </a:cubicBezTo>
                <a:lnTo>
                  <a:pt x="16121" y="112836"/>
                </a:lnTo>
                <a:cubicBezTo>
                  <a:pt x="16121" y="113384"/>
                  <a:pt x="15681" y="113824"/>
                  <a:pt x="15133" y="113824"/>
                </a:cubicBezTo>
                <a:lnTo>
                  <a:pt x="13704" y="113824"/>
                </a:lnTo>
                <a:cubicBezTo>
                  <a:pt x="12299" y="113824"/>
                  <a:pt x="11156" y="114967"/>
                  <a:pt x="11156" y="116372"/>
                </a:cubicBezTo>
                <a:lnTo>
                  <a:pt x="11156" y="125600"/>
                </a:lnTo>
                <a:cubicBezTo>
                  <a:pt x="9704" y="125969"/>
                  <a:pt x="8620" y="127278"/>
                  <a:pt x="8620" y="128838"/>
                </a:cubicBezTo>
                <a:cubicBezTo>
                  <a:pt x="8620" y="130672"/>
                  <a:pt x="10120" y="132160"/>
                  <a:pt x="11954" y="132160"/>
                </a:cubicBezTo>
                <a:cubicBezTo>
                  <a:pt x="13788" y="132160"/>
                  <a:pt x="15288" y="130672"/>
                  <a:pt x="15288" y="128838"/>
                </a:cubicBezTo>
                <a:cubicBezTo>
                  <a:pt x="15288" y="127267"/>
                  <a:pt x="14192" y="125945"/>
                  <a:pt x="12728" y="125600"/>
                </a:cubicBezTo>
                <a:lnTo>
                  <a:pt x="12728" y="116372"/>
                </a:lnTo>
                <a:cubicBezTo>
                  <a:pt x="12728" y="115837"/>
                  <a:pt x="13168" y="115396"/>
                  <a:pt x="13704" y="115396"/>
                </a:cubicBezTo>
                <a:lnTo>
                  <a:pt x="15133" y="115396"/>
                </a:lnTo>
                <a:cubicBezTo>
                  <a:pt x="16550" y="115396"/>
                  <a:pt x="17693" y="114253"/>
                  <a:pt x="17693" y="112836"/>
                </a:cubicBezTo>
                <a:lnTo>
                  <a:pt x="17693" y="111407"/>
                </a:lnTo>
                <a:cubicBezTo>
                  <a:pt x="17693" y="110002"/>
                  <a:pt x="16550" y="108859"/>
                  <a:pt x="15133" y="108859"/>
                </a:cubicBezTo>
                <a:lnTo>
                  <a:pt x="13704" y="108859"/>
                </a:lnTo>
                <a:cubicBezTo>
                  <a:pt x="13168" y="108859"/>
                  <a:pt x="12728" y="108419"/>
                  <a:pt x="12728" y="107871"/>
                </a:cubicBezTo>
                <a:lnTo>
                  <a:pt x="12728" y="98834"/>
                </a:lnTo>
                <a:cubicBezTo>
                  <a:pt x="12728" y="97430"/>
                  <a:pt x="11585" y="96287"/>
                  <a:pt x="10168" y="96287"/>
                </a:cubicBezTo>
                <a:lnTo>
                  <a:pt x="8787" y="96287"/>
                </a:lnTo>
                <a:cubicBezTo>
                  <a:pt x="8239" y="96287"/>
                  <a:pt x="7811" y="95846"/>
                  <a:pt x="7811" y="95298"/>
                </a:cubicBezTo>
                <a:lnTo>
                  <a:pt x="7811" y="93870"/>
                </a:lnTo>
                <a:cubicBezTo>
                  <a:pt x="7811" y="93334"/>
                  <a:pt x="8239" y="92893"/>
                  <a:pt x="8787" y="92893"/>
                </a:cubicBezTo>
                <a:lnTo>
                  <a:pt x="10168" y="92893"/>
                </a:lnTo>
                <a:cubicBezTo>
                  <a:pt x="11585" y="92893"/>
                  <a:pt x="12728" y="91750"/>
                  <a:pt x="12728" y="90333"/>
                </a:cubicBezTo>
                <a:lnTo>
                  <a:pt x="12728" y="81297"/>
                </a:lnTo>
                <a:cubicBezTo>
                  <a:pt x="12728" y="80761"/>
                  <a:pt x="13168" y="80320"/>
                  <a:pt x="13704" y="80320"/>
                </a:cubicBezTo>
                <a:lnTo>
                  <a:pt x="15133" y="80320"/>
                </a:lnTo>
                <a:cubicBezTo>
                  <a:pt x="16550" y="80320"/>
                  <a:pt x="17693" y="79177"/>
                  <a:pt x="17693" y="77772"/>
                </a:cubicBezTo>
                <a:lnTo>
                  <a:pt x="17693" y="76332"/>
                </a:lnTo>
                <a:cubicBezTo>
                  <a:pt x="17693" y="74927"/>
                  <a:pt x="16550" y="73784"/>
                  <a:pt x="15133" y="73784"/>
                </a:cubicBezTo>
                <a:lnTo>
                  <a:pt x="13704" y="73784"/>
                </a:lnTo>
                <a:cubicBezTo>
                  <a:pt x="13168" y="73784"/>
                  <a:pt x="12728" y="73343"/>
                  <a:pt x="12728" y="72796"/>
                </a:cubicBezTo>
                <a:lnTo>
                  <a:pt x="12728" y="63759"/>
                </a:lnTo>
                <a:cubicBezTo>
                  <a:pt x="12728" y="62354"/>
                  <a:pt x="11585" y="61211"/>
                  <a:pt x="10168" y="61211"/>
                </a:cubicBezTo>
                <a:lnTo>
                  <a:pt x="8739" y="61211"/>
                </a:lnTo>
                <a:cubicBezTo>
                  <a:pt x="8204" y="61211"/>
                  <a:pt x="7763" y="60770"/>
                  <a:pt x="7763" y="60223"/>
                </a:cubicBezTo>
                <a:lnTo>
                  <a:pt x="7763" y="58794"/>
                </a:lnTo>
                <a:cubicBezTo>
                  <a:pt x="7763" y="58258"/>
                  <a:pt x="8204" y="57818"/>
                  <a:pt x="8739" y="57818"/>
                </a:cubicBezTo>
                <a:lnTo>
                  <a:pt x="10168" y="57818"/>
                </a:lnTo>
                <a:cubicBezTo>
                  <a:pt x="11585" y="57818"/>
                  <a:pt x="12728" y="56675"/>
                  <a:pt x="12728" y="55258"/>
                </a:cubicBezTo>
                <a:lnTo>
                  <a:pt x="12728" y="46245"/>
                </a:lnTo>
                <a:cubicBezTo>
                  <a:pt x="12728" y="45697"/>
                  <a:pt x="13168" y="45256"/>
                  <a:pt x="13704" y="45256"/>
                </a:cubicBezTo>
                <a:lnTo>
                  <a:pt x="15145" y="45245"/>
                </a:lnTo>
                <a:cubicBezTo>
                  <a:pt x="16550" y="45245"/>
                  <a:pt x="17693" y="44102"/>
                  <a:pt x="17693" y="42697"/>
                </a:cubicBezTo>
                <a:lnTo>
                  <a:pt x="17693" y="41268"/>
                </a:lnTo>
                <a:cubicBezTo>
                  <a:pt x="17693" y="39863"/>
                  <a:pt x="16550" y="38720"/>
                  <a:pt x="15133" y="38708"/>
                </a:cubicBezTo>
                <a:lnTo>
                  <a:pt x="13704" y="38708"/>
                </a:lnTo>
                <a:cubicBezTo>
                  <a:pt x="13168" y="38708"/>
                  <a:pt x="12728" y="38267"/>
                  <a:pt x="12728" y="37732"/>
                </a:cubicBezTo>
                <a:lnTo>
                  <a:pt x="12728" y="28171"/>
                </a:lnTo>
                <a:lnTo>
                  <a:pt x="13085" y="28171"/>
                </a:lnTo>
                <a:cubicBezTo>
                  <a:pt x="13538" y="28171"/>
                  <a:pt x="13942" y="27957"/>
                  <a:pt x="14192" y="27623"/>
                </a:cubicBezTo>
                <a:cubicBezTo>
                  <a:pt x="14240" y="27623"/>
                  <a:pt x="14288" y="27635"/>
                  <a:pt x="14335" y="27635"/>
                </a:cubicBezTo>
                <a:cubicBezTo>
                  <a:pt x="15597" y="27635"/>
                  <a:pt x="17443" y="27135"/>
                  <a:pt x="18491" y="25206"/>
                </a:cubicBezTo>
                <a:cubicBezTo>
                  <a:pt x="18943" y="24361"/>
                  <a:pt x="20110" y="20825"/>
                  <a:pt x="21062" y="17694"/>
                </a:cubicBezTo>
                <a:cubicBezTo>
                  <a:pt x="21134" y="17455"/>
                  <a:pt x="21038" y="17193"/>
                  <a:pt x="20836" y="17051"/>
                </a:cubicBezTo>
                <a:cubicBezTo>
                  <a:pt x="22205" y="12538"/>
                  <a:pt x="23586" y="7383"/>
                  <a:pt x="23789" y="5144"/>
                </a:cubicBezTo>
                <a:cubicBezTo>
                  <a:pt x="23908" y="3728"/>
                  <a:pt x="23610" y="2644"/>
                  <a:pt x="22908" y="1906"/>
                </a:cubicBezTo>
                <a:cubicBezTo>
                  <a:pt x="22217" y="1191"/>
                  <a:pt x="21324" y="1025"/>
                  <a:pt x="20884" y="989"/>
                </a:cubicBezTo>
                <a:cubicBezTo>
                  <a:pt x="20765" y="787"/>
                  <a:pt x="20550" y="656"/>
                  <a:pt x="20300" y="656"/>
                </a:cubicBezTo>
                <a:cubicBezTo>
                  <a:pt x="20157" y="656"/>
                  <a:pt x="20015" y="703"/>
                  <a:pt x="19907" y="787"/>
                </a:cubicBezTo>
                <a:cubicBezTo>
                  <a:pt x="19705" y="322"/>
                  <a:pt x="19241" y="1"/>
                  <a:pt x="18693" y="1"/>
                </a:cubicBezTo>
                <a:cubicBezTo>
                  <a:pt x="17967" y="1"/>
                  <a:pt x="17371" y="596"/>
                  <a:pt x="17371" y="1322"/>
                </a:cubicBezTo>
                <a:cubicBezTo>
                  <a:pt x="17371" y="2061"/>
                  <a:pt x="17967" y="2656"/>
                  <a:pt x="18693" y="2656"/>
                </a:cubicBezTo>
                <a:cubicBezTo>
                  <a:pt x="19241" y="2656"/>
                  <a:pt x="19705" y="2334"/>
                  <a:pt x="19907" y="1870"/>
                </a:cubicBezTo>
                <a:cubicBezTo>
                  <a:pt x="20015" y="1953"/>
                  <a:pt x="20157" y="2001"/>
                  <a:pt x="20300" y="2001"/>
                </a:cubicBezTo>
                <a:cubicBezTo>
                  <a:pt x="20503" y="2001"/>
                  <a:pt x="20669" y="1906"/>
                  <a:pt x="20800" y="1775"/>
                </a:cubicBezTo>
                <a:cubicBezTo>
                  <a:pt x="21110" y="1799"/>
                  <a:pt x="21824" y="1906"/>
                  <a:pt x="22348" y="2465"/>
                </a:cubicBezTo>
                <a:cubicBezTo>
                  <a:pt x="22884" y="3025"/>
                  <a:pt x="23110" y="3906"/>
                  <a:pt x="23003" y="5073"/>
                </a:cubicBezTo>
                <a:cubicBezTo>
                  <a:pt x="22801" y="7287"/>
                  <a:pt x="21443" y="12383"/>
                  <a:pt x="20098" y="16824"/>
                </a:cubicBezTo>
                <a:cubicBezTo>
                  <a:pt x="19860" y="16836"/>
                  <a:pt x="19634" y="17003"/>
                  <a:pt x="19562" y="17241"/>
                </a:cubicBezTo>
                <a:cubicBezTo>
                  <a:pt x="18383" y="21099"/>
                  <a:pt x="17407" y="23909"/>
                  <a:pt x="17109" y="24456"/>
                </a:cubicBezTo>
                <a:cubicBezTo>
                  <a:pt x="16359" y="25853"/>
                  <a:pt x="15049" y="26052"/>
                  <a:pt x="14362" y="26052"/>
                </a:cubicBezTo>
                <a:cubicBezTo>
                  <a:pt x="14341" y="26052"/>
                  <a:pt x="14320" y="26052"/>
                  <a:pt x="14300" y="26052"/>
                </a:cubicBezTo>
                <a:cubicBezTo>
                  <a:pt x="14050" y="25635"/>
                  <a:pt x="13597" y="25361"/>
                  <a:pt x="13085" y="25361"/>
                </a:cubicBezTo>
                <a:lnTo>
                  <a:pt x="10799" y="25361"/>
                </a:lnTo>
                <a:cubicBezTo>
                  <a:pt x="10275" y="25361"/>
                  <a:pt x="9823" y="25635"/>
                  <a:pt x="9585" y="26052"/>
                </a:cubicBezTo>
                <a:cubicBezTo>
                  <a:pt x="9566" y="26052"/>
                  <a:pt x="9547" y="26052"/>
                  <a:pt x="9527" y="26052"/>
                </a:cubicBezTo>
                <a:cubicBezTo>
                  <a:pt x="8832" y="26052"/>
                  <a:pt x="7540" y="25834"/>
                  <a:pt x="6811" y="24456"/>
                </a:cubicBezTo>
                <a:cubicBezTo>
                  <a:pt x="6513" y="23909"/>
                  <a:pt x="5525" y="21099"/>
                  <a:pt x="4358" y="17241"/>
                </a:cubicBezTo>
                <a:cubicBezTo>
                  <a:pt x="4274" y="17003"/>
                  <a:pt x="4060" y="16836"/>
                  <a:pt x="3822" y="16824"/>
                </a:cubicBezTo>
                <a:cubicBezTo>
                  <a:pt x="2477" y="12383"/>
                  <a:pt x="1107" y="7287"/>
                  <a:pt x="905" y="5073"/>
                </a:cubicBezTo>
                <a:cubicBezTo>
                  <a:pt x="810" y="3894"/>
                  <a:pt x="1024" y="3025"/>
                  <a:pt x="1560" y="2465"/>
                </a:cubicBezTo>
                <a:cubicBezTo>
                  <a:pt x="2084" y="1906"/>
                  <a:pt x="2798" y="1799"/>
                  <a:pt x="3120" y="1775"/>
                </a:cubicBezTo>
                <a:cubicBezTo>
                  <a:pt x="3239" y="1906"/>
                  <a:pt x="3417" y="2001"/>
                  <a:pt x="3608" y="2001"/>
                </a:cubicBezTo>
                <a:cubicBezTo>
                  <a:pt x="3763" y="2001"/>
                  <a:pt x="3893" y="1953"/>
                  <a:pt x="4001" y="1870"/>
                </a:cubicBezTo>
                <a:cubicBezTo>
                  <a:pt x="4215" y="2334"/>
                  <a:pt x="4679" y="2656"/>
                  <a:pt x="5215" y="2656"/>
                </a:cubicBezTo>
                <a:cubicBezTo>
                  <a:pt x="5941" y="2656"/>
                  <a:pt x="6537" y="2061"/>
                  <a:pt x="6537" y="1322"/>
                </a:cubicBezTo>
                <a:cubicBezTo>
                  <a:pt x="6537" y="596"/>
                  <a:pt x="5941" y="1"/>
                  <a:pt x="5215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77"/>
          <p:cNvSpPr/>
          <p:nvPr/>
        </p:nvSpPr>
        <p:spPr>
          <a:xfrm>
            <a:off x="5094401" y="2137713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77"/>
          <p:cNvSpPr txBox="1"/>
          <p:nvPr/>
        </p:nvSpPr>
        <p:spPr>
          <a:xfrm>
            <a:off x="4146150" y="2216504"/>
            <a:ext cx="8859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 2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95" name="Google Shape;1595;p77"/>
          <p:cNvSpPr txBox="1"/>
          <p:nvPr/>
        </p:nvSpPr>
        <p:spPr>
          <a:xfrm>
            <a:off x="7256971" y="1696700"/>
            <a:ext cx="8859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 1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96" name="Google Shape;1596;p77"/>
          <p:cNvSpPr/>
          <p:nvPr/>
        </p:nvSpPr>
        <p:spPr>
          <a:xfrm>
            <a:off x="5079476" y="3139036"/>
            <a:ext cx="685800" cy="680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77"/>
          <p:cNvSpPr txBox="1"/>
          <p:nvPr/>
        </p:nvSpPr>
        <p:spPr>
          <a:xfrm>
            <a:off x="4092550" y="3275575"/>
            <a:ext cx="8859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 3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98" name="Google Shape;1598;p77"/>
          <p:cNvSpPr txBox="1"/>
          <p:nvPr/>
        </p:nvSpPr>
        <p:spPr>
          <a:xfrm>
            <a:off x="7256971" y="2743900"/>
            <a:ext cx="8859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 4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99" name="Google Shape;1599;p77"/>
          <p:cNvSpPr txBox="1"/>
          <p:nvPr/>
        </p:nvSpPr>
        <p:spPr>
          <a:xfrm>
            <a:off x="3816750" y="2510549"/>
            <a:ext cx="1161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Pluto is now a dwarf planet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00" name="Google Shape;1600;p77"/>
          <p:cNvSpPr txBox="1"/>
          <p:nvPr/>
        </p:nvSpPr>
        <p:spPr>
          <a:xfrm>
            <a:off x="3816750" y="3571138"/>
            <a:ext cx="1161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Saturn has several rings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01" name="Google Shape;1601;p77"/>
          <p:cNvSpPr txBox="1"/>
          <p:nvPr/>
        </p:nvSpPr>
        <p:spPr>
          <a:xfrm>
            <a:off x="7255582" y="1993250"/>
            <a:ext cx="12015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Earth is where we live on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02" name="Google Shape;1602;p77"/>
          <p:cNvSpPr txBox="1"/>
          <p:nvPr/>
        </p:nvSpPr>
        <p:spPr>
          <a:xfrm>
            <a:off x="7240721" y="3038130"/>
            <a:ext cx="12015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Mercury is the smallest planet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03" name="Google Shape;1603;p77"/>
          <p:cNvSpPr/>
          <p:nvPr/>
        </p:nvSpPr>
        <p:spPr>
          <a:xfrm>
            <a:off x="5168959" y="2200424"/>
            <a:ext cx="536700" cy="571200"/>
          </a:xfrm>
          <a:prstGeom prst="chord">
            <a:avLst>
              <a:gd name="adj1" fmla="val 355003"/>
              <a:gd name="adj2" fmla="val 1030395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77"/>
          <p:cNvSpPr/>
          <p:nvPr/>
        </p:nvSpPr>
        <p:spPr>
          <a:xfrm rot="-4578339">
            <a:off x="5146439" y="3215057"/>
            <a:ext cx="548698" cy="542290"/>
          </a:xfrm>
          <a:prstGeom prst="chord">
            <a:avLst>
              <a:gd name="adj1" fmla="val 2700000"/>
              <a:gd name="adj2" fmla="val 17174712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77"/>
          <p:cNvSpPr/>
          <p:nvPr/>
        </p:nvSpPr>
        <p:spPr>
          <a:xfrm>
            <a:off x="6494977" y="1603013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77"/>
          <p:cNvSpPr/>
          <p:nvPr/>
        </p:nvSpPr>
        <p:spPr>
          <a:xfrm>
            <a:off x="6494977" y="2653536"/>
            <a:ext cx="685800" cy="680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77"/>
          <p:cNvSpPr/>
          <p:nvPr/>
        </p:nvSpPr>
        <p:spPr>
          <a:xfrm>
            <a:off x="6569535" y="1665724"/>
            <a:ext cx="536700" cy="571200"/>
          </a:xfrm>
          <a:prstGeom prst="chord">
            <a:avLst>
              <a:gd name="adj1" fmla="val 2081105"/>
              <a:gd name="adj2" fmla="val 8656982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77"/>
          <p:cNvSpPr/>
          <p:nvPr/>
        </p:nvSpPr>
        <p:spPr>
          <a:xfrm rot="-4578322">
            <a:off x="6557110" y="2723407"/>
            <a:ext cx="561359" cy="542290"/>
          </a:xfrm>
          <a:prstGeom prst="chord">
            <a:avLst>
              <a:gd name="adj1" fmla="val 2700000"/>
              <a:gd name="adj2" fmla="val 2239406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77"/>
          <p:cNvSpPr txBox="1"/>
          <p:nvPr/>
        </p:nvSpPr>
        <p:spPr>
          <a:xfrm>
            <a:off x="6532249" y="1665714"/>
            <a:ext cx="611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15%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10" name="Google Shape;1610;p77"/>
          <p:cNvSpPr txBox="1"/>
          <p:nvPr/>
        </p:nvSpPr>
        <p:spPr>
          <a:xfrm>
            <a:off x="5159920" y="2167570"/>
            <a:ext cx="570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50%</a:t>
            </a:r>
            <a:endParaRPr b="1"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11" name="Google Shape;1611;p77"/>
          <p:cNvSpPr txBox="1"/>
          <p:nvPr/>
        </p:nvSpPr>
        <p:spPr>
          <a:xfrm>
            <a:off x="5137080" y="3291840"/>
            <a:ext cx="5706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75%</a:t>
            </a:r>
            <a:endParaRPr b="1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12" name="Google Shape;1612;p77"/>
          <p:cNvSpPr txBox="1"/>
          <p:nvPr/>
        </p:nvSpPr>
        <p:spPr>
          <a:xfrm>
            <a:off x="6528816" y="2807208"/>
            <a:ext cx="6402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100%</a:t>
            </a:r>
            <a:endParaRPr b="1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1613" name="Google Shape;1613;p77"/>
          <p:cNvGrpSpPr/>
          <p:nvPr/>
        </p:nvGrpSpPr>
        <p:grpSpPr>
          <a:xfrm>
            <a:off x="968953" y="3503635"/>
            <a:ext cx="411484" cy="411476"/>
            <a:chOff x="-28461325" y="3545475"/>
            <a:chExt cx="296950" cy="296175"/>
          </a:xfrm>
        </p:grpSpPr>
        <p:sp>
          <p:nvSpPr>
            <p:cNvPr id="1614" name="Google Shape;1614;p77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7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7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7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7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7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77"/>
          <p:cNvGrpSpPr/>
          <p:nvPr/>
        </p:nvGrpSpPr>
        <p:grpSpPr>
          <a:xfrm>
            <a:off x="984371" y="1741414"/>
            <a:ext cx="380623" cy="411492"/>
            <a:chOff x="-24344425" y="3519475"/>
            <a:chExt cx="276475" cy="295400"/>
          </a:xfrm>
        </p:grpSpPr>
        <p:sp>
          <p:nvSpPr>
            <p:cNvPr id="1621" name="Google Shape;1621;p77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7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3" name="Google Shape;1623;p77"/>
          <p:cNvSpPr txBox="1"/>
          <p:nvPr/>
        </p:nvSpPr>
        <p:spPr>
          <a:xfrm>
            <a:off x="1630900" y="1645920"/>
            <a:ext cx="1801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EVALUATION 1 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24" name="Google Shape;1624;p77"/>
          <p:cNvSpPr txBox="1"/>
          <p:nvPr/>
        </p:nvSpPr>
        <p:spPr>
          <a:xfrm>
            <a:off x="1653175" y="3389832"/>
            <a:ext cx="17994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EVALUATION 3 </a:t>
            </a: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25" name="Google Shape;1625;p77"/>
          <p:cNvSpPr txBox="1">
            <a:spLocks noGrp="1"/>
          </p:cNvSpPr>
          <p:nvPr>
            <p:ph type="title"/>
          </p:nvPr>
        </p:nvSpPr>
        <p:spPr>
          <a:xfrm>
            <a:off x="1315356" y="256578"/>
            <a:ext cx="5977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PATIENT MONITORING</a:t>
            </a:r>
            <a:endParaRPr dirty="0"/>
          </a:p>
        </p:txBody>
      </p:sp>
      <p:sp>
        <p:nvSpPr>
          <p:cNvPr id="1626" name="Google Shape;1626;p77"/>
          <p:cNvSpPr/>
          <p:nvPr/>
        </p:nvSpPr>
        <p:spPr>
          <a:xfrm>
            <a:off x="831795" y="2485366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7" name="Google Shape;1627;p77"/>
          <p:cNvGrpSpPr/>
          <p:nvPr/>
        </p:nvGrpSpPr>
        <p:grpSpPr>
          <a:xfrm>
            <a:off x="968942" y="2622497"/>
            <a:ext cx="411487" cy="411492"/>
            <a:chOff x="-26573400" y="3546250"/>
            <a:chExt cx="295375" cy="295400"/>
          </a:xfrm>
        </p:grpSpPr>
        <p:sp>
          <p:nvSpPr>
            <p:cNvPr id="1628" name="Google Shape;1628;p77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7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7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7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7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77"/>
          <p:cNvSpPr txBox="1"/>
          <p:nvPr/>
        </p:nvSpPr>
        <p:spPr>
          <a:xfrm>
            <a:off x="1630900" y="1920535"/>
            <a:ext cx="1801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Mars is a cold place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34" name="Google Shape;1634;p77"/>
          <p:cNvSpPr txBox="1"/>
          <p:nvPr/>
        </p:nvSpPr>
        <p:spPr>
          <a:xfrm>
            <a:off x="1630900" y="2805602"/>
            <a:ext cx="1801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Jupiter is a gas giant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635" name="Google Shape;1635;p77"/>
          <p:cNvSpPr txBox="1"/>
          <p:nvPr/>
        </p:nvSpPr>
        <p:spPr>
          <a:xfrm>
            <a:off x="1630900" y="3692570"/>
            <a:ext cx="18015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Venus has a nice name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3" name="Rectángulo redondeado 52"/>
          <p:cNvSpPr/>
          <p:nvPr/>
        </p:nvSpPr>
        <p:spPr>
          <a:xfrm>
            <a:off x="0" y="953686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217868" y="818559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8458517" y="818559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17868" y="4620400"/>
            <a:ext cx="3911934" cy="317360"/>
          </a:xfrm>
          <a:prstGeom prst="ellipse">
            <a:avLst/>
          </a:prstGeom>
          <a:ln>
            <a:solidFill>
              <a:srgbClr val="7FA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46" name="Google Shape;1646;p79"/>
          <p:cNvSpPr txBox="1">
            <a:spLocks noGrp="1"/>
          </p:cNvSpPr>
          <p:nvPr>
            <p:ph type="subTitle" idx="1"/>
          </p:nvPr>
        </p:nvSpPr>
        <p:spPr>
          <a:xfrm>
            <a:off x="4297680" y="2596896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Despite being red, Mars is a cold place</a:t>
            </a:r>
            <a:endParaRPr dirty="0"/>
          </a:p>
        </p:txBody>
      </p:sp>
      <p:sp>
        <p:nvSpPr>
          <p:cNvPr id="1647" name="Google Shape;1647;p79"/>
          <p:cNvSpPr txBox="1">
            <a:spLocks noGrp="1"/>
          </p:cNvSpPr>
          <p:nvPr>
            <p:ph type="subTitle" idx="2"/>
          </p:nvPr>
        </p:nvSpPr>
        <p:spPr>
          <a:xfrm>
            <a:off x="4297680" y="3730752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648" name="Google Shape;1648;p79"/>
          <p:cNvSpPr txBox="1">
            <a:spLocks noGrp="1"/>
          </p:cNvSpPr>
          <p:nvPr>
            <p:ph type="subTitle" idx="3"/>
          </p:nvPr>
        </p:nvSpPr>
        <p:spPr>
          <a:xfrm>
            <a:off x="7187184" y="2596896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very hot</a:t>
            </a:r>
            <a:endParaRPr/>
          </a:p>
        </p:txBody>
      </p:sp>
      <p:sp>
        <p:nvSpPr>
          <p:cNvPr id="1649" name="Google Shape;1649;p79"/>
          <p:cNvSpPr txBox="1">
            <a:spLocks noGrp="1"/>
          </p:cNvSpPr>
          <p:nvPr>
            <p:ph type="subTitle" idx="4"/>
          </p:nvPr>
        </p:nvSpPr>
        <p:spPr>
          <a:xfrm>
            <a:off x="7187184" y="3730752"/>
            <a:ext cx="14082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651" name="Google Shape;1651;p79"/>
          <p:cNvSpPr/>
          <p:nvPr/>
        </p:nvSpPr>
        <p:spPr>
          <a:xfrm>
            <a:off x="3435675" y="2731505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79"/>
          <p:cNvSpPr/>
          <p:nvPr/>
        </p:nvSpPr>
        <p:spPr>
          <a:xfrm>
            <a:off x="3444002" y="3868519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79"/>
          <p:cNvSpPr/>
          <p:nvPr/>
        </p:nvSpPr>
        <p:spPr>
          <a:xfrm>
            <a:off x="6323856" y="2731505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79"/>
          <p:cNvSpPr/>
          <p:nvPr/>
        </p:nvSpPr>
        <p:spPr>
          <a:xfrm>
            <a:off x="6320461" y="3868519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5" name="Google Shape;1655;p79"/>
          <p:cNvGrpSpPr/>
          <p:nvPr/>
        </p:nvGrpSpPr>
        <p:grpSpPr>
          <a:xfrm>
            <a:off x="6429571" y="4010270"/>
            <a:ext cx="457202" cy="402297"/>
            <a:chOff x="1190625" y="554525"/>
            <a:chExt cx="5219200" cy="4587200"/>
          </a:xfrm>
        </p:grpSpPr>
        <p:sp>
          <p:nvSpPr>
            <p:cNvPr id="1656" name="Google Shape;1656;p79"/>
            <p:cNvSpPr/>
            <p:nvPr/>
          </p:nvSpPr>
          <p:spPr>
            <a:xfrm>
              <a:off x="2544325" y="4530075"/>
              <a:ext cx="2513400" cy="611650"/>
            </a:xfrm>
            <a:custGeom>
              <a:avLst/>
              <a:gdLst/>
              <a:ahLst/>
              <a:cxnLst/>
              <a:rect l="l" t="t" r="r" b="b"/>
              <a:pathLst>
                <a:path w="100536" h="24466" extrusionOk="0">
                  <a:moveTo>
                    <a:pt x="1" y="0"/>
                  </a:moveTo>
                  <a:cubicBezTo>
                    <a:pt x="9559" y="13277"/>
                    <a:pt x="23031" y="24465"/>
                    <a:pt x="38036" y="24465"/>
                  </a:cubicBezTo>
                  <a:cubicBezTo>
                    <a:pt x="42113" y="24465"/>
                    <a:pt x="46125" y="23682"/>
                    <a:pt x="50268" y="22149"/>
                  </a:cubicBezTo>
                  <a:cubicBezTo>
                    <a:pt x="54411" y="23682"/>
                    <a:pt x="58423" y="24465"/>
                    <a:pt x="62501" y="24465"/>
                  </a:cubicBezTo>
                  <a:cubicBezTo>
                    <a:pt x="77506" y="24465"/>
                    <a:pt x="90945" y="13277"/>
                    <a:pt x="100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9"/>
            <p:cNvSpPr/>
            <p:nvPr/>
          </p:nvSpPr>
          <p:spPr>
            <a:xfrm>
              <a:off x="2188775" y="554525"/>
              <a:ext cx="3293825" cy="2293200"/>
            </a:xfrm>
            <a:custGeom>
              <a:avLst/>
              <a:gdLst/>
              <a:ahLst/>
              <a:cxnLst/>
              <a:rect l="l" t="t" r="r" b="b"/>
              <a:pathLst>
                <a:path w="131753" h="91728" extrusionOk="0">
                  <a:moveTo>
                    <a:pt x="101188" y="1"/>
                  </a:moveTo>
                  <a:cubicBezTo>
                    <a:pt x="83769" y="1"/>
                    <a:pt x="68731" y="10439"/>
                    <a:pt x="62076" y="25411"/>
                  </a:cubicBezTo>
                  <a:cubicBezTo>
                    <a:pt x="55324" y="17354"/>
                    <a:pt x="45212" y="12200"/>
                    <a:pt x="33893" y="12200"/>
                  </a:cubicBezTo>
                  <a:lnTo>
                    <a:pt x="33893" y="24465"/>
                  </a:lnTo>
                  <a:cubicBezTo>
                    <a:pt x="47397" y="24465"/>
                    <a:pt x="58358" y="35426"/>
                    <a:pt x="58358" y="48930"/>
                  </a:cubicBezTo>
                  <a:lnTo>
                    <a:pt x="58358" y="63772"/>
                  </a:lnTo>
                  <a:cubicBezTo>
                    <a:pt x="53234" y="62046"/>
                    <a:pt x="47895" y="61179"/>
                    <a:pt x="42596" y="61179"/>
                  </a:cubicBezTo>
                  <a:cubicBezTo>
                    <a:pt x="35379" y="61179"/>
                    <a:pt x="28238" y="62788"/>
                    <a:pt x="21823" y="66023"/>
                  </a:cubicBezTo>
                  <a:cubicBezTo>
                    <a:pt x="11287" y="71373"/>
                    <a:pt x="3785" y="80278"/>
                    <a:pt x="1" y="91728"/>
                  </a:cubicBezTo>
                  <a:lnTo>
                    <a:pt x="128980" y="91728"/>
                  </a:lnTo>
                  <a:cubicBezTo>
                    <a:pt x="125196" y="80278"/>
                    <a:pt x="117693" y="71373"/>
                    <a:pt x="107157" y="66023"/>
                  </a:cubicBezTo>
                  <a:cubicBezTo>
                    <a:pt x="100755" y="62794"/>
                    <a:pt x="93629" y="61186"/>
                    <a:pt x="86420" y="61186"/>
                  </a:cubicBezTo>
                  <a:cubicBezTo>
                    <a:pt x="81103" y="61186"/>
                    <a:pt x="75741" y="62060"/>
                    <a:pt x="70590" y="63805"/>
                  </a:cubicBezTo>
                  <a:lnTo>
                    <a:pt x="70590" y="48930"/>
                  </a:lnTo>
                  <a:lnTo>
                    <a:pt x="88955" y="48930"/>
                  </a:lnTo>
                  <a:cubicBezTo>
                    <a:pt x="112572" y="48930"/>
                    <a:pt x="131752" y="29717"/>
                    <a:pt x="131752" y="6100"/>
                  </a:cubicBezTo>
                  <a:lnTo>
                    <a:pt x="131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9"/>
            <p:cNvSpPr/>
            <p:nvPr/>
          </p:nvSpPr>
          <p:spPr>
            <a:xfrm>
              <a:off x="1190625" y="3153525"/>
              <a:ext cx="5219200" cy="1070750"/>
            </a:xfrm>
            <a:custGeom>
              <a:avLst/>
              <a:gdLst/>
              <a:ahLst/>
              <a:cxnLst/>
              <a:rect l="l" t="t" r="r" b="b"/>
              <a:pathLst>
                <a:path w="208768" h="42830" extrusionOk="0">
                  <a:moveTo>
                    <a:pt x="0" y="0"/>
                  </a:moveTo>
                  <a:lnTo>
                    <a:pt x="0" y="42830"/>
                  </a:lnTo>
                  <a:lnTo>
                    <a:pt x="24889" y="42830"/>
                  </a:lnTo>
                  <a:lnTo>
                    <a:pt x="24889" y="18365"/>
                  </a:lnTo>
                  <a:lnTo>
                    <a:pt x="37121" y="18365"/>
                  </a:lnTo>
                  <a:lnTo>
                    <a:pt x="37121" y="42830"/>
                  </a:lnTo>
                  <a:lnTo>
                    <a:pt x="49354" y="42830"/>
                  </a:lnTo>
                  <a:lnTo>
                    <a:pt x="49354" y="18365"/>
                  </a:lnTo>
                  <a:lnTo>
                    <a:pt x="61586" y="18365"/>
                  </a:lnTo>
                  <a:lnTo>
                    <a:pt x="61586" y="42830"/>
                  </a:lnTo>
                  <a:lnTo>
                    <a:pt x="73819" y="42830"/>
                  </a:lnTo>
                  <a:lnTo>
                    <a:pt x="73819" y="18365"/>
                  </a:lnTo>
                  <a:lnTo>
                    <a:pt x="86051" y="18365"/>
                  </a:lnTo>
                  <a:lnTo>
                    <a:pt x="86051" y="42830"/>
                  </a:lnTo>
                  <a:lnTo>
                    <a:pt x="98284" y="42830"/>
                  </a:lnTo>
                  <a:lnTo>
                    <a:pt x="98284" y="18365"/>
                  </a:lnTo>
                  <a:lnTo>
                    <a:pt x="110516" y="18365"/>
                  </a:lnTo>
                  <a:lnTo>
                    <a:pt x="110516" y="42830"/>
                  </a:lnTo>
                  <a:lnTo>
                    <a:pt x="122749" y="42830"/>
                  </a:lnTo>
                  <a:lnTo>
                    <a:pt x="122749" y="18365"/>
                  </a:lnTo>
                  <a:lnTo>
                    <a:pt x="134981" y="18365"/>
                  </a:lnTo>
                  <a:lnTo>
                    <a:pt x="134981" y="42830"/>
                  </a:lnTo>
                  <a:lnTo>
                    <a:pt x="147213" y="42830"/>
                  </a:lnTo>
                  <a:lnTo>
                    <a:pt x="147213" y="18365"/>
                  </a:lnTo>
                  <a:lnTo>
                    <a:pt x="159446" y="18365"/>
                  </a:lnTo>
                  <a:lnTo>
                    <a:pt x="159446" y="42830"/>
                  </a:lnTo>
                  <a:lnTo>
                    <a:pt x="171678" y="42830"/>
                  </a:lnTo>
                  <a:lnTo>
                    <a:pt x="171678" y="18365"/>
                  </a:lnTo>
                  <a:lnTo>
                    <a:pt x="183911" y="18365"/>
                  </a:lnTo>
                  <a:lnTo>
                    <a:pt x="183911" y="42830"/>
                  </a:lnTo>
                  <a:lnTo>
                    <a:pt x="208767" y="42830"/>
                  </a:lnTo>
                  <a:lnTo>
                    <a:pt x="2087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79"/>
          <p:cNvGrpSpPr/>
          <p:nvPr/>
        </p:nvGrpSpPr>
        <p:grpSpPr>
          <a:xfrm>
            <a:off x="3626881" y="3997954"/>
            <a:ext cx="320034" cy="426931"/>
            <a:chOff x="1812825" y="238125"/>
            <a:chExt cx="3975575" cy="5219200"/>
          </a:xfrm>
        </p:grpSpPr>
        <p:sp>
          <p:nvSpPr>
            <p:cNvPr id="1660" name="Google Shape;1660;p79"/>
            <p:cNvSpPr/>
            <p:nvPr/>
          </p:nvSpPr>
          <p:spPr>
            <a:xfrm>
              <a:off x="3341900" y="238125"/>
              <a:ext cx="2140700" cy="917450"/>
            </a:xfrm>
            <a:custGeom>
              <a:avLst/>
              <a:gdLst/>
              <a:ahLst/>
              <a:cxnLst/>
              <a:rect l="l" t="t" r="r" b="b"/>
              <a:pathLst>
                <a:path w="85628" h="36698" extrusionOk="0">
                  <a:moveTo>
                    <a:pt x="0" y="0"/>
                  </a:moveTo>
                  <a:lnTo>
                    <a:pt x="0" y="36697"/>
                  </a:lnTo>
                  <a:lnTo>
                    <a:pt x="85627" y="36697"/>
                  </a:lnTo>
                  <a:lnTo>
                    <a:pt x="85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9"/>
            <p:cNvSpPr/>
            <p:nvPr/>
          </p:nvSpPr>
          <p:spPr>
            <a:xfrm>
              <a:off x="1812825" y="4234050"/>
              <a:ext cx="2140725" cy="1223275"/>
            </a:xfrm>
            <a:custGeom>
              <a:avLst/>
              <a:gdLst/>
              <a:ahLst/>
              <a:cxnLst/>
              <a:rect l="l" t="t" r="r" b="b"/>
              <a:pathLst>
                <a:path w="85629" h="48931" extrusionOk="0">
                  <a:moveTo>
                    <a:pt x="24466" y="0"/>
                  </a:moveTo>
                  <a:cubicBezTo>
                    <a:pt x="10961" y="0"/>
                    <a:pt x="1" y="10993"/>
                    <a:pt x="1" y="24465"/>
                  </a:cubicBezTo>
                  <a:cubicBezTo>
                    <a:pt x="1" y="37970"/>
                    <a:pt x="10961" y="48930"/>
                    <a:pt x="24466" y="48930"/>
                  </a:cubicBezTo>
                  <a:lnTo>
                    <a:pt x="36698" y="48930"/>
                  </a:lnTo>
                  <a:lnTo>
                    <a:pt x="36698" y="0"/>
                  </a:lnTo>
                  <a:close/>
                  <a:moveTo>
                    <a:pt x="48931" y="0"/>
                  </a:moveTo>
                  <a:lnTo>
                    <a:pt x="48931" y="48930"/>
                  </a:lnTo>
                  <a:lnTo>
                    <a:pt x="61163" y="48930"/>
                  </a:lnTo>
                  <a:cubicBezTo>
                    <a:pt x="74635" y="48930"/>
                    <a:pt x="85628" y="37970"/>
                    <a:pt x="85628" y="24465"/>
                  </a:cubicBezTo>
                  <a:cubicBezTo>
                    <a:pt x="85628" y="10993"/>
                    <a:pt x="74635" y="0"/>
                    <a:pt x="6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9"/>
            <p:cNvSpPr/>
            <p:nvPr/>
          </p:nvSpPr>
          <p:spPr>
            <a:xfrm>
              <a:off x="3036075" y="1461350"/>
              <a:ext cx="2752325" cy="3384350"/>
            </a:xfrm>
            <a:custGeom>
              <a:avLst/>
              <a:gdLst/>
              <a:ahLst/>
              <a:cxnLst/>
              <a:rect l="l" t="t" r="r" b="b"/>
              <a:pathLst>
                <a:path w="110093" h="135374" extrusionOk="0">
                  <a:moveTo>
                    <a:pt x="24466" y="1"/>
                  </a:moveTo>
                  <a:lnTo>
                    <a:pt x="24466" y="12233"/>
                  </a:lnTo>
                  <a:lnTo>
                    <a:pt x="1" y="12233"/>
                  </a:lnTo>
                  <a:lnTo>
                    <a:pt x="1" y="36698"/>
                  </a:lnTo>
                  <a:lnTo>
                    <a:pt x="110093" y="36698"/>
                  </a:lnTo>
                  <a:lnTo>
                    <a:pt x="110093" y="12233"/>
                  </a:lnTo>
                  <a:lnTo>
                    <a:pt x="85628" y="12233"/>
                  </a:lnTo>
                  <a:lnTo>
                    <a:pt x="85628" y="1"/>
                  </a:lnTo>
                  <a:close/>
                  <a:moveTo>
                    <a:pt x="61163" y="61979"/>
                  </a:moveTo>
                  <a:lnTo>
                    <a:pt x="61163" y="74211"/>
                  </a:lnTo>
                  <a:lnTo>
                    <a:pt x="73395" y="74211"/>
                  </a:lnTo>
                  <a:lnTo>
                    <a:pt x="73395" y="86443"/>
                  </a:lnTo>
                  <a:lnTo>
                    <a:pt x="61163" y="86443"/>
                  </a:lnTo>
                  <a:lnTo>
                    <a:pt x="61163" y="98676"/>
                  </a:lnTo>
                  <a:lnTo>
                    <a:pt x="48931" y="98676"/>
                  </a:lnTo>
                  <a:lnTo>
                    <a:pt x="48931" y="86443"/>
                  </a:lnTo>
                  <a:lnTo>
                    <a:pt x="36698" y="86443"/>
                  </a:lnTo>
                  <a:lnTo>
                    <a:pt x="36698" y="74211"/>
                  </a:lnTo>
                  <a:lnTo>
                    <a:pt x="48931" y="74211"/>
                  </a:lnTo>
                  <a:lnTo>
                    <a:pt x="48931" y="61979"/>
                  </a:lnTo>
                  <a:close/>
                  <a:moveTo>
                    <a:pt x="1" y="48931"/>
                  </a:moveTo>
                  <a:lnTo>
                    <a:pt x="1" y="98676"/>
                  </a:lnTo>
                  <a:lnTo>
                    <a:pt x="12233" y="98676"/>
                  </a:lnTo>
                  <a:cubicBezTo>
                    <a:pt x="32458" y="98676"/>
                    <a:pt x="48931" y="115149"/>
                    <a:pt x="48931" y="135373"/>
                  </a:cubicBezTo>
                  <a:lnTo>
                    <a:pt x="110093" y="135373"/>
                  </a:lnTo>
                  <a:lnTo>
                    <a:pt x="110093" y="489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79"/>
          <p:cNvSpPr/>
          <p:nvPr/>
        </p:nvSpPr>
        <p:spPr>
          <a:xfrm>
            <a:off x="6469431" y="2891472"/>
            <a:ext cx="365866" cy="365866"/>
          </a:xfrm>
          <a:custGeom>
            <a:avLst/>
            <a:gdLst/>
            <a:ahLst/>
            <a:cxnLst/>
            <a:rect l="l" t="t" r="r" b="b"/>
            <a:pathLst>
              <a:path w="208768" h="208768" extrusionOk="0">
                <a:moveTo>
                  <a:pt x="110647" y="147833"/>
                </a:moveTo>
                <a:cubicBezTo>
                  <a:pt x="107515" y="147833"/>
                  <a:pt x="103960" y="151617"/>
                  <a:pt x="103960" y="154944"/>
                </a:cubicBezTo>
                <a:cubicBezTo>
                  <a:pt x="103960" y="157880"/>
                  <a:pt x="107254" y="163328"/>
                  <a:pt x="122324" y="172853"/>
                </a:cubicBezTo>
                <a:cubicBezTo>
                  <a:pt x="137395" y="163328"/>
                  <a:pt x="140689" y="157880"/>
                  <a:pt x="140689" y="154944"/>
                </a:cubicBezTo>
                <a:cubicBezTo>
                  <a:pt x="140689" y="151617"/>
                  <a:pt x="137134" y="147833"/>
                  <a:pt x="134002" y="147833"/>
                </a:cubicBezTo>
                <a:cubicBezTo>
                  <a:pt x="127478" y="147833"/>
                  <a:pt x="126435" y="155401"/>
                  <a:pt x="122324" y="160849"/>
                </a:cubicBezTo>
                <a:cubicBezTo>
                  <a:pt x="118214" y="155401"/>
                  <a:pt x="117171" y="147833"/>
                  <a:pt x="110647" y="147833"/>
                </a:cubicBezTo>
                <a:close/>
                <a:moveTo>
                  <a:pt x="134002" y="135601"/>
                </a:moveTo>
                <a:cubicBezTo>
                  <a:pt x="143886" y="135601"/>
                  <a:pt x="152922" y="144832"/>
                  <a:pt x="152922" y="154944"/>
                </a:cubicBezTo>
                <a:cubicBezTo>
                  <a:pt x="152922" y="171059"/>
                  <a:pt x="128261" y="182802"/>
                  <a:pt x="122324" y="187173"/>
                </a:cubicBezTo>
                <a:cubicBezTo>
                  <a:pt x="118377" y="184237"/>
                  <a:pt x="91760" y="171385"/>
                  <a:pt x="91760" y="154944"/>
                </a:cubicBezTo>
                <a:cubicBezTo>
                  <a:pt x="91760" y="144832"/>
                  <a:pt x="100763" y="135601"/>
                  <a:pt x="110647" y="135601"/>
                </a:cubicBezTo>
                <a:cubicBezTo>
                  <a:pt x="114985" y="135601"/>
                  <a:pt x="118997" y="136971"/>
                  <a:pt x="122324" y="139548"/>
                </a:cubicBezTo>
                <a:cubicBezTo>
                  <a:pt x="125652" y="136971"/>
                  <a:pt x="129664" y="135601"/>
                  <a:pt x="134002" y="135601"/>
                </a:cubicBezTo>
                <a:close/>
                <a:moveTo>
                  <a:pt x="65403" y="0"/>
                </a:moveTo>
                <a:lnTo>
                  <a:pt x="25052" y="40514"/>
                </a:lnTo>
                <a:lnTo>
                  <a:pt x="12037" y="92543"/>
                </a:lnTo>
                <a:cubicBezTo>
                  <a:pt x="4045" y="124510"/>
                  <a:pt x="0" y="157456"/>
                  <a:pt x="0" y="190435"/>
                </a:cubicBezTo>
                <a:lnTo>
                  <a:pt x="0" y="194577"/>
                </a:lnTo>
                <a:cubicBezTo>
                  <a:pt x="1640" y="194942"/>
                  <a:pt x="16132" y="202543"/>
                  <a:pt x="36967" y="202543"/>
                </a:cubicBezTo>
                <a:cubicBezTo>
                  <a:pt x="45969" y="202543"/>
                  <a:pt x="56156" y="201124"/>
                  <a:pt x="67001" y="197089"/>
                </a:cubicBezTo>
                <a:cubicBezTo>
                  <a:pt x="82235" y="204363"/>
                  <a:pt x="100404" y="208767"/>
                  <a:pt x="117921" y="208767"/>
                </a:cubicBezTo>
                <a:cubicBezTo>
                  <a:pt x="142516" y="208767"/>
                  <a:pt x="163295" y="200058"/>
                  <a:pt x="179866" y="184302"/>
                </a:cubicBezTo>
                <a:lnTo>
                  <a:pt x="208767" y="184302"/>
                </a:lnTo>
                <a:lnTo>
                  <a:pt x="208767" y="98675"/>
                </a:lnTo>
                <a:lnTo>
                  <a:pt x="202667" y="98675"/>
                </a:lnTo>
                <a:cubicBezTo>
                  <a:pt x="187793" y="98675"/>
                  <a:pt x="173636" y="106439"/>
                  <a:pt x="165774" y="118475"/>
                </a:cubicBezTo>
                <a:cubicBezTo>
                  <a:pt x="154064" y="114724"/>
                  <a:pt x="138276" y="110908"/>
                  <a:pt x="122324" y="110908"/>
                </a:cubicBezTo>
                <a:cubicBezTo>
                  <a:pt x="104840" y="110908"/>
                  <a:pt x="87682" y="119748"/>
                  <a:pt x="76396" y="127087"/>
                </a:cubicBezTo>
                <a:cubicBezTo>
                  <a:pt x="66675" y="105003"/>
                  <a:pt x="65305" y="84975"/>
                  <a:pt x="71829" y="61978"/>
                </a:cubicBezTo>
                <a:lnTo>
                  <a:pt x="108396" y="61978"/>
                </a:lnTo>
                <a:lnTo>
                  <a:pt x="124086" y="14842"/>
                </a:lnTo>
                <a:lnTo>
                  <a:pt x="654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4" name="Google Shape;1664;p79"/>
          <p:cNvGrpSpPr/>
          <p:nvPr/>
        </p:nvGrpSpPr>
        <p:grpSpPr>
          <a:xfrm>
            <a:off x="3570839" y="2837714"/>
            <a:ext cx="411472" cy="473381"/>
            <a:chOff x="1507025" y="238125"/>
            <a:chExt cx="4587200" cy="5219200"/>
          </a:xfrm>
        </p:grpSpPr>
        <p:sp>
          <p:nvSpPr>
            <p:cNvPr id="1665" name="Google Shape;1665;p79"/>
            <p:cNvSpPr/>
            <p:nvPr/>
          </p:nvSpPr>
          <p:spPr>
            <a:xfrm>
              <a:off x="2424450" y="238125"/>
              <a:ext cx="917475" cy="917450"/>
            </a:xfrm>
            <a:custGeom>
              <a:avLst/>
              <a:gdLst/>
              <a:ahLst/>
              <a:cxnLst/>
              <a:rect l="l" t="t" r="r" b="b"/>
              <a:pathLst>
                <a:path w="36699" h="36698" extrusionOk="0">
                  <a:moveTo>
                    <a:pt x="18333" y="0"/>
                  </a:moveTo>
                  <a:cubicBezTo>
                    <a:pt x="8188" y="0"/>
                    <a:pt x="1" y="8220"/>
                    <a:pt x="1" y="18365"/>
                  </a:cubicBezTo>
                  <a:cubicBezTo>
                    <a:pt x="1" y="28477"/>
                    <a:pt x="8188" y="36697"/>
                    <a:pt x="18333" y="36697"/>
                  </a:cubicBezTo>
                  <a:cubicBezTo>
                    <a:pt x="28478" y="36697"/>
                    <a:pt x="36698" y="28477"/>
                    <a:pt x="36698" y="18365"/>
                  </a:cubicBezTo>
                  <a:lnTo>
                    <a:pt x="36698" y="18332"/>
                  </a:lnTo>
                  <a:cubicBezTo>
                    <a:pt x="36698" y="8220"/>
                    <a:pt x="28478" y="0"/>
                    <a:pt x="18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9"/>
            <p:cNvSpPr/>
            <p:nvPr/>
          </p:nvSpPr>
          <p:spPr>
            <a:xfrm>
              <a:off x="4259325" y="238125"/>
              <a:ext cx="917450" cy="917450"/>
            </a:xfrm>
            <a:custGeom>
              <a:avLst/>
              <a:gdLst/>
              <a:ahLst/>
              <a:cxnLst/>
              <a:rect l="l" t="t" r="r" b="b"/>
              <a:pathLst>
                <a:path w="36698" h="36698" extrusionOk="0">
                  <a:moveTo>
                    <a:pt x="18333" y="0"/>
                  </a:moveTo>
                  <a:cubicBezTo>
                    <a:pt x="8188" y="0"/>
                    <a:pt x="1" y="8220"/>
                    <a:pt x="1" y="18365"/>
                  </a:cubicBezTo>
                  <a:cubicBezTo>
                    <a:pt x="1" y="28477"/>
                    <a:pt x="8188" y="36697"/>
                    <a:pt x="18333" y="36697"/>
                  </a:cubicBezTo>
                  <a:cubicBezTo>
                    <a:pt x="28478" y="36697"/>
                    <a:pt x="36698" y="28477"/>
                    <a:pt x="36698" y="18365"/>
                  </a:cubicBezTo>
                  <a:lnTo>
                    <a:pt x="36698" y="18332"/>
                  </a:lnTo>
                  <a:cubicBezTo>
                    <a:pt x="36698" y="8220"/>
                    <a:pt x="28478" y="0"/>
                    <a:pt x="18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9"/>
            <p:cNvSpPr/>
            <p:nvPr/>
          </p:nvSpPr>
          <p:spPr>
            <a:xfrm>
              <a:off x="1507025" y="1179200"/>
              <a:ext cx="4587200" cy="4278125"/>
            </a:xfrm>
            <a:custGeom>
              <a:avLst/>
              <a:gdLst/>
              <a:ahLst/>
              <a:cxnLst/>
              <a:rect l="l" t="t" r="r" b="b"/>
              <a:pathLst>
                <a:path w="183488" h="171125" extrusionOk="0">
                  <a:moveTo>
                    <a:pt x="159022" y="134427"/>
                  </a:moveTo>
                  <a:lnTo>
                    <a:pt x="159022" y="146659"/>
                  </a:lnTo>
                  <a:lnTo>
                    <a:pt x="146790" y="146659"/>
                  </a:lnTo>
                  <a:lnTo>
                    <a:pt x="146790" y="134427"/>
                  </a:lnTo>
                  <a:close/>
                  <a:moveTo>
                    <a:pt x="31348" y="0"/>
                  </a:moveTo>
                  <a:cubicBezTo>
                    <a:pt x="26847" y="9167"/>
                    <a:pt x="24433" y="19279"/>
                    <a:pt x="24433" y="29652"/>
                  </a:cubicBezTo>
                  <a:cubicBezTo>
                    <a:pt x="24433" y="64686"/>
                    <a:pt x="51377" y="93521"/>
                    <a:pt x="85628" y="96620"/>
                  </a:cubicBezTo>
                  <a:lnTo>
                    <a:pt x="85628" y="103862"/>
                  </a:lnTo>
                  <a:cubicBezTo>
                    <a:pt x="85628" y="107222"/>
                    <a:pt x="82855" y="109962"/>
                    <a:pt x="79495" y="109962"/>
                  </a:cubicBezTo>
                  <a:lnTo>
                    <a:pt x="18333" y="109962"/>
                  </a:lnTo>
                  <a:cubicBezTo>
                    <a:pt x="8221" y="109962"/>
                    <a:pt x="1" y="118182"/>
                    <a:pt x="1" y="128327"/>
                  </a:cubicBezTo>
                  <a:cubicBezTo>
                    <a:pt x="1" y="138439"/>
                    <a:pt x="8221" y="146659"/>
                    <a:pt x="18333" y="146659"/>
                  </a:cubicBezTo>
                  <a:lnTo>
                    <a:pt x="122912" y="146659"/>
                  </a:lnTo>
                  <a:cubicBezTo>
                    <a:pt x="125750" y="160588"/>
                    <a:pt x="138113" y="171124"/>
                    <a:pt x="152890" y="171124"/>
                  </a:cubicBezTo>
                  <a:cubicBezTo>
                    <a:pt x="169754" y="171124"/>
                    <a:pt x="183487" y="157424"/>
                    <a:pt x="183487" y="140559"/>
                  </a:cubicBezTo>
                  <a:cubicBezTo>
                    <a:pt x="183487" y="123695"/>
                    <a:pt x="169754" y="109962"/>
                    <a:pt x="152890" y="109962"/>
                  </a:cubicBezTo>
                  <a:cubicBezTo>
                    <a:pt x="138113" y="109962"/>
                    <a:pt x="125750" y="120498"/>
                    <a:pt x="122912" y="134427"/>
                  </a:cubicBezTo>
                  <a:lnTo>
                    <a:pt x="18333" y="134427"/>
                  </a:lnTo>
                  <a:cubicBezTo>
                    <a:pt x="14973" y="134427"/>
                    <a:pt x="12233" y="131687"/>
                    <a:pt x="12233" y="128327"/>
                  </a:cubicBezTo>
                  <a:cubicBezTo>
                    <a:pt x="12233" y="124934"/>
                    <a:pt x="14973" y="122194"/>
                    <a:pt x="18333" y="122194"/>
                  </a:cubicBezTo>
                  <a:lnTo>
                    <a:pt x="79495" y="122194"/>
                  </a:lnTo>
                  <a:cubicBezTo>
                    <a:pt x="89607" y="122194"/>
                    <a:pt x="97860" y="113974"/>
                    <a:pt x="97860" y="103862"/>
                  </a:cubicBezTo>
                  <a:lnTo>
                    <a:pt x="97860" y="96620"/>
                  </a:lnTo>
                  <a:cubicBezTo>
                    <a:pt x="132078" y="93521"/>
                    <a:pt x="159022" y="64686"/>
                    <a:pt x="159022" y="29619"/>
                  </a:cubicBezTo>
                  <a:cubicBezTo>
                    <a:pt x="159022" y="19279"/>
                    <a:pt x="156608" y="9167"/>
                    <a:pt x="152140" y="0"/>
                  </a:cubicBezTo>
                  <a:cubicBezTo>
                    <a:pt x="149465" y="3295"/>
                    <a:pt x="146105" y="6002"/>
                    <a:pt x="142321" y="7927"/>
                  </a:cubicBezTo>
                  <a:cubicBezTo>
                    <a:pt x="145224" y="14745"/>
                    <a:pt x="146790" y="22117"/>
                    <a:pt x="146790" y="29619"/>
                  </a:cubicBezTo>
                  <a:cubicBezTo>
                    <a:pt x="146790" y="59988"/>
                    <a:pt x="122097" y="84681"/>
                    <a:pt x="91728" y="84681"/>
                  </a:cubicBezTo>
                  <a:cubicBezTo>
                    <a:pt x="61391" y="84681"/>
                    <a:pt x="36698" y="59988"/>
                    <a:pt x="36698" y="29652"/>
                  </a:cubicBezTo>
                  <a:cubicBezTo>
                    <a:pt x="36698" y="22117"/>
                    <a:pt x="38231" y="14745"/>
                    <a:pt x="41134" y="7960"/>
                  </a:cubicBezTo>
                  <a:cubicBezTo>
                    <a:pt x="37350" y="6002"/>
                    <a:pt x="33990" y="3295"/>
                    <a:pt x="31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79"/>
          <p:cNvSpPr txBox="1">
            <a:spLocks noGrp="1"/>
          </p:cNvSpPr>
          <p:nvPr>
            <p:ph type="title"/>
          </p:nvPr>
        </p:nvSpPr>
        <p:spPr>
          <a:xfrm>
            <a:off x="4653975" y="539500"/>
            <a:ext cx="3776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- PREVENTION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79"/>
          <p:cNvGrpSpPr/>
          <p:nvPr/>
        </p:nvGrpSpPr>
        <p:grpSpPr>
          <a:xfrm>
            <a:off x="720900" y="664350"/>
            <a:ext cx="1651675" cy="4150600"/>
            <a:chOff x="720900" y="664350"/>
            <a:chExt cx="1651675" cy="4150600"/>
          </a:xfrm>
        </p:grpSpPr>
        <p:sp>
          <p:nvSpPr>
            <p:cNvPr id="1670" name="Google Shape;1670;p79"/>
            <p:cNvSpPr/>
            <p:nvPr/>
          </p:nvSpPr>
          <p:spPr>
            <a:xfrm>
              <a:off x="1525200" y="4733400"/>
              <a:ext cx="523200" cy="30425"/>
            </a:xfrm>
            <a:custGeom>
              <a:avLst/>
              <a:gdLst/>
              <a:ahLst/>
              <a:cxnLst/>
              <a:rect l="l" t="t" r="r" b="b"/>
              <a:pathLst>
                <a:path w="20928" h="1217" extrusionOk="0">
                  <a:moveTo>
                    <a:pt x="1" y="0"/>
                  </a:moveTo>
                  <a:lnTo>
                    <a:pt x="105" y="1217"/>
                  </a:lnTo>
                  <a:lnTo>
                    <a:pt x="20928" y="1217"/>
                  </a:lnTo>
                  <a:cubicBezTo>
                    <a:pt x="20928" y="834"/>
                    <a:pt x="20893" y="417"/>
                    <a:pt x="20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9"/>
            <p:cNvSpPr/>
            <p:nvPr/>
          </p:nvSpPr>
          <p:spPr>
            <a:xfrm>
              <a:off x="1513900" y="4503075"/>
              <a:ext cx="531025" cy="230350"/>
            </a:xfrm>
            <a:custGeom>
              <a:avLst/>
              <a:gdLst/>
              <a:ahLst/>
              <a:cxnLst/>
              <a:rect l="l" t="t" r="r" b="b"/>
              <a:pathLst>
                <a:path w="21241" h="9214" extrusionOk="0">
                  <a:moveTo>
                    <a:pt x="7753" y="1"/>
                  </a:moveTo>
                  <a:lnTo>
                    <a:pt x="3929" y="175"/>
                  </a:lnTo>
                  <a:cubicBezTo>
                    <a:pt x="3894" y="279"/>
                    <a:pt x="3373" y="2712"/>
                    <a:pt x="1" y="2817"/>
                  </a:cubicBezTo>
                  <a:lnTo>
                    <a:pt x="453" y="9213"/>
                  </a:lnTo>
                  <a:lnTo>
                    <a:pt x="21241" y="9213"/>
                  </a:lnTo>
                  <a:cubicBezTo>
                    <a:pt x="21003" y="7549"/>
                    <a:pt x="19970" y="4759"/>
                    <a:pt x="16036" y="4759"/>
                  </a:cubicBezTo>
                  <a:cubicBezTo>
                    <a:pt x="15942" y="4759"/>
                    <a:pt x="15846" y="4760"/>
                    <a:pt x="15748" y="4763"/>
                  </a:cubicBezTo>
                  <a:cubicBezTo>
                    <a:pt x="15631" y="4768"/>
                    <a:pt x="15514" y="4771"/>
                    <a:pt x="15398" y="4771"/>
                  </a:cubicBezTo>
                  <a:cubicBezTo>
                    <a:pt x="12159" y="4771"/>
                    <a:pt x="9162" y="2920"/>
                    <a:pt x="775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9"/>
            <p:cNvSpPr/>
            <p:nvPr/>
          </p:nvSpPr>
          <p:spPr>
            <a:xfrm>
              <a:off x="720900" y="1145000"/>
              <a:ext cx="1461350" cy="2052775"/>
            </a:xfrm>
            <a:custGeom>
              <a:avLst/>
              <a:gdLst/>
              <a:ahLst/>
              <a:cxnLst/>
              <a:rect l="l" t="t" r="r" b="b"/>
              <a:pathLst>
                <a:path w="58454" h="82111" extrusionOk="0">
                  <a:moveTo>
                    <a:pt x="30191" y="1"/>
                  </a:moveTo>
                  <a:lnTo>
                    <a:pt x="31443" y="3720"/>
                  </a:lnTo>
                  <a:lnTo>
                    <a:pt x="32659" y="7370"/>
                  </a:lnTo>
                  <a:lnTo>
                    <a:pt x="36136" y="37231"/>
                  </a:lnTo>
                  <a:lnTo>
                    <a:pt x="36136" y="37231"/>
                  </a:lnTo>
                  <a:lnTo>
                    <a:pt x="33668" y="30696"/>
                  </a:lnTo>
                  <a:lnTo>
                    <a:pt x="22231" y="8309"/>
                  </a:lnTo>
                  <a:lnTo>
                    <a:pt x="21987" y="7857"/>
                  </a:lnTo>
                  <a:lnTo>
                    <a:pt x="19762" y="3477"/>
                  </a:lnTo>
                  <a:lnTo>
                    <a:pt x="20180" y="1009"/>
                  </a:lnTo>
                  <a:lnTo>
                    <a:pt x="14374" y="6675"/>
                  </a:lnTo>
                  <a:cubicBezTo>
                    <a:pt x="14374" y="6675"/>
                    <a:pt x="6135" y="8517"/>
                    <a:pt x="7317" y="10325"/>
                  </a:cubicBezTo>
                  <a:lnTo>
                    <a:pt x="5232" y="12759"/>
                  </a:lnTo>
                  <a:cubicBezTo>
                    <a:pt x="5232" y="12759"/>
                    <a:pt x="87" y="27150"/>
                    <a:pt x="52" y="32260"/>
                  </a:cubicBezTo>
                  <a:cubicBezTo>
                    <a:pt x="1" y="36056"/>
                    <a:pt x="2031" y="38603"/>
                    <a:pt x="4732" y="38603"/>
                  </a:cubicBezTo>
                  <a:cubicBezTo>
                    <a:pt x="5692" y="38603"/>
                    <a:pt x="6737" y="38281"/>
                    <a:pt x="7804" y="37579"/>
                  </a:cubicBezTo>
                  <a:cubicBezTo>
                    <a:pt x="9577" y="36328"/>
                    <a:pt x="11037" y="34763"/>
                    <a:pt x="12149" y="32921"/>
                  </a:cubicBezTo>
                  <a:lnTo>
                    <a:pt x="13992" y="38587"/>
                  </a:lnTo>
                  <a:cubicBezTo>
                    <a:pt x="13992" y="38587"/>
                    <a:pt x="12879" y="39873"/>
                    <a:pt x="14548" y="40743"/>
                  </a:cubicBezTo>
                  <a:cubicBezTo>
                    <a:pt x="14548" y="40743"/>
                    <a:pt x="13297" y="41681"/>
                    <a:pt x="13609" y="42863"/>
                  </a:cubicBezTo>
                  <a:lnTo>
                    <a:pt x="10272" y="74880"/>
                  </a:lnTo>
                  <a:cubicBezTo>
                    <a:pt x="10272" y="74880"/>
                    <a:pt x="11107" y="75505"/>
                    <a:pt x="12567" y="76374"/>
                  </a:cubicBezTo>
                  <a:cubicBezTo>
                    <a:pt x="15626" y="78217"/>
                    <a:pt x="21396" y="81206"/>
                    <a:pt x="28001" y="81936"/>
                  </a:cubicBezTo>
                  <a:cubicBezTo>
                    <a:pt x="28940" y="82041"/>
                    <a:pt x="29913" y="82075"/>
                    <a:pt x="30887" y="82110"/>
                  </a:cubicBezTo>
                  <a:cubicBezTo>
                    <a:pt x="38604" y="82110"/>
                    <a:pt x="42775" y="79364"/>
                    <a:pt x="44548" y="77695"/>
                  </a:cubicBezTo>
                  <a:cubicBezTo>
                    <a:pt x="44966" y="77348"/>
                    <a:pt x="45313" y="76965"/>
                    <a:pt x="45626" y="76513"/>
                  </a:cubicBezTo>
                  <a:lnTo>
                    <a:pt x="43332" y="43176"/>
                  </a:lnTo>
                  <a:lnTo>
                    <a:pt x="56437" y="44115"/>
                  </a:lnTo>
                  <a:cubicBezTo>
                    <a:pt x="55811" y="46131"/>
                    <a:pt x="54803" y="47278"/>
                    <a:pt x="53830" y="47938"/>
                  </a:cubicBezTo>
                  <a:cubicBezTo>
                    <a:pt x="54004" y="47869"/>
                    <a:pt x="57098" y="46374"/>
                    <a:pt x="57758" y="43941"/>
                  </a:cubicBezTo>
                  <a:cubicBezTo>
                    <a:pt x="58453" y="41473"/>
                    <a:pt x="51988" y="30036"/>
                    <a:pt x="51918" y="29966"/>
                  </a:cubicBezTo>
                  <a:lnTo>
                    <a:pt x="44375" y="9387"/>
                  </a:lnTo>
                  <a:cubicBezTo>
                    <a:pt x="45661" y="7961"/>
                    <a:pt x="35475" y="6154"/>
                    <a:pt x="35475" y="6154"/>
                  </a:cubicBezTo>
                  <a:lnTo>
                    <a:pt x="3019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9"/>
            <p:cNvSpPr/>
            <p:nvPr/>
          </p:nvSpPr>
          <p:spPr>
            <a:xfrm>
              <a:off x="880350" y="4620400"/>
              <a:ext cx="316225" cy="194550"/>
            </a:xfrm>
            <a:custGeom>
              <a:avLst/>
              <a:gdLst/>
              <a:ahLst/>
              <a:cxnLst/>
              <a:rect l="l" t="t" r="r" b="b"/>
              <a:pathLst>
                <a:path w="12649" h="7782" extrusionOk="0">
                  <a:moveTo>
                    <a:pt x="1565" y="1"/>
                  </a:moveTo>
                  <a:lnTo>
                    <a:pt x="1322" y="1669"/>
                  </a:lnTo>
                  <a:cubicBezTo>
                    <a:pt x="1322" y="1669"/>
                    <a:pt x="1" y="7232"/>
                    <a:pt x="6919" y="7753"/>
                  </a:cubicBezTo>
                  <a:cubicBezTo>
                    <a:pt x="7169" y="7772"/>
                    <a:pt x="7409" y="7781"/>
                    <a:pt x="7639" y="7781"/>
                  </a:cubicBezTo>
                  <a:cubicBezTo>
                    <a:pt x="12464" y="7781"/>
                    <a:pt x="12648" y="3746"/>
                    <a:pt x="12515" y="2087"/>
                  </a:cubicBezTo>
                  <a:lnTo>
                    <a:pt x="12515" y="2087"/>
                  </a:lnTo>
                  <a:cubicBezTo>
                    <a:pt x="12376" y="3199"/>
                    <a:pt x="11577" y="6432"/>
                    <a:pt x="6884" y="6432"/>
                  </a:cubicBezTo>
                  <a:cubicBezTo>
                    <a:pt x="1252" y="6432"/>
                    <a:pt x="1565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9"/>
            <p:cNvSpPr/>
            <p:nvPr/>
          </p:nvSpPr>
          <p:spPr>
            <a:xfrm>
              <a:off x="910775" y="4428350"/>
              <a:ext cx="282475" cy="352850"/>
            </a:xfrm>
            <a:custGeom>
              <a:avLst/>
              <a:gdLst/>
              <a:ahLst/>
              <a:cxnLst/>
              <a:rect l="l" t="t" r="r" b="b"/>
              <a:pathLst>
                <a:path w="11299" h="14114" extrusionOk="0">
                  <a:moveTo>
                    <a:pt x="1391" y="0"/>
                  </a:moveTo>
                  <a:lnTo>
                    <a:pt x="313" y="7683"/>
                  </a:lnTo>
                  <a:cubicBezTo>
                    <a:pt x="313" y="7683"/>
                    <a:pt x="1" y="14114"/>
                    <a:pt x="5667" y="14114"/>
                  </a:cubicBezTo>
                  <a:cubicBezTo>
                    <a:pt x="10360" y="14114"/>
                    <a:pt x="11159" y="10881"/>
                    <a:pt x="11298" y="9769"/>
                  </a:cubicBezTo>
                  <a:cubicBezTo>
                    <a:pt x="11298" y="9525"/>
                    <a:pt x="11264" y="9282"/>
                    <a:pt x="11229" y="9039"/>
                  </a:cubicBezTo>
                  <a:lnTo>
                    <a:pt x="10395" y="1947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9"/>
            <p:cNvSpPr/>
            <p:nvPr/>
          </p:nvSpPr>
          <p:spPr>
            <a:xfrm>
              <a:off x="1039400" y="664350"/>
              <a:ext cx="557100" cy="445925"/>
            </a:xfrm>
            <a:custGeom>
              <a:avLst/>
              <a:gdLst/>
              <a:ahLst/>
              <a:cxnLst/>
              <a:rect l="l" t="t" r="r" b="b"/>
              <a:pathLst>
                <a:path w="22284" h="17837" extrusionOk="0">
                  <a:moveTo>
                    <a:pt x="13563" y="1"/>
                  </a:moveTo>
                  <a:cubicBezTo>
                    <a:pt x="12767" y="1"/>
                    <a:pt x="12029" y="389"/>
                    <a:pt x="11194" y="489"/>
                  </a:cubicBezTo>
                  <a:cubicBezTo>
                    <a:pt x="10981" y="524"/>
                    <a:pt x="10766" y="537"/>
                    <a:pt x="10550" y="537"/>
                  </a:cubicBezTo>
                  <a:cubicBezTo>
                    <a:pt x="9884" y="537"/>
                    <a:pt x="9208" y="411"/>
                    <a:pt x="8552" y="385"/>
                  </a:cubicBezTo>
                  <a:cubicBezTo>
                    <a:pt x="8459" y="381"/>
                    <a:pt x="8367" y="378"/>
                    <a:pt x="8274" y="378"/>
                  </a:cubicBezTo>
                  <a:cubicBezTo>
                    <a:pt x="6272" y="378"/>
                    <a:pt x="4208" y="1443"/>
                    <a:pt x="3477" y="3270"/>
                  </a:cubicBezTo>
                  <a:cubicBezTo>
                    <a:pt x="3094" y="4209"/>
                    <a:pt x="3094" y="5287"/>
                    <a:pt x="2677" y="6191"/>
                  </a:cubicBezTo>
                  <a:cubicBezTo>
                    <a:pt x="2295" y="6990"/>
                    <a:pt x="1565" y="7616"/>
                    <a:pt x="1148" y="8415"/>
                  </a:cubicBezTo>
                  <a:cubicBezTo>
                    <a:pt x="0" y="10571"/>
                    <a:pt x="1252" y="13213"/>
                    <a:pt x="3685" y="13630"/>
                  </a:cubicBezTo>
                  <a:lnTo>
                    <a:pt x="3720" y="13665"/>
                  </a:lnTo>
                  <a:cubicBezTo>
                    <a:pt x="3882" y="13308"/>
                    <a:pt x="4104" y="13193"/>
                    <a:pt x="4324" y="13193"/>
                  </a:cubicBezTo>
                  <a:cubicBezTo>
                    <a:pt x="4575" y="13193"/>
                    <a:pt x="4823" y="13345"/>
                    <a:pt x="4971" y="13456"/>
                  </a:cubicBezTo>
                  <a:cubicBezTo>
                    <a:pt x="5215" y="12935"/>
                    <a:pt x="5250" y="12378"/>
                    <a:pt x="5111" y="11822"/>
                  </a:cubicBezTo>
                  <a:cubicBezTo>
                    <a:pt x="4971" y="11301"/>
                    <a:pt x="4832" y="10744"/>
                    <a:pt x="4763" y="10188"/>
                  </a:cubicBezTo>
                  <a:cubicBezTo>
                    <a:pt x="4644" y="8500"/>
                    <a:pt x="6015" y="7140"/>
                    <a:pt x="7606" y="7140"/>
                  </a:cubicBezTo>
                  <a:cubicBezTo>
                    <a:pt x="7882" y="7140"/>
                    <a:pt x="8165" y="7181"/>
                    <a:pt x="8448" y="7268"/>
                  </a:cubicBezTo>
                  <a:cubicBezTo>
                    <a:pt x="8934" y="7442"/>
                    <a:pt x="9386" y="7685"/>
                    <a:pt x="9804" y="7998"/>
                  </a:cubicBezTo>
                  <a:cubicBezTo>
                    <a:pt x="10186" y="8311"/>
                    <a:pt x="10603" y="8520"/>
                    <a:pt x="11055" y="8659"/>
                  </a:cubicBezTo>
                  <a:cubicBezTo>
                    <a:pt x="11200" y="8686"/>
                    <a:pt x="11348" y="8699"/>
                    <a:pt x="11496" y="8699"/>
                  </a:cubicBezTo>
                  <a:cubicBezTo>
                    <a:pt x="11913" y="8699"/>
                    <a:pt x="12329" y="8595"/>
                    <a:pt x="12689" y="8415"/>
                  </a:cubicBezTo>
                  <a:cubicBezTo>
                    <a:pt x="13176" y="8207"/>
                    <a:pt x="13662" y="7894"/>
                    <a:pt x="14149" y="7685"/>
                  </a:cubicBezTo>
                  <a:cubicBezTo>
                    <a:pt x="14407" y="7556"/>
                    <a:pt x="14665" y="7485"/>
                    <a:pt x="14937" y="7485"/>
                  </a:cubicBezTo>
                  <a:cubicBezTo>
                    <a:pt x="15031" y="7485"/>
                    <a:pt x="15128" y="7494"/>
                    <a:pt x="15227" y="7512"/>
                  </a:cubicBezTo>
                  <a:cubicBezTo>
                    <a:pt x="15713" y="7651"/>
                    <a:pt x="16096" y="7998"/>
                    <a:pt x="16304" y="8450"/>
                  </a:cubicBezTo>
                  <a:cubicBezTo>
                    <a:pt x="16965" y="9736"/>
                    <a:pt x="16756" y="11335"/>
                    <a:pt x="17521" y="12552"/>
                  </a:cubicBezTo>
                  <a:cubicBezTo>
                    <a:pt x="17317" y="11670"/>
                    <a:pt x="18261" y="10436"/>
                    <a:pt x="19032" y="10436"/>
                  </a:cubicBezTo>
                  <a:cubicBezTo>
                    <a:pt x="19446" y="10436"/>
                    <a:pt x="19810" y="10792"/>
                    <a:pt x="19919" y="11753"/>
                  </a:cubicBezTo>
                  <a:cubicBezTo>
                    <a:pt x="20232" y="14568"/>
                    <a:pt x="18216" y="15229"/>
                    <a:pt x="18216" y="15229"/>
                  </a:cubicBezTo>
                  <a:cubicBezTo>
                    <a:pt x="18112" y="16098"/>
                    <a:pt x="17938" y="16967"/>
                    <a:pt x="17729" y="17836"/>
                  </a:cubicBezTo>
                  <a:lnTo>
                    <a:pt x="17764" y="17836"/>
                  </a:lnTo>
                  <a:cubicBezTo>
                    <a:pt x="18529" y="16376"/>
                    <a:pt x="20198" y="15646"/>
                    <a:pt x="20858" y="14151"/>
                  </a:cubicBezTo>
                  <a:cubicBezTo>
                    <a:pt x="21553" y="12587"/>
                    <a:pt x="20858" y="10744"/>
                    <a:pt x="21136" y="9041"/>
                  </a:cubicBezTo>
                  <a:cubicBezTo>
                    <a:pt x="21345" y="7651"/>
                    <a:pt x="22283" y="6295"/>
                    <a:pt x="21831" y="4939"/>
                  </a:cubicBezTo>
                  <a:cubicBezTo>
                    <a:pt x="21553" y="4000"/>
                    <a:pt x="20719" y="3375"/>
                    <a:pt x="19815" y="2992"/>
                  </a:cubicBezTo>
                  <a:cubicBezTo>
                    <a:pt x="18946" y="2575"/>
                    <a:pt x="18008" y="2332"/>
                    <a:pt x="17173" y="1880"/>
                  </a:cubicBezTo>
                  <a:cubicBezTo>
                    <a:pt x="15991" y="1185"/>
                    <a:pt x="14983" y="38"/>
                    <a:pt x="13662" y="3"/>
                  </a:cubicBezTo>
                  <a:cubicBezTo>
                    <a:pt x="13629" y="1"/>
                    <a:pt x="13596" y="1"/>
                    <a:pt x="135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9"/>
            <p:cNvSpPr/>
            <p:nvPr/>
          </p:nvSpPr>
          <p:spPr>
            <a:xfrm>
              <a:off x="1287950" y="1795925"/>
              <a:ext cx="1084625" cy="532775"/>
            </a:xfrm>
            <a:custGeom>
              <a:avLst/>
              <a:gdLst/>
              <a:ahLst/>
              <a:cxnLst/>
              <a:rect l="l" t="t" r="r" b="b"/>
              <a:pathLst>
                <a:path w="43385" h="21311" extrusionOk="0">
                  <a:moveTo>
                    <a:pt x="42724" y="1"/>
                  </a:moveTo>
                  <a:lnTo>
                    <a:pt x="42029" y="592"/>
                  </a:lnTo>
                  <a:lnTo>
                    <a:pt x="32817" y="8413"/>
                  </a:lnTo>
                  <a:lnTo>
                    <a:pt x="13767" y="3442"/>
                  </a:lnTo>
                  <a:lnTo>
                    <a:pt x="12550" y="3130"/>
                  </a:lnTo>
                  <a:lnTo>
                    <a:pt x="11020" y="4659"/>
                  </a:lnTo>
                  <a:lnTo>
                    <a:pt x="1" y="15748"/>
                  </a:lnTo>
                  <a:lnTo>
                    <a:pt x="11055" y="18495"/>
                  </a:lnTo>
                  <a:lnTo>
                    <a:pt x="20928" y="20928"/>
                  </a:lnTo>
                  <a:lnTo>
                    <a:pt x="22423" y="21310"/>
                  </a:lnTo>
                  <a:lnTo>
                    <a:pt x="23500" y="19781"/>
                  </a:lnTo>
                  <a:lnTo>
                    <a:pt x="23604" y="19572"/>
                  </a:lnTo>
                  <a:cubicBezTo>
                    <a:pt x="22701" y="19259"/>
                    <a:pt x="21866" y="18773"/>
                    <a:pt x="21136" y="18182"/>
                  </a:cubicBezTo>
                  <a:cubicBezTo>
                    <a:pt x="19363" y="16652"/>
                    <a:pt x="17625" y="14706"/>
                    <a:pt x="18494" y="13489"/>
                  </a:cubicBezTo>
                  <a:lnTo>
                    <a:pt x="18599" y="13419"/>
                  </a:lnTo>
                  <a:lnTo>
                    <a:pt x="17799" y="12585"/>
                  </a:lnTo>
                  <a:cubicBezTo>
                    <a:pt x="17799" y="12585"/>
                    <a:pt x="17999" y="12065"/>
                    <a:pt x="18728" y="12065"/>
                  </a:cubicBezTo>
                  <a:cubicBezTo>
                    <a:pt x="19177" y="12065"/>
                    <a:pt x="19827" y="12262"/>
                    <a:pt x="20754" y="12898"/>
                  </a:cubicBezTo>
                  <a:lnTo>
                    <a:pt x="19502" y="11299"/>
                  </a:lnTo>
                  <a:cubicBezTo>
                    <a:pt x="19801" y="11185"/>
                    <a:pt x="20109" y="11130"/>
                    <a:pt x="20412" y="11130"/>
                  </a:cubicBezTo>
                  <a:cubicBezTo>
                    <a:pt x="21130" y="11130"/>
                    <a:pt x="21819" y="11442"/>
                    <a:pt x="22284" y="12029"/>
                  </a:cubicBezTo>
                  <a:cubicBezTo>
                    <a:pt x="22219" y="11932"/>
                    <a:pt x="21352" y="10646"/>
                    <a:pt x="22377" y="10646"/>
                  </a:cubicBezTo>
                  <a:cubicBezTo>
                    <a:pt x="22461" y="10646"/>
                    <a:pt x="22556" y="10655"/>
                    <a:pt x="22666" y="10673"/>
                  </a:cubicBezTo>
                  <a:cubicBezTo>
                    <a:pt x="24091" y="10882"/>
                    <a:pt x="28297" y="13871"/>
                    <a:pt x="28297" y="13871"/>
                  </a:cubicBezTo>
                  <a:lnTo>
                    <a:pt x="33442" y="9352"/>
                  </a:lnTo>
                  <a:lnTo>
                    <a:pt x="43385" y="592"/>
                  </a:lnTo>
                  <a:lnTo>
                    <a:pt x="427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9"/>
            <p:cNvSpPr/>
            <p:nvPr/>
          </p:nvSpPr>
          <p:spPr>
            <a:xfrm>
              <a:off x="2108350" y="1810700"/>
              <a:ext cx="230325" cy="195575"/>
            </a:xfrm>
            <a:custGeom>
              <a:avLst/>
              <a:gdLst/>
              <a:ahLst/>
              <a:cxnLst/>
              <a:rect l="l" t="t" r="r" b="b"/>
              <a:pathLst>
                <a:path w="9213" h="7823" extrusionOk="0">
                  <a:moveTo>
                    <a:pt x="9213" y="1"/>
                  </a:moveTo>
                  <a:lnTo>
                    <a:pt x="9213" y="1"/>
                  </a:lnTo>
                  <a:cubicBezTo>
                    <a:pt x="1704" y="244"/>
                    <a:pt x="1" y="7822"/>
                    <a:pt x="1" y="7822"/>
                  </a:cubicBezTo>
                  <a:lnTo>
                    <a:pt x="921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9"/>
            <p:cNvSpPr/>
            <p:nvPr/>
          </p:nvSpPr>
          <p:spPr>
            <a:xfrm>
              <a:off x="1729450" y="2029725"/>
              <a:ext cx="402400" cy="333725"/>
            </a:xfrm>
            <a:custGeom>
              <a:avLst/>
              <a:gdLst/>
              <a:ahLst/>
              <a:cxnLst/>
              <a:rect l="l" t="t" r="r" b="b"/>
              <a:pathLst>
                <a:path w="16096" h="13349" extrusionOk="0">
                  <a:moveTo>
                    <a:pt x="15782" y="0"/>
                  </a:moveTo>
                  <a:lnTo>
                    <a:pt x="10637" y="4519"/>
                  </a:lnTo>
                  <a:cubicBezTo>
                    <a:pt x="10637" y="4519"/>
                    <a:pt x="6396" y="1530"/>
                    <a:pt x="5006" y="1321"/>
                  </a:cubicBezTo>
                  <a:cubicBezTo>
                    <a:pt x="4899" y="1303"/>
                    <a:pt x="4805" y="1294"/>
                    <a:pt x="4724" y="1294"/>
                  </a:cubicBezTo>
                  <a:cubicBezTo>
                    <a:pt x="3771" y="1294"/>
                    <a:pt x="4445" y="2446"/>
                    <a:pt x="4602" y="2651"/>
                  </a:cubicBezTo>
                  <a:lnTo>
                    <a:pt x="4602" y="2651"/>
                  </a:lnTo>
                  <a:cubicBezTo>
                    <a:pt x="4132" y="2097"/>
                    <a:pt x="3442" y="1784"/>
                    <a:pt x="2737" y="1784"/>
                  </a:cubicBezTo>
                  <a:cubicBezTo>
                    <a:pt x="2448" y="1784"/>
                    <a:pt x="2157" y="1837"/>
                    <a:pt x="1877" y="1947"/>
                  </a:cubicBezTo>
                  <a:lnTo>
                    <a:pt x="3094" y="3546"/>
                  </a:lnTo>
                  <a:cubicBezTo>
                    <a:pt x="2154" y="2910"/>
                    <a:pt x="1501" y="2713"/>
                    <a:pt x="1053" y="2713"/>
                  </a:cubicBezTo>
                  <a:cubicBezTo>
                    <a:pt x="326" y="2713"/>
                    <a:pt x="139" y="3233"/>
                    <a:pt x="139" y="3233"/>
                  </a:cubicBezTo>
                  <a:lnTo>
                    <a:pt x="939" y="4067"/>
                  </a:lnTo>
                  <a:lnTo>
                    <a:pt x="834" y="4137"/>
                  </a:lnTo>
                  <a:cubicBezTo>
                    <a:pt x="0" y="5354"/>
                    <a:pt x="1738" y="7265"/>
                    <a:pt x="3476" y="8830"/>
                  </a:cubicBezTo>
                  <a:cubicBezTo>
                    <a:pt x="4206" y="9421"/>
                    <a:pt x="5041" y="9873"/>
                    <a:pt x="5944" y="10186"/>
                  </a:cubicBezTo>
                  <a:cubicBezTo>
                    <a:pt x="6709" y="10498"/>
                    <a:pt x="7509" y="10707"/>
                    <a:pt x="8343" y="10846"/>
                  </a:cubicBezTo>
                  <a:lnTo>
                    <a:pt x="10950" y="13349"/>
                  </a:lnTo>
                  <a:cubicBezTo>
                    <a:pt x="11854" y="13314"/>
                    <a:pt x="12723" y="13036"/>
                    <a:pt x="13453" y="12515"/>
                  </a:cubicBezTo>
                  <a:cubicBezTo>
                    <a:pt x="14461" y="11889"/>
                    <a:pt x="15469" y="10742"/>
                    <a:pt x="16095" y="8691"/>
                  </a:cubicBezTo>
                  <a:lnTo>
                    <a:pt x="13766" y="6223"/>
                  </a:lnTo>
                  <a:cubicBezTo>
                    <a:pt x="14531" y="4832"/>
                    <a:pt x="15191" y="3337"/>
                    <a:pt x="15713" y="1842"/>
                  </a:cubicBezTo>
                  <a:cubicBezTo>
                    <a:pt x="15956" y="1078"/>
                    <a:pt x="16060" y="452"/>
                    <a:pt x="15921" y="139"/>
                  </a:cubicBezTo>
                  <a:lnTo>
                    <a:pt x="157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9"/>
            <p:cNvSpPr/>
            <p:nvPr/>
          </p:nvSpPr>
          <p:spPr>
            <a:xfrm>
              <a:off x="1632100" y="1865700"/>
              <a:ext cx="476275" cy="139700"/>
            </a:xfrm>
            <a:custGeom>
              <a:avLst/>
              <a:gdLst/>
              <a:ahLst/>
              <a:cxnLst/>
              <a:rect l="l" t="t" r="r" b="b"/>
              <a:pathLst>
                <a:path w="19051" h="5588" extrusionOk="0">
                  <a:moveTo>
                    <a:pt x="6550" y="1"/>
                  </a:moveTo>
                  <a:cubicBezTo>
                    <a:pt x="4347" y="1"/>
                    <a:pt x="2143" y="223"/>
                    <a:pt x="1" y="651"/>
                  </a:cubicBezTo>
                  <a:lnTo>
                    <a:pt x="19051" y="5588"/>
                  </a:lnTo>
                  <a:cubicBezTo>
                    <a:pt x="18321" y="4232"/>
                    <a:pt x="17208" y="3050"/>
                    <a:pt x="15887" y="2216"/>
                  </a:cubicBezTo>
                  <a:cubicBezTo>
                    <a:pt x="13732" y="825"/>
                    <a:pt x="11020" y="234"/>
                    <a:pt x="8518" y="60"/>
                  </a:cubicBezTo>
                  <a:cubicBezTo>
                    <a:pt x="7863" y="21"/>
                    <a:pt x="7206" y="1"/>
                    <a:pt x="655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9"/>
            <p:cNvSpPr/>
            <p:nvPr/>
          </p:nvSpPr>
          <p:spPr>
            <a:xfrm>
              <a:off x="1476550" y="3087375"/>
              <a:ext cx="358075" cy="1426175"/>
            </a:xfrm>
            <a:custGeom>
              <a:avLst/>
              <a:gdLst/>
              <a:ahLst/>
              <a:cxnLst/>
              <a:rect l="l" t="t" r="r" b="b"/>
              <a:pathLst>
                <a:path w="14323" h="57047" extrusionOk="0">
                  <a:moveTo>
                    <a:pt x="14322" y="0"/>
                  </a:moveTo>
                  <a:cubicBezTo>
                    <a:pt x="12561" y="1658"/>
                    <a:pt x="8430" y="4381"/>
                    <a:pt x="771" y="4381"/>
                  </a:cubicBezTo>
                  <a:cubicBezTo>
                    <a:pt x="723" y="4381"/>
                    <a:pt x="674" y="4381"/>
                    <a:pt x="626" y="4380"/>
                  </a:cubicBezTo>
                  <a:lnTo>
                    <a:pt x="0" y="57046"/>
                  </a:lnTo>
                  <a:lnTo>
                    <a:pt x="0" y="57046"/>
                  </a:lnTo>
                  <a:lnTo>
                    <a:pt x="1321" y="56977"/>
                  </a:lnTo>
                  <a:lnTo>
                    <a:pt x="5423" y="56803"/>
                  </a:lnTo>
                  <a:lnTo>
                    <a:pt x="9247" y="56629"/>
                  </a:lnTo>
                  <a:lnTo>
                    <a:pt x="12341" y="56455"/>
                  </a:lnTo>
                  <a:lnTo>
                    <a:pt x="143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9"/>
            <p:cNvSpPr/>
            <p:nvPr/>
          </p:nvSpPr>
          <p:spPr>
            <a:xfrm>
              <a:off x="1509575" y="4507425"/>
              <a:ext cx="102575" cy="66075"/>
            </a:xfrm>
            <a:custGeom>
              <a:avLst/>
              <a:gdLst/>
              <a:ahLst/>
              <a:cxnLst/>
              <a:rect l="l" t="t" r="r" b="b"/>
              <a:pathLst>
                <a:path w="4103" h="2643" extrusionOk="0">
                  <a:moveTo>
                    <a:pt x="4102" y="1"/>
                  </a:moveTo>
                  <a:lnTo>
                    <a:pt x="0" y="175"/>
                  </a:lnTo>
                  <a:lnTo>
                    <a:pt x="174" y="2643"/>
                  </a:lnTo>
                  <a:cubicBezTo>
                    <a:pt x="3581" y="2538"/>
                    <a:pt x="4067" y="105"/>
                    <a:pt x="41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9"/>
            <p:cNvSpPr/>
            <p:nvPr/>
          </p:nvSpPr>
          <p:spPr>
            <a:xfrm>
              <a:off x="1271450" y="1329250"/>
              <a:ext cx="330250" cy="584025"/>
            </a:xfrm>
            <a:custGeom>
              <a:avLst/>
              <a:gdLst/>
              <a:ahLst/>
              <a:cxnLst/>
              <a:rect l="l" t="t" r="r" b="b"/>
              <a:pathLst>
                <a:path w="13210" h="23361" extrusionOk="0">
                  <a:moveTo>
                    <a:pt x="10672" y="0"/>
                  </a:moveTo>
                  <a:cubicBezTo>
                    <a:pt x="9927" y="2212"/>
                    <a:pt x="8387" y="2929"/>
                    <a:pt x="6704" y="2929"/>
                  </a:cubicBezTo>
                  <a:cubicBezTo>
                    <a:pt x="3597" y="2929"/>
                    <a:pt x="0" y="487"/>
                    <a:pt x="0" y="487"/>
                  </a:cubicBezTo>
                  <a:lnTo>
                    <a:pt x="0" y="487"/>
                  </a:lnTo>
                  <a:lnTo>
                    <a:pt x="243" y="939"/>
                  </a:lnTo>
                  <a:lnTo>
                    <a:pt x="11680" y="23361"/>
                  </a:lnTo>
                  <a:lnTo>
                    <a:pt x="13210" y="21797"/>
                  </a:lnTo>
                  <a:lnTo>
                    <a:pt x="1067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9"/>
            <p:cNvSpPr/>
            <p:nvPr/>
          </p:nvSpPr>
          <p:spPr>
            <a:xfrm>
              <a:off x="863850" y="3054350"/>
              <a:ext cx="557100" cy="1430500"/>
            </a:xfrm>
            <a:custGeom>
              <a:avLst/>
              <a:gdLst/>
              <a:ahLst/>
              <a:cxnLst/>
              <a:rect l="l" t="t" r="r" b="b"/>
              <a:pathLst>
                <a:path w="22284" h="57220" extrusionOk="0">
                  <a:moveTo>
                    <a:pt x="6849" y="0"/>
                  </a:moveTo>
                  <a:lnTo>
                    <a:pt x="6849" y="12133"/>
                  </a:lnTo>
                  <a:lnTo>
                    <a:pt x="0" y="54265"/>
                  </a:lnTo>
                  <a:lnTo>
                    <a:pt x="3268" y="54960"/>
                  </a:lnTo>
                  <a:lnTo>
                    <a:pt x="12306" y="56907"/>
                  </a:lnTo>
                  <a:lnTo>
                    <a:pt x="13662" y="57220"/>
                  </a:lnTo>
                  <a:lnTo>
                    <a:pt x="22283" y="5701"/>
                  </a:lnTo>
                  <a:lnTo>
                    <a:pt x="22283" y="5562"/>
                  </a:lnTo>
                  <a:cubicBezTo>
                    <a:pt x="15678" y="4832"/>
                    <a:pt x="9908" y="1843"/>
                    <a:pt x="6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9"/>
            <p:cNvSpPr/>
            <p:nvPr/>
          </p:nvSpPr>
          <p:spPr>
            <a:xfrm>
              <a:off x="956825" y="1342275"/>
              <a:ext cx="279875" cy="475400"/>
            </a:xfrm>
            <a:custGeom>
              <a:avLst/>
              <a:gdLst/>
              <a:ahLst/>
              <a:cxnLst/>
              <a:rect l="l" t="t" r="r" b="b"/>
              <a:pathLst>
                <a:path w="11195" h="19016" extrusionOk="0">
                  <a:moveTo>
                    <a:pt x="4277" y="1"/>
                  </a:moveTo>
                  <a:cubicBezTo>
                    <a:pt x="4277" y="1"/>
                    <a:pt x="4451" y="5702"/>
                    <a:pt x="3338" y="6953"/>
                  </a:cubicBezTo>
                  <a:cubicBezTo>
                    <a:pt x="2226" y="8170"/>
                    <a:pt x="2017" y="10777"/>
                    <a:pt x="2017" y="10777"/>
                  </a:cubicBezTo>
                  <a:lnTo>
                    <a:pt x="36" y="13280"/>
                  </a:lnTo>
                  <a:lnTo>
                    <a:pt x="1" y="13280"/>
                  </a:lnTo>
                  <a:lnTo>
                    <a:pt x="3130" y="19016"/>
                  </a:lnTo>
                  <a:lnTo>
                    <a:pt x="3790" y="17521"/>
                  </a:lnTo>
                  <a:cubicBezTo>
                    <a:pt x="5528" y="17452"/>
                    <a:pt x="6919" y="16096"/>
                    <a:pt x="7023" y="14393"/>
                  </a:cubicBezTo>
                  <a:cubicBezTo>
                    <a:pt x="7023" y="14393"/>
                    <a:pt x="9804" y="14323"/>
                    <a:pt x="9943" y="12863"/>
                  </a:cubicBezTo>
                  <a:cubicBezTo>
                    <a:pt x="9978" y="12481"/>
                    <a:pt x="9769" y="12133"/>
                    <a:pt x="9456" y="11959"/>
                  </a:cubicBezTo>
                  <a:cubicBezTo>
                    <a:pt x="9456" y="11959"/>
                    <a:pt x="11195" y="10847"/>
                    <a:pt x="10708" y="10117"/>
                  </a:cubicBezTo>
                  <a:cubicBezTo>
                    <a:pt x="10569" y="9943"/>
                    <a:pt x="10395" y="9839"/>
                    <a:pt x="10186" y="9769"/>
                  </a:cubicBezTo>
                  <a:lnTo>
                    <a:pt x="10186" y="9734"/>
                  </a:lnTo>
                  <a:cubicBezTo>
                    <a:pt x="10186" y="9734"/>
                    <a:pt x="11160" y="7961"/>
                    <a:pt x="10395" y="7509"/>
                  </a:cubicBezTo>
                  <a:cubicBezTo>
                    <a:pt x="10221" y="7405"/>
                    <a:pt x="10047" y="7370"/>
                    <a:pt x="9874" y="7336"/>
                  </a:cubicBezTo>
                  <a:cubicBezTo>
                    <a:pt x="9874" y="7231"/>
                    <a:pt x="10152" y="6154"/>
                    <a:pt x="9630" y="5493"/>
                  </a:cubicBezTo>
                  <a:cubicBezTo>
                    <a:pt x="9526" y="5354"/>
                    <a:pt x="9422" y="5285"/>
                    <a:pt x="9283" y="5180"/>
                  </a:cubicBezTo>
                  <a:cubicBezTo>
                    <a:pt x="8634" y="4810"/>
                    <a:pt x="7475" y="4748"/>
                    <a:pt x="6775" y="4748"/>
                  </a:cubicBezTo>
                  <a:cubicBezTo>
                    <a:pt x="6424" y="4748"/>
                    <a:pt x="6189" y="4763"/>
                    <a:pt x="6189" y="4763"/>
                  </a:cubicBezTo>
                  <a:lnTo>
                    <a:pt x="6258" y="2399"/>
                  </a:lnTo>
                  <a:cubicBezTo>
                    <a:pt x="6363" y="70"/>
                    <a:pt x="4277" y="1"/>
                    <a:pt x="4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9"/>
            <p:cNvSpPr/>
            <p:nvPr/>
          </p:nvSpPr>
          <p:spPr>
            <a:xfrm>
              <a:off x="1124575" y="889500"/>
              <a:ext cx="420650" cy="372850"/>
            </a:xfrm>
            <a:custGeom>
              <a:avLst/>
              <a:gdLst/>
              <a:ahLst/>
              <a:cxnLst/>
              <a:rect l="l" t="t" r="r" b="b"/>
              <a:pathLst>
                <a:path w="16826" h="14914" fill="none" extrusionOk="0">
                  <a:moveTo>
                    <a:pt x="1669" y="4554"/>
                  </a:moveTo>
                  <a:cubicBezTo>
                    <a:pt x="1634" y="4519"/>
                    <a:pt x="1599" y="4485"/>
                    <a:pt x="1564" y="4450"/>
                  </a:cubicBezTo>
                  <a:cubicBezTo>
                    <a:pt x="1286" y="4241"/>
                    <a:pt x="626" y="3894"/>
                    <a:pt x="313" y="4659"/>
                  </a:cubicBezTo>
                  <a:cubicBezTo>
                    <a:pt x="209" y="4937"/>
                    <a:pt x="139" y="5249"/>
                    <a:pt x="139" y="5528"/>
                  </a:cubicBezTo>
                  <a:cubicBezTo>
                    <a:pt x="0" y="7787"/>
                    <a:pt x="2746" y="8448"/>
                    <a:pt x="2746" y="8448"/>
                  </a:cubicBezTo>
                  <a:cubicBezTo>
                    <a:pt x="3094" y="9421"/>
                    <a:pt x="3511" y="10360"/>
                    <a:pt x="4067" y="11229"/>
                  </a:cubicBezTo>
                  <a:cubicBezTo>
                    <a:pt x="5145" y="13002"/>
                    <a:pt x="6953" y="14914"/>
                    <a:pt x="9525" y="14462"/>
                  </a:cubicBezTo>
                  <a:cubicBezTo>
                    <a:pt x="11785" y="14079"/>
                    <a:pt x="13071" y="12133"/>
                    <a:pt x="13836" y="10221"/>
                  </a:cubicBezTo>
                  <a:cubicBezTo>
                    <a:pt x="14010" y="9769"/>
                    <a:pt x="14183" y="9282"/>
                    <a:pt x="14322" y="8795"/>
                  </a:cubicBezTo>
                  <a:cubicBezTo>
                    <a:pt x="14531" y="7926"/>
                    <a:pt x="14705" y="7057"/>
                    <a:pt x="14809" y="6188"/>
                  </a:cubicBezTo>
                  <a:cubicBezTo>
                    <a:pt x="14809" y="6188"/>
                    <a:pt x="16825" y="5562"/>
                    <a:pt x="16512" y="2747"/>
                  </a:cubicBezTo>
                  <a:cubicBezTo>
                    <a:pt x="16200" y="0"/>
                    <a:pt x="13801" y="2190"/>
                    <a:pt x="14114" y="3546"/>
                  </a:cubicBezTo>
                  <a:cubicBezTo>
                    <a:pt x="14114" y="3581"/>
                    <a:pt x="14149" y="3616"/>
                    <a:pt x="14149" y="368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9"/>
            <p:cNvSpPr/>
            <p:nvPr/>
          </p:nvSpPr>
          <p:spPr>
            <a:xfrm>
              <a:off x="957700" y="1341400"/>
              <a:ext cx="252925" cy="332025"/>
            </a:xfrm>
            <a:custGeom>
              <a:avLst/>
              <a:gdLst/>
              <a:ahLst/>
              <a:cxnLst/>
              <a:rect l="l" t="t" r="r" b="b"/>
              <a:pathLst>
                <a:path w="10117" h="13281" fill="none" extrusionOk="0">
                  <a:moveTo>
                    <a:pt x="1" y="13280"/>
                  </a:moveTo>
                  <a:lnTo>
                    <a:pt x="1982" y="10812"/>
                  </a:lnTo>
                  <a:cubicBezTo>
                    <a:pt x="1982" y="10812"/>
                    <a:pt x="2191" y="8205"/>
                    <a:pt x="3303" y="6954"/>
                  </a:cubicBezTo>
                  <a:cubicBezTo>
                    <a:pt x="4416" y="5702"/>
                    <a:pt x="4242" y="1"/>
                    <a:pt x="4242" y="1"/>
                  </a:cubicBezTo>
                  <a:cubicBezTo>
                    <a:pt x="4242" y="1"/>
                    <a:pt x="6293" y="70"/>
                    <a:pt x="6223" y="2434"/>
                  </a:cubicBezTo>
                  <a:lnTo>
                    <a:pt x="6154" y="4763"/>
                  </a:lnTo>
                  <a:cubicBezTo>
                    <a:pt x="6154" y="4763"/>
                    <a:pt x="8274" y="4659"/>
                    <a:pt x="9248" y="5215"/>
                  </a:cubicBezTo>
                  <a:cubicBezTo>
                    <a:pt x="9387" y="5285"/>
                    <a:pt x="9491" y="5389"/>
                    <a:pt x="9595" y="5493"/>
                  </a:cubicBezTo>
                  <a:cubicBezTo>
                    <a:pt x="10117" y="6154"/>
                    <a:pt x="9839" y="7266"/>
                    <a:pt x="9839" y="7336"/>
                  </a:cubicBezTo>
                  <a:lnTo>
                    <a:pt x="9839" y="73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9"/>
            <p:cNvSpPr/>
            <p:nvPr/>
          </p:nvSpPr>
          <p:spPr>
            <a:xfrm>
              <a:off x="1132400" y="1518700"/>
              <a:ext cx="103425" cy="66950"/>
            </a:xfrm>
            <a:custGeom>
              <a:avLst/>
              <a:gdLst/>
              <a:ahLst/>
              <a:cxnLst/>
              <a:rect l="l" t="t" r="r" b="b"/>
              <a:pathLst>
                <a:path w="4137" h="2678" fill="none" extrusionOk="0">
                  <a:moveTo>
                    <a:pt x="0" y="1"/>
                  </a:moveTo>
                  <a:cubicBezTo>
                    <a:pt x="939" y="1"/>
                    <a:pt x="1912" y="70"/>
                    <a:pt x="2816" y="244"/>
                  </a:cubicBezTo>
                  <a:cubicBezTo>
                    <a:pt x="3024" y="279"/>
                    <a:pt x="3198" y="348"/>
                    <a:pt x="3337" y="452"/>
                  </a:cubicBezTo>
                  <a:cubicBezTo>
                    <a:pt x="4137" y="904"/>
                    <a:pt x="3163" y="2677"/>
                    <a:pt x="3163" y="267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9"/>
            <p:cNvSpPr/>
            <p:nvPr/>
          </p:nvSpPr>
          <p:spPr>
            <a:xfrm>
              <a:off x="1142825" y="1576925"/>
              <a:ext cx="93875" cy="64350"/>
            </a:xfrm>
            <a:custGeom>
              <a:avLst/>
              <a:gdLst/>
              <a:ahLst/>
              <a:cxnLst/>
              <a:rect l="l" t="t" r="r" b="b"/>
              <a:pathLst>
                <a:path w="3755" h="2574" fill="none" extrusionOk="0">
                  <a:moveTo>
                    <a:pt x="0" y="35"/>
                  </a:moveTo>
                  <a:cubicBezTo>
                    <a:pt x="0" y="35"/>
                    <a:pt x="1773" y="1"/>
                    <a:pt x="2746" y="383"/>
                  </a:cubicBezTo>
                  <a:cubicBezTo>
                    <a:pt x="2920" y="453"/>
                    <a:pt x="3094" y="557"/>
                    <a:pt x="3233" y="731"/>
                  </a:cubicBezTo>
                  <a:cubicBezTo>
                    <a:pt x="3755" y="1461"/>
                    <a:pt x="2016" y="2573"/>
                    <a:pt x="2016" y="25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9"/>
            <p:cNvSpPr/>
            <p:nvPr/>
          </p:nvSpPr>
          <p:spPr>
            <a:xfrm>
              <a:off x="1035050" y="1629950"/>
              <a:ext cx="171225" cy="187725"/>
            </a:xfrm>
            <a:custGeom>
              <a:avLst/>
              <a:gdLst/>
              <a:ahLst/>
              <a:cxnLst/>
              <a:rect l="l" t="t" r="r" b="b"/>
              <a:pathLst>
                <a:path w="6849" h="7509" fill="none" extrusionOk="0">
                  <a:moveTo>
                    <a:pt x="1" y="7509"/>
                  </a:moveTo>
                  <a:lnTo>
                    <a:pt x="661" y="6014"/>
                  </a:lnTo>
                  <a:cubicBezTo>
                    <a:pt x="2399" y="5945"/>
                    <a:pt x="3790" y="4589"/>
                    <a:pt x="3894" y="2851"/>
                  </a:cubicBezTo>
                  <a:cubicBezTo>
                    <a:pt x="3894" y="2851"/>
                    <a:pt x="6675" y="2816"/>
                    <a:pt x="6814" y="1356"/>
                  </a:cubicBezTo>
                  <a:cubicBezTo>
                    <a:pt x="6849" y="974"/>
                    <a:pt x="6640" y="626"/>
                    <a:pt x="6327" y="452"/>
                  </a:cubicBezTo>
                  <a:cubicBezTo>
                    <a:pt x="5597" y="0"/>
                    <a:pt x="4311" y="104"/>
                    <a:pt x="4311" y="10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9"/>
            <p:cNvSpPr/>
            <p:nvPr/>
          </p:nvSpPr>
          <p:spPr>
            <a:xfrm>
              <a:off x="1080250" y="1171075"/>
              <a:ext cx="484100" cy="743075"/>
            </a:xfrm>
            <a:custGeom>
              <a:avLst/>
              <a:gdLst/>
              <a:ahLst/>
              <a:cxnLst/>
              <a:rect l="l" t="t" r="r" b="b"/>
              <a:pathLst>
                <a:path w="19364" h="29723" fill="none" extrusionOk="0">
                  <a:moveTo>
                    <a:pt x="5840" y="0"/>
                  </a:moveTo>
                  <a:lnTo>
                    <a:pt x="0" y="5597"/>
                  </a:lnTo>
                  <a:lnTo>
                    <a:pt x="7127" y="7683"/>
                  </a:lnTo>
                  <a:lnTo>
                    <a:pt x="4172" y="10429"/>
                  </a:lnTo>
                  <a:lnTo>
                    <a:pt x="5284" y="11855"/>
                  </a:lnTo>
                  <a:lnTo>
                    <a:pt x="19328" y="29688"/>
                  </a:lnTo>
                  <a:lnTo>
                    <a:pt x="19363" y="29723"/>
                  </a:lnTo>
                  <a:lnTo>
                    <a:pt x="19328" y="29653"/>
                  </a:lnTo>
                  <a:lnTo>
                    <a:pt x="7891" y="7301"/>
                  </a:lnTo>
                  <a:lnTo>
                    <a:pt x="7648" y="6814"/>
                  </a:lnTo>
                  <a:lnTo>
                    <a:pt x="5423" y="243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9"/>
            <p:cNvSpPr/>
            <p:nvPr/>
          </p:nvSpPr>
          <p:spPr>
            <a:xfrm>
              <a:off x="1476550" y="1145000"/>
              <a:ext cx="212075" cy="729175"/>
            </a:xfrm>
            <a:custGeom>
              <a:avLst/>
              <a:gdLst/>
              <a:ahLst/>
              <a:cxnLst/>
              <a:rect l="l" t="t" r="r" b="b"/>
              <a:pathLst>
                <a:path w="8483" h="29167" fill="none" extrusionOk="0">
                  <a:moveTo>
                    <a:pt x="0" y="1"/>
                  </a:moveTo>
                  <a:lnTo>
                    <a:pt x="5249" y="6154"/>
                  </a:lnTo>
                  <a:lnTo>
                    <a:pt x="8135" y="9526"/>
                  </a:lnTo>
                  <a:lnTo>
                    <a:pt x="4484" y="10499"/>
                  </a:lnTo>
                  <a:lnTo>
                    <a:pt x="8482" y="15887"/>
                  </a:lnTo>
                  <a:lnTo>
                    <a:pt x="5006" y="29167"/>
                  </a:lnTo>
                  <a:lnTo>
                    <a:pt x="2468" y="7370"/>
                  </a:lnTo>
                  <a:lnTo>
                    <a:pt x="1252" y="372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9"/>
            <p:cNvSpPr/>
            <p:nvPr/>
          </p:nvSpPr>
          <p:spPr>
            <a:xfrm>
              <a:off x="792575" y="1652550"/>
              <a:ext cx="278125" cy="312875"/>
            </a:xfrm>
            <a:custGeom>
              <a:avLst/>
              <a:gdLst/>
              <a:ahLst/>
              <a:cxnLst/>
              <a:rect l="l" t="t" r="r" b="b"/>
              <a:pathLst>
                <a:path w="11125" h="12515" fill="none" extrusionOk="0">
                  <a:moveTo>
                    <a:pt x="9387" y="12515"/>
                  </a:moveTo>
                  <a:cubicBezTo>
                    <a:pt x="10047" y="11437"/>
                    <a:pt x="10638" y="10325"/>
                    <a:pt x="11125" y="9143"/>
                  </a:cubicBezTo>
                  <a:lnTo>
                    <a:pt x="9734" y="6605"/>
                  </a:lnTo>
                  <a:lnTo>
                    <a:pt x="6606" y="869"/>
                  </a:lnTo>
                  <a:lnTo>
                    <a:pt x="6606" y="869"/>
                  </a:lnTo>
                  <a:lnTo>
                    <a:pt x="6154" y="0"/>
                  </a:lnTo>
                  <a:lnTo>
                    <a:pt x="1" y="684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9"/>
            <p:cNvSpPr/>
            <p:nvPr/>
          </p:nvSpPr>
          <p:spPr>
            <a:xfrm>
              <a:off x="1728575" y="2133125"/>
              <a:ext cx="149500" cy="152125"/>
            </a:xfrm>
            <a:custGeom>
              <a:avLst/>
              <a:gdLst/>
              <a:ahLst/>
              <a:cxnLst/>
              <a:rect l="l" t="t" r="r" b="b"/>
              <a:pathLst>
                <a:path w="5980" h="6085" fill="none" extrusionOk="0">
                  <a:moveTo>
                    <a:pt x="5979" y="6084"/>
                  </a:moveTo>
                  <a:cubicBezTo>
                    <a:pt x="5076" y="5771"/>
                    <a:pt x="4241" y="5285"/>
                    <a:pt x="3511" y="4694"/>
                  </a:cubicBezTo>
                  <a:cubicBezTo>
                    <a:pt x="1738" y="3164"/>
                    <a:pt x="0" y="1218"/>
                    <a:pt x="8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9"/>
            <p:cNvSpPr/>
            <p:nvPr/>
          </p:nvSpPr>
          <p:spPr>
            <a:xfrm>
              <a:off x="2066650" y="2075775"/>
              <a:ext cx="65200" cy="267700"/>
            </a:xfrm>
            <a:custGeom>
              <a:avLst/>
              <a:gdLst/>
              <a:ahLst/>
              <a:cxnLst/>
              <a:rect l="l" t="t" r="r" b="b"/>
              <a:pathLst>
                <a:path w="2608" h="10708" fill="none" extrusionOk="0">
                  <a:moveTo>
                    <a:pt x="2260" y="0"/>
                  </a:moveTo>
                  <a:cubicBezTo>
                    <a:pt x="1703" y="1530"/>
                    <a:pt x="1043" y="2990"/>
                    <a:pt x="313" y="4381"/>
                  </a:cubicBezTo>
                  <a:lnTo>
                    <a:pt x="2607" y="6849"/>
                  </a:lnTo>
                  <a:cubicBezTo>
                    <a:pt x="2016" y="8900"/>
                    <a:pt x="973" y="10047"/>
                    <a:pt x="0" y="1070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9"/>
            <p:cNvSpPr/>
            <p:nvPr/>
          </p:nvSpPr>
          <p:spPr>
            <a:xfrm>
              <a:off x="2123125" y="2033200"/>
              <a:ext cx="8725" cy="42600"/>
            </a:xfrm>
            <a:custGeom>
              <a:avLst/>
              <a:gdLst/>
              <a:ahLst/>
              <a:cxnLst/>
              <a:rect l="l" t="t" r="r" b="b"/>
              <a:pathLst>
                <a:path w="349" h="1704" fill="none" extrusionOk="0">
                  <a:moveTo>
                    <a:pt x="174" y="0"/>
                  </a:moveTo>
                  <a:cubicBezTo>
                    <a:pt x="348" y="313"/>
                    <a:pt x="244" y="939"/>
                    <a:pt x="1" y="1703"/>
                  </a:cubicBezTo>
                </a:path>
              </a:pathLst>
            </a:custGeom>
            <a:noFill/>
            <a:ln w="9525" cap="rnd" cmpd="sng">
              <a:solidFill>
                <a:srgbClr val="3137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9"/>
            <p:cNvSpPr/>
            <p:nvPr/>
          </p:nvSpPr>
          <p:spPr>
            <a:xfrm>
              <a:off x="1732925" y="2076650"/>
              <a:ext cx="104300" cy="145150"/>
            </a:xfrm>
            <a:custGeom>
              <a:avLst/>
              <a:gdLst/>
              <a:ahLst/>
              <a:cxnLst/>
              <a:rect l="l" t="t" r="r" b="b"/>
              <a:pathLst>
                <a:path w="4172" h="5806" fill="none" extrusionOk="0">
                  <a:moveTo>
                    <a:pt x="4172" y="5806"/>
                  </a:moveTo>
                  <a:lnTo>
                    <a:pt x="800" y="2225"/>
                  </a:lnTo>
                  <a:lnTo>
                    <a:pt x="0" y="1356"/>
                  </a:lnTo>
                  <a:cubicBezTo>
                    <a:pt x="0" y="1356"/>
                    <a:pt x="487" y="0"/>
                    <a:pt x="2955" y="166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9"/>
            <p:cNvSpPr/>
            <p:nvPr/>
          </p:nvSpPr>
          <p:spPr>
            <a:xfrm>
              <a:off x="1818950" y="2056650"/>
              <a:ext cx="176450" cy="86075"/>
            </a:xfrm>
            <a:custGeom>
              <a:avLst/>
              <a:gdLst/>
              <a:ahLst/>
              <a:cxnLst/>
              <a:rect l="l" t="t" r="r" b="b"/>
              <a:pathLst>
                <a:path w="7058" h="3443" fill="none" extrusionOk="0">
                  <a:moveTo>
                    <a:pt x="1044" y="1600"/>
                  </a:moveTo>
                  <a:lnTo>
                    <a:pt x="1044" y="1600"/>
                  </a:lnTo>
                  <a:cubicBezTo>
                    <a:pt x="974" y="1496"/>
                    <a:pt x="1" y="1"/>
                    <a:pt x="1426" y="244"/>
                  </a:cubicBezTo>
                  <a:cubicBezTo>
                    <a:pt x="2816" y="453"/>
                    <a:pt x="7057" y="3442"/>
                    <a:pt x="7057" y="3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9"/>
            <p:cNvSpPr/>
            <p:nvPr/>
          </p:nvSpPr>
          <p:spPr>
            <a:xfrm>
              <a:off x="1776375" y="2068825"/>
              <a:ext cx="99950" cy="140800"/>
            </a:xfrm>
            <a:custGeom>
              <a:avLst/>
              <a:gdLst/>
              <a:ahLst/>
              <a:cxnLst/>
              <a:rect l="l" t="t" r="r" b="b"/>
              <a:pathLst>
                <a:path w="3998" h="5632" fill="none" extrusionOk="0">
                  <a:moveTo>
                    <a:pt x="3998" y="5632"/>
                  </a:moveTo>
                  <a:lnTo>
                    <a:pt x="1217" y="1982"/>
                  </a:lnTo>
                  <a:lnTo>
                    <a:pt x="0" y="383"/>
                  </a:lnTo>
                  <a:cubicBezTo>
                    <a:pt x="974" y="0"/>
                    <a:pt x="2086" y="278"/>
                    <a:pt x="2747" y="111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9"/>
            <p:cNvSpPr/>
            <p:nvPr/>
          </p:nvSpPr>
          <p:spPr>
            <a:xfrm>
              <a:off x="1845025" y="2096625"/>
              <a:ext cx="72150" cy="83475"/>
            </a:xfrm>
            <a:custGeom>
              <a:avLst/>
              <a:gdLst/>
              <a:ahLst/>
              <a:cxnLst/>
              <a:rect l="l" t="t" r="r" b="b"/>
              <a:pathLst>
                <a:path w="2886" h="3339" fill="none" extrusionOk="0">
                  <a:moveTo>
                    <a:pt x="2886" y="3338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9"/>
            <p:cNvSpPr/>
            <p:nvPr/>
          </p:nvSpPr>
          <p:spPr>
            <a:xfrm>
              <a:off x="1632100" y="1810700"/>
              <a:ext cx="707450" cy="195575"/>
            </a:xfrm>
            <a:custGeom>
              <a:avLst/>
              <a:gdLst/>
              <a:ahLst/>
              <a:cxnLst/>
              <a:rect l="l" t="t" r="r" b="b"/>
              <a:pathLst>
                <a:path w="28298" h="7823" fill="none" extrusionOk="0">
                  <a:moveTo>
                    <a:pt x="1" y="2851"/>
                  </a:moveTo>
                  <a:cubicBezTo>
                    <a:pt x="2782" y="2295"/>
                    <a:pt x="5667" y="2087"/>
                    <a:pt x="8518" y="2260"/>
                  </a:cubicBezTo>
                  <a:cubicBezTo>
                    <a:pt x="11020" y="2434"/>
                    <a:pt x="13732" y="3025"/>
                    <a:pt x="15887" y="4416"/>
                  </a:cubicBezTo>
                  <a:cubicBezTo>
                    <a:pt x="17243" y="5250"/>
                    <a:pt x="18321" y="6432"/>
                    <a:pt x="19085" y="7822"/>
                  </a:cubicBezTo>
                  <a:cubicBezTo>
                    <a:pt x="19085" y="7822"/>
                    <a:pt x="20789" y="244"/>
                    <a:pt x="2829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9"/>
            <p:cNvSpPr/>
            <p:nvPr/>
          </p:nvSpPr>
          <p:spPr>
            <a:xfrm>
              <a:off x="1795500" y="1552600"/>
              <a:ext cx="49550" cy="314625"/>
            </a:xfrm>
            <a:custGeom>
              <a:avLst/>
              <a:gdLst/>
              <a:ahLst/>
              <a:cxnLst/>
              <a:rect l="l" t="t" r="r" b="b"/>
              <a:pathLst>
                <a:path w="1982" h="12585" fill="none" extrusionOk="0">
                  <a:moveTo>
                    <a:pt x="0" y="0"/>
                  </a:moveTo>
                  <a:lnTo>
                    <a:pt x="1982" y="12584"/>
                  </a:lnTo>
                </a:path>
              </a:pathLst>
            </a:custGeom>
            <a:noFill/>
            <a:ln w="9525" cap="rnd" cmpd="sng">
              <a:solidFill>
                <a:srgbClr val="3137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9"/>
            <p:cNvSpPr/>
            <p:nvPr/>
          </p:nvSpPr>
          <p:spPr>
            <a:xfrm>
              <a:off x="1476550" y="3087375"/>
              <a:ext cx="358075" cy="1426175"/>
            </a:xfrm>
            <a:custGeom>
              <a:avLst/>
              <a:gdLst/>
              <a:ahLst/>
              <a:cxnLst/>
              <a:rect l="l" t="t" r="r" b="b"/>
              <a:pathLst>
                <a:path w="14323" h="57047" fill="none" extrusionOk="0">
                  <a:moveTo>
                    <a:pt x="661" y="4415"/>
                  </a:moveTo>
                  <a:lnTo>
                    <a:pt x="0" y="57046"/>
                  </a:lnTo>
                  <a:lnTo>
                    <a:pt x="1321" y="56977"/>
                  </a:lnTo>
                  <a:lnTo>
                    <a:pt x="5423" y="56803"/>
                  </a:lnTo>
                  <a:lnTo>
                    <a:pt x="9247" y="56629"/>
                  </a:lnTo>
                  <a:lnTo>
                    <a:pt x="12341" y="56455"/>
                  </a:lnTo>
                  <a:lnTo>
                    <a:pt x="14322" y="0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9"/>
            <p:cNvSpPr/>
            <p:nvPr/>
          </p:nvSpPr>
          <p:spPr>
            <a:xfrm>
              <a:off x="1492175" y="2258275"/>
              <a:ext cx="72175" cy="939500"/>
            </a:xfrm>
            <a:custGeom>
              <a:avLst/>
              <a:gdLst/>
              <a:ahLst/>
              <a:cxnLst/>
              <a:rect l="l" t="t" r="r" b="b"/>
              <a:pathLst>
                <a:path w="2887" h="37580" fill="none" extrusionOk="0">
                  <a:moveTo>
                    <a:pt x="2886" y="1"/>
                  </a:moveTo>
                  <a:lnTo>
                    <a:pt x="1" y="37579"/>
                  </a:lnTo>
                </a:path>
              </a:pathLst>
            </a:custGeom>
            <a:noFill/>
            <a:ln w="9525" cap="rnd" cmpd="sng">
              <a:solidFill>
                <a:srgbClr val="3137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9"/>
            <p:cNvSpPr/>
            <p:nvPr/>
          </p:nvSpPr>
          <p:spPr>
            <a:xfrm>
              <a:off x="863850" y="3054350"/>
              <a:ext cx="556225" cy="1430500"/>
            </a:xfrm>
            <a:custGeom>
              <a:avLst/>
              <a:gdLst/>
              <a:ahLst/>
              <a:cxnLst/>
              <a:rect l="l" t="t" r="r" b="b"/>
              <a:pathLst>
                <a:path w="22249" h="57220" fill="none" extrusionOk="0">
                  <a:moveTo>
                    <a:pt x="6849" y="0"/>
                  </a:moveTo>
                  <a:lnTo>
                    <a:pt x="6849" y="12133"/>
                  </a:lnTo>
                  <a:lnTo>
                    <a:pt x="0" y="54265"/>
                  </a:lnTo>
                  <a:lnTo>
                    <a:pt x="3268" y="54960"/>
                  </a:lnTo>
                  <a:lnTo>
                    <a:pt x="12306" y="56907"/>
                  </a:lnTo>
                  <a:lnTo>
                    <a:pt x="13662" y="57220"/>
                  </a:lnTo>
                  <a:lnTo>
                    <a:pt x="22249" y="57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9"/>
            <p:cNvSpPr/>
            <p:nvPr/>
          </p:nvSpPr>
          <p:spPr>
            <a:xfrm>
              <a:off x="911650" y="4620400"/>
              <a:ext cx="283325" cy="160800"/>
            </a:xfrm>
            <a:custGeom>
              <a:avLst/>
              <a:gdLst/>
              <a:ahLst/>
              <a:cxnLst/>
              <a:rect l="l" t="t" r="r" b="b"/>
              <a:pathLst>
                <a:path w="11333" h="6432" fill="none" extrusionOk="0">
                  <a:moveTo>
                    <a:pt x="313" y="1"/>
                  </a:moveTo>
                  <a:cubicBezTo>
                    <a:pt x="313" y="1"/>
                    <a:pt x="0" y="6432"/>
                    <a:pt x="5632" y="6432"/>
                  </a:cubicBezTo>
                  <a:cubicBezTo>
                    <a:pt x="10325" y="6432"/>
                    <a:pt x="11124" y="3199"/>
                    <a:pt x="11298" y="2087"/>
                  </a:cubicBezTo>
                  <a:cubicBezTo>
                    <a:pt x="11298" y="1982"/>
                    <a:pt x="11298" y="1843"/>
                    <a:pt x="11333" y="17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9"/>
            <p:cNvSpPr/>
            <p:nvPr/>
          </p:nvSpPr>
          <p:spPr>
            <a:xfrm>
              <a:off x="1525200" y="4733400"/>
              <a:ext cx="520600" cy="25"/>
            </a:xfrm>
            <a:custGeom>
              <a:avLst/>
              <a:gdLst/>
              <a:ahLst/>
              <a:cxnLst/>
              <a:rect l="l" t="t" r="r" b="b"/>
              <a:pathLst>
                <a:path w="20824" h="1" fill="none" extrusionOk="0">
                  <a:moveTo>
                    <a:pt x="1" y="0"/>
                  </a:moveTo>
                  <a:lnTo>
                    <a:pt x="20824" y="0"/>
                  </a:lnTo>
                </a:path>
              </a:pathLst>
            </a:custGeom>
            <a:noFill/>
            <a:ln w="9525" cap="rnd" cmpd="sng">
              <a:solidFill>
                <a:srgbClr val="3137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9"/>
            <p:cNvSpPr/>
            <p:nvPr/>
          </p:nvSpPr>
          <p:spPr>
            <a:xfrm>
              <a:off x="1513900" y="4506550"/>
              <a:ext cx="98250" cy="66950"/>
            </a:xfrm>
            <a:custGeom>
              <a:avLst/>
              <a:gdLst/>
              <a:ahLst/>
              <a:cxnLst/>
              <a:rect l="l" t="t" r="r" b="b"/>
              <a:pathLst>
                <a:path w="3930" h="2678" fill="none" extrusionOk="0">
                  <a:moveTo>
                    <a:pt x="3929" y="1"/>
                  </a:moveTo>
                  <a:lnTo>
                    <a:pt x="3929" y="1"/>
                  </a:lnTo>
                  <a:cubicBezTo>
                    <a:pt x="3894" y="140"/>
                    <a:pt x="3408" y="2573"/>
                    <a:pt x="1" y="2678"/>
                  </a:cubicBezTo>
                </a:path>
              </a:pathLst>
            </a:custGeom>
            <a:noFill/>
            <a:ln w="9525" cap="rnd" cmpd="sng">
              <a:solidFill>
                <a:srgbClr val="3137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9"/>
            <p:cNvSpPr/>
            <p:nvPr/>
          </p:nvSpPr>
          <p:spPr>
            <a:xfrm rot="1921734">
              <a:off x="1221773" y="1164819"/>
              <a:ext cx="154993" cy="9581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9"/>
            <p:cNvSpPr/>
            <p:nvPr/>
          </p:nvSpPr>
          <p:spPr>
            <a:xfrm>
              <a:off x="1124575" y="842825"/>
              <a:ext cx="419775" cy="409925"/>
            </a:xfrm>
            <a:custGeom>
              <a:avLst/>
              <a:gdLst/>
              <a:ahLst/>
              <a:cxnLst/>
              <a:rect l="l" t="t" r="r" b="b"/>
              <a:pathLst>
                <a:path w="16791" h="16397" extrusionOk="0">
                  <a:moveTo>
                    <a:pt x="4199" y="1"/>
                  </a:moveTo>
                  <a:cubicBezTo>
                    <a:pt x="2608" y="1"/>
                    <a:pt x="1237" y="1361"/>
                    <a:pt x="1356" y="3049"/>
                  </a:cubicBezTo>
                  <a:cubicBezTo>
                    <a:pt x="1425" y="3605"/>
                    <a:pt x="1564" y="4162"/>
                    <a:pt x="1704" y="4683"/>
                  </a:cubicBezTo>
                  <a:cubicBezTo>
                    <a:pt x="1843" y="5239"/>
                    <a:pt x="1808" y="5796"/>
                    <a:pt x="1564" y="6317"/>
                  </a:cubicBezTo>
                  <a:cubicBezTo>
                    <a:pt x="1413" y="6204"/>
                    <a:pt x="1149" y="6049"/>
                    <a:pt x="889" y="6049"/>
                  </a:cubicBezTo>
                  <a:cubicBezTo>
                    <a:pt x="671" y="6049"/>
                    <a:pt x="456" y="6158"/>
                    <a:pt x="313" y="6491"/>
                  </a:cubicBezTo>
                  <a:cubicBezTo>
                    <a:pt x="209" y="6804"/>
                    <a:pt x="139" y="7082"/>
                    <a:pt x="139" y="7395"/>
                  </a:cubicBezTo>
                  <a:cubicBezTo>
                    <a:pt x="0" y="9689"/>
                    <a:pt x="2746" y="10315"/>
                    <a:pt x="2746" y="10315"/>
                  </a:cubicBezTo>
                  <a:cubicBezTo>
                    <a:pt x="3059" y="11288"/>
                    <a:pt x="3511" y="12227"/>
                    <a:pt x="4033" y="13096"/>
                  </a:cubicBezTo>
                  <a:cubicBezTo>
                    <a:pt x="5031" y="14718"/>
                    <a:pt x="6590" y="16397"/>
                    <a:pt x="8734" y="16397"/>
                  </a:cubicBezTo>
                  <a:cubicBezTo>
                    <a:pt x="8978" y="16397"/>
                    <a:pt x="9231" y="16375"/>
                    <a:pt x="9490" y="16329"/>
                  </a:cubicBezTo>
                  <a:cubicBezTo>
                    <a:pt x="11750" y="15946"/>
                    <a:pt x="13036" y="14000"/>
                    <a:pt x="13801" y="12088"/>
                  </a:cubicBezTo>
                  <a:cubicBezTo>
                    <a:pt x="13975" y="11601"/>
                    <a:pt x="14149" y="11114"/>
                    <a:pt x="14288" y="10628"/>
                  </a:cubicBezTo>
                  <a:cubicBezTo>
                    <a:pt x="14531" y="9793"/>
                    <a:pt x="14705" y="8924"/>
                    <a:pt x="14774" y="8020"/>
                  </a:cubicBezTo>
                  <a:cubicBezTo>
                    <a:pt x="14774" y="8020"/>
                    <a:pt x="16791" y="7429"/>
                    <a:pt x="16478" y="4579"/>
                  </a:cubicBezTo>
                  <a:cubicBezTo>
                    <a:pt x="16381" y="3638"/>
                    <a:pt x="16025" y="3287"/>
                    <a:pt x="15614" y="3287"/>
                  </a:cubicBezTo>
                  <a:cubicBezTo>
                    <a:pt x="14841" y="3287"/>
                    <a:pt x="13875" y="4528"/>
                    <a:pt x="14079" y="5413"/>
                  </a:cubicBezTo>
                  <a:cubicBezTo>
                    <a:pt x="13314" y="4196"/>
                    <a:pt x="13523" y="2597"/>
                    <a:pt x="12897" y="1311"/>
                  </a:cubicBezTo>
                  <a:cubicBezTo>
                    <a:pt x="12689" y="824"/>
                    <a:pt x="12271" y="477"/>
                    <a:pt x="11785" y="338"/>
                  </a:cubicBezTo>
                  <a:cubicBezTo>
                    <a:pt x="11725" y="332"/>
                    <a:pt x="11664" y="329"/>
                    <a:pt x="11603" y="329"/>
                  </a:cubicBezTo>
                  <a:cubicBezTo>
                    <a:pt x="11308" y="329"/>
                    <a:pt x="11001" y="396"/>
                    <a:pt x="10742" y="512"/>
                  </a:cubicBezTo>
                  <a:cubicBezTo>
                    <a:pt x="10220" y="720"/>
                    <a:pt x="9769" y="1033"/>
                    <a:pt x="9247" y="1276"/>
                  </a:cubicBezTo>
                  <a:cubicBezTo>
                    <a:pt x="8888" y="1456"/>
                    <a:pt x="8490" y="1560"/>
                    <a:pt x="8083" y="1560"/>
                  </a:cubicBezTo>
                  <a:cubicBezTo>
                    <a:pt x="7939" y="1560"/>
                    <a:pt x="7793" y="1547"/>
                    <a:pt x="7648" y="1520"/>
                  </a:cubicBezTo>
                  <a:cubicBezTo>
                    <a:pt x="7196" y="1381"/>
                    <a:pt x="6779" y="1137"/>
                    <a:pt x="6397" y="859"/>
                  </a:cubicBezTo>
                  <a:cubicBezTo>
                    <a:pt x="5979" y="546"/>
                    <a:pt x="5527" y="303"/>
                    <a:pt x="5041" y="129"/>
                  </a:cubicBezTo>
                  <a:cubicBezTo>
                    <a:pt x="4758" y="42"/>
                    <a:pt x="4475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Rectángulo redondeado 65"/>
          <p:cNvSpPr/>
          <p:nvPr/>
        </p:nvSpPr>
        <p:spPr>
          <a:xfrm>
            <a:off x="0" y="448615"/>
            <a:ext cx="9144000" cy="45719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Freeform 5"/>
          <p:cNvSpPr>
            <a:spLocks/>
          </p:cNvSpPr>
          <p:nvPr/>
        </p:nvSpPr>
        <p:spPr bwMode="auto">
          <a:xfrm>
            <a:off x="217868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8" name="Freeform 5"/>
          <p:cNvSpPr>
            <a:spLocks/>
          </p:cNvSpPr>
          <p:nvPr/>
        </p:nvSpPr>
        <p:spPr bwMode="auto">
          <a:xfrm>
            <a:off x="8458517" y="313488"/>
            <a:ext cx="472209" cy="361692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1"/>
          <p:cNvSpPr txBox="1">
            <a:spLocks noGrp="1"/>
          </p:cNvSpPr>
          <p:nvPr>
            <p:ph type="title"/>
          </p:nvPr>
        </p:nvSpPr>
        <p:spPr>
          <a:xfrm>
            <a:off x="713213" y="539500"/>
            <a:ext cx="26682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TABLE OF CONTENT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772" name="Google Shape;772;p31"/>
          <p:cNvSpPr txBox="1">
            <a:spLocks noGrp="1"/>
          </p:cNvSpPr>
          <p:nvPr>
            <p:ph type="title" idx="2"/>
          </p:nvPr>
        </p:nvSpPr>
        <p:spPr>
          <a:xfrm>
            <a:off x="4171125" y="582775"/>
            <a:ext cx="8229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773" name="Google Shape;773;p31"/>
          <p:cNvSpPr txBox="1">
            <a:spLocks noGrp="1"/>
          </p:cNvSpPr>
          <p:nvPr>
            <p:ph type="subTitle" idx="14"/>
          </p:nvPr>
        </p:nvSpPr>
        <p:spPr>
          <a:xfrm>
            <a:off x="5019675" y="543775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ABOUT THE PATIENT</a:t>
            </a:r>
            <a:endParaRPr/>
          </a:p>
        </p:txBody>
      </p:sp>
      <p:sp>
        <p:nvSpPr>
          <p:cNvPr id="774" name="Google Shape;774;p31"/>
          <p:cNvSpPr txBox="1">
            <a:spLocks noGrp="1"/>
          </p:cNvSpPr>
          <p:nvPr>
            <p:ph type="subTitle" idx="1"/>
          </p:nvPr>
        </p:nvSpPr>
        <p:spPr>
          <a:xfrm>
            <a:off x="6420300" y="539875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p31"/>
          <p:cNvSpPr txBox="1">
            <a:spLocks noGrp="1"/>
          </p:cNvSpPr>
          <p:nvPr>
            <p:ph type="title" idx="4"/>
          </p:nvPr>
        </p:nvSpPr>
        <p:spPr>
          <a:xfrm>
            <a:off x="4171125" y="1445763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776" name="Google Shape;776;p31"/>
          <p:cNvSpPr txBox="1">
            <a:spLocks noGrp="1"/>
          </p:cNvSpPr>
          <p:nvPr>
            <p:ph type="subTitle" idx="15"/>
          </p:nvPr>
        </p:nvSpPr>
        <p:spPr>
          <a:xfrm>
            <a:off x="5019675" y="1424141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777" name="Google Shape;777;p31"/>
          <p:cNvSpPr txBox="1">
            <a:spLocks noGrp="1"/>
          </p:cNvSpPr>
          <p:nvPr>
            <p:ph type="subTitle" idx="3"/>
          </p:nvPr>
        </p:nvSpPr>
        <p:spPr>
          <a:xfrm>
            <a:off x="6420300" y="1429469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8" name="Google Shape;778;p31"/>
          <p:cNvSpPr txBox="1">
            <a:spLocks noGrp="1"/>
          </p:cNvSpPr>
          <p:nvPr>
            <p:ph type="title" idx="6"/>
          </p:nvPr>
        </p:nvSpPr>
        <p:spPr>
          <a:xfrm>
            <a:off x="4171125" y="2341150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779" name="Google Shape;779;p31"/>
          <p:cNvSpPr txBox="1">
            <a:spLocks noGrp="1"/>
          </p:cNvSpPr>
          <p:nvPr>
            <p:ph type="subTitle" idx="16"/>
          </p:nvPr>
        </p:nvSpPr>
        <p:spPr>
          <a:xfrm>
            <a:off x="5019675" y="2318344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780" name="Google Shape;780;p31"/>
          <p:cNvSpPr txBox="1">
            <a:spLocks noGrp="1"/>
          </p:cNvSpPr>
          <p:nvPr>
            <p:ph type="subTitle" idx="5"/>
          </p:nvPr>
        </p:nvSpPr>
        <p:spPr>
          <a:xfrm>
            <a:off x="6420300" y="2312913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81" name="Google Shape;781;p31"/>
          <p:cNvSpPr txBox="1">
            <a:spLocks noGrp="1"/>
          </p:cNvSpPr>
          <p:nvPr>
            <p:ph type="subTitle" idx="17"/>
          </p:nvPr>
        </p:nvSpPr>
        <p:spPr>
          <a:xfrm>
            <a:off x="5019675" y="3194106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782" name="Google Shape;782;p31"/>
          <p:cNvSpPr txBox="1">
            <a:spLocks noGrp="1"/>
          </p:cNvSpPr>
          <p:nvPr>
            <p:ph type="subTitle" idx="7"/>
          </p:nvPr>
        </p:nvSpPr>
        <p:spPr>
          <a:xfrm>
            <a:off x="6420300" y="3196356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3" name="Google Shape;783;p31"/>
          <p:cNvSpPr txBox="1">
            <a:spLocks noGrp="1"/>
          </p:cNvSpPr>
          <p:nvPr>
            <p:ph type="title" idx="8"/>
          </p:nvPr>
        </p:nvSpPr>
        <p:spPr>
          <a:xfrm>
            <a:off x="4171125" y="3236538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784" name="Google Shape;784;p31"/>
          <p:cNvSpPr txBox="1">
            <a:spLocks noGrp="1"/>
          </p:cNvSpPr>
          <p:nvPr>
            <p:ph type="subTitle" idx="18"/>
          </p:nvPr>
        </p:nvSpPr>
        <p:spPr>
          <a:xfrm>
            <a:off x="5019675" y="4077550"/>
            <a:ext cx="15429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PATIENT MONITORING</a:t>
            </a:r>
            <a:endParaRPr/>
          </a:p>
        </p:txBody>
      </p:sp>
      <p:sp>
        <p:nvSpPr>
          <p:cNvPr id="785" name="Google Shape;785;p31"/>
          <p:cNvSpPr txBox="1">
            <a:spLocks noGrp="1"/>
          </p:cNvSpPr>
          <p:nvPr>
            <p:ph type="subTitle" idx="9"/>
          </p:nvPr>
        </p:nvSpPr>
        <p:spPr>
          <a:xfrm>
            <a:off x="6420300" y="4079800"/>
            <a:ext cx="20103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Here you could describe the topic of the section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6" name="Google Shape;786;p31"/>
          <p:cNvSpPr txBox="1">
            <a:spLocks noGrp="1"/>
          </p:cNvSpPr>
          <p:nvPr>
            <p:ph type="title" idx="13"/>
          </p:nvPr>
        </p:nvSpPr>
        <p:spPr>
          <a:xfrm>
            <a:off x="4171125" y="4131925"/>
            <a:ext cx="8229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grpSp>
        <p:nvGrpSpPr>
          <p:cNvPr id="787" name="Google Shape;787;p31"/>
          <p:cNvGrpSpPr/>
          <p:nvPr/>
        </p:nvGrpSpPr>
        <p:grpSpPr>
          <a:xfrm>
            <a:off x="4191685" y="865554"/>
            <a:ext cx="182881" cy="169335"/>
            <a:chOff x="1049625" y="3881225"/>
            <a:chExt cx="136275" cy="136275"/>
          </a:xfrm>
        </p:grpSpPr>
        <p:sp>
          <p:nvSpPr>
            <p:cNvPr id="788" name="Google Shape;788;p3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31"/>
          <p:cNvGrpSpPr/>
          <p:nvPr/>
        </p:nvGrpSpPr>
        <p:grpSpPr>
          <a:xfrm>
            <a:off x="4191685" y="1802654"/>
            <a:ext cx="182881" cy="169335"/>
            <a:chOff x="1049625" y="3881225"/>
            <a:chExt cx="136275" cy="136275"/>
          </a:xfrm>
        </p:grpSpPr>
        <p:sp>
          <p:nvSpPr>
            <p:cNvPr id="791" name="Google Shape;791;p3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1"/>
          <p:cNvGrpSpPr/>
          <p:nvPr/>
        </p:nvGrpSpPr>
        <p:grpSpPr>
          <a:xfrm>
            <a:off x="4191685" y="2673054"/>
            <a:ext cx="182881" cy="169335"/>
            <a:chOff x="1049625" y="3881225"/>
            <a:chExt cx="136275" cy="136275"/>
          </a:xfrm>
        </p:grpSpPr>
        <p:sp>
          <p:nvSpPr>
            <p:cNvPr id="794" name="Google Shape;794;p3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1"/>
          <p:cNvGrpSpPr/>
          <p:nvPr/>
        </p:nvGrpSpPr>
        <p:grpSpPr>
          <a:xfrm>
            <a:off x="4191685" y="3576804"/>
            <a:ext cx="182881" cy="169335"/>
            <a:chOff x="1049625" y="3881225"/>
            <a:chExt cx="136275" cy="136275"/>
          </a:xfrm>
        </p:grpSpPr>
        <p:sp>
          <p:nvSpPr>
            <p:cNvPr id="797" name="Google Shape;797;p3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1"/>
          <p:cNvGrpSpPr/>
          <p:nvPr/>
        </p:nvGrpSpPr>
        <p:grpSpPr>
          <a:xfrm>
            <a:off x="4191685" y="4480560"/>
            <a:ext cx="182881" cy="169335"/>
            <a:chOff x="1049625" y="3881225"/>
            <a:chExt cx="136275" cy="136275"/>
          </a:xfrm>
        </p:grpSpPr>
        <p:sp>
          <p:nvSpPr>
            <p:cNvPr id="800" name="Google Shape;800;p31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84" y="2027652"/>
            <a:ext cx="2744952" cy="27716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550" y="209550"/>
            <a:ext cx="8724900" cy="4781550"/>
          </a:xfrm>
          <a:prstGeom prst="rect">
            <a:avLst/>
          </a:prstGeom>
          <a:noFill/>
          <a:ln w="38100">
            <a:solidFill>
              <a:srgbClr val="FFA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82"/>
          <p:cNvSpPr txBox="1">
            <a:spLocks noGrp="1"/>
          </p:cNvSpPr>
          <p:nvPr>
            <p:ph type="title"/>
          </p:nvPr>
        </p:nvSpPr>
        <p:spPr>
          <a:xfrm>
            <a:off x="361099" y="1907427"/>
            <a:ext cx="3220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1727" name="Google Shape;1727;p82"/>
          <p:cNvSpPr txBox="1">
            <a:spLocks noGrp="1"/>
          </p:cNvSpPr>
          <p:nvPr>
            <p:ph type="subTitle" idx="1"/>
          </p:nvPr>
        </p:nvSpPr>
        <p:spPr>
          <a:xfrm>
            <a:off x="3755827" y="1008018"/>
            <a:ext cx="2998800" cy="22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  <a:endParaRPr dirty="0"/>
          </a:p>
        </p:txBody>
      </p:sp>
      <p:grpSp>
        <p:nvGrpSpPr>
          <p:cNvPr id="1728" name="Google Shape;1728;p82"/>
          <p:cNvGrpSpPr/>
          <p:nvPr/>
        </p:nvGrpSpPr>
        <p:grpSpPr>
          <a:xfrm>
            <a:off x="6928555" y="1032533"/>
            <a:ext cx="1564955" cy="3420686"/>
            <a:chOff x="3757200" y="1213688"/>
            <a:chExt cx="1565425" cy="3437875"/>
          </a:xfrm>
        </p:grpSpPr>
        <p:sp>
          <p:nvSpPr>
            <p:cNvPr id="1729" name="Google Shape;1729;p82"/>
            <p:cNvSpPr/>
            <p:nvPr/>
          </p:nvSpPr>
          <p:spPr>
            <a:xfrm>
              <a:off x="4742800" y="4384063"/>
              <a:ext cx="233300" cy="218875"/>
            </a:xfrm>
            <a:custGeom>
              <a:avLst/>
              <a:gdLst/>
              <a:ahLst/>
              <a:cxnLst/>
              <a:rect l="l" t="t" r="r" b="b"/>
              <a:pathLst>
                <a:path w="9332" h="8755" extrusionOk="0">
                  <a:moveTo>
                    <a:pt x="1003" y="1"/>
                  </a:moveTo>
                  <a:cubicBezTo>
                    <a:pt x="1003" y="1"/>
                    <a:pt x="213" y="2706"/>
                    <a:pt x="0" y="5229"/>
                  </a:cubicBezTo>
                  <a:cubicBezTo>
                    <a:pt x="0" y="5229"/>
                    <a:pt x="122" y="8755"/>
                    <a:pt x="4711" y="8755"/>
                  </a:cubicBezTo>
                  <a:cubicBezTo>
                    <a:pt x="9332" y="8755"/>
                    <a:pt x="8754" y="6049"/>
                    <a:pt x="8754" y="6049"/>
                  </a:cubicBezTo>
                  <a:cubicBezTo>
                    <a:pt x="8389" y="3253"/>
                    <a:pt x="7477" y="1"/>
                    <a:pt x="7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2"/>
            <p:cNvSpPr/>
            <p:nvPr/>
          </p:nvSpPr>
          <p:spPr>
            <a:xfrm>
              <a:off x="4011775" y="1780688"/>
              <a:ext cx="1310850" cy="1800200"/>
            </a:xfrm>
            <a:custGeom>
              <a:avLst/>
              <a:gdLst/>
              <a:ahLst/>
              <a:cxnLst/>
              <a:rect l="l" t="t" r="r" b="b"/>
              <a:pathLst>
                <a:path w="52434" h="72008" extrusionOk="0">
                  <a:moveTo>
                    <a:pt x="35168" y="0"/>
                  </a:moveTo>
                  <a:lnTo>
                    <a:pt x="35867" y="639"/>
                  </a:lnTo>
                  <a:lnTo>
                    <a:pt x="33345" y="4803"/>
                  </a:lnTo>
                  <a:lnTo>
                    <a:pt x="30974" y="13618"/>
                  </a:lnTo>
                  <a:lnTo>
                    <a:pt x="28876" y="21308"/>
                  </a:lnTo>
                  <a:lnTo>
                    <a:pt x="26414" y="13739"/>
                  </a:lnTo>
                  <a:lnTo>
                    <a:pt x="22615" y="2128"/>
                  </a:lnTo>
                  <a:cubicBezTo>
                    <a:pt x="22615" y="2128"/>
                    <a:pt x="19970" y="2584"/>
                    <a:pt x="18359" y="3739"/>
                  </a:cubicBezTo>
                  <a:cubicBezTo>
                    <a:pt x="18359" y="3739"/>
                    <a:pt x="15138" y="4590"/>
                    <a:pt x="13982" y="5411"/>
                  </a:cubicBezTo>
                  <a:cubicBezTo>
                    <a:pt x="12858" y="6232"/>
                    <a:pt x="14347" y="7174"/>
                    <a:pt x="14347" y="7174"/>
                  </a:cubicBezTo>
                  <a:cubicBezTo>
                    <a:pt x="12432" y="7873"/>
                    <a:pt x="13496" y="8967"/>
                    <a:pt x="13496" y="8967"/>
                  </a:cubicBezTo>
                  <a:lnTo>
                    <a:pt x="10274" y="24530"/>
                  </a:lnTo>
                  <a:lnTo>
                    <a:pt x="0" y="26019"/>
                  </a:lnTo>
                  <a:lnTo>
                    <a:pt x="0" y="32706"/>
                  </a:lnTo>
                  <a:lnTo>
                    <a:pt x="15806" y="32706"/>
                  </a:lnTo>
                  <a:cubicBezTo>
                    <a:pt x="15016" y="45259"/>
                    <a:pt x="13982" y="62494"/>
                    <a:pt x="13800" y="69546"/>
                  </a:cubicBezTo>
                  <a:cubicBezTo>
                    <a:pt x="13800" y="69546"/>
                    <a:pt x="14286" y="69849"/>
                    <a:pt x="15320" y="70245"/>
                  </a:cubicBezTo>
                  <a:cubicBezTo>
                    <a:pt x="17022" y="70913"/>
                    <a:pt x="20244" y="71795"/>
                    <a:pt x="25442" y="71977"/>
                  </a:cubicBezTo>
                  <a:cubicBezTo>
                    <a:pt x="26019" y="71977"/>
                    <a:pt x="26597" y="72008"/>
                    <a:pt x="27235" y="72008"/>
                  </a:cubicBezTo>
                  <a:cubicBezTo>
                    <a:pt x="27630" y="72008"/>
                    <a:pt x="28025" y="72008"/>
                    <a:pt x="28390" y="71977"/>
                  </a:cubicBezTo>
                  <a:cubicBezTo>
                    <a:pt x="32949" y="71795"/>
                    <a:pt x="36445" y="70640"/>
                    <a:pt x="38816" y="69515"/>
                  </a:cubicBezTo>
                  <a:cubicBezTo>
                    <a:pt x="41065" y="68482"/>
                    <a:pt x="42250" y="67448"/>
                    <a:pt x="42250" y="67448"/>
                  </a:cubicBezTo>
                  <a:lnTo>
                    <a:pt x="41947" y="58269"/>
                  </a:lnTo>
                  <a:lnTo>
                    <a:pt x="41095" y="33648"/>
                  </a:lnTo>
                  <a:cubicBezTo>
                    <a:pt x="41095" y="33648"/>
                    <a:pt x="41795" y="32433"/>
                    <a:pt x="41187" y="31855"/>
                  </a:cubicBezTo>
                  <a:cubicBezTo>
                    <a:pt x="41187" y="31855"/>
                    <a:pt x="41764" y="30548"/>
                    <a:pt x="41369" y="29940"/>
                  </a:cubicBezTo>
                  <a:lnTo>
                    <a:pt x="41886" y="20852"/>
                  </a:lnTo>
                  <a:lnTo>
                    <a:pt x="44530" y="30791"/>
                  </a:lnTo>
                  <a:lnTo>
                    <a:pt x="45199" y="48785"/>
                  </a:lnTo>
                  <a:lnTo>
                    <a:pt x="52433" y="48785"/>
                  </a:lnTo>
                  <a:cubicBezTo>
                    <a:pt x="52433" y="48785"/>
                    <a:pt x="52403" y="30791"/>
                    <a:pt x="51916" y="24986"/>
                  </a:cubicBezTo>
                  <a:cubicBezTo>
                    <a:pt x="51430" y="19210"/>
                    <a:pt x="46111" y="5350"/>
                    <a:pt x="46111" y="5350"/>
                  </a:cubicBezTo>
                  <a:cubicBezTo>
                    <a:pt x="47387" y="4773"/>
                    <a:pt x="40457" y="2128"/>
                    <a:pt x="40457" y="2128"/>
                  </a:cubicBezTo>
                  <a:cubicBezTo>
                    <a:pt x="38725" y="365"/>
                    <a:pt x="35320" y="0"/>
                    <a:pt x="351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2"/>
            <p:cNvSpPr/>
            <p:nvPr/>
          </p:nvSpPr>
          <p:spPr>
            <a:xfrm>
              <a:off x="4153125" y="4415213"/>
              <a:ext cx="433150" cy="206450"/>
            </a:xfrm>
            <a:custGeom>
              <a:avLst/>
              <a:gdLst/>
              <a:ahLst/>
              <a:cxnLst/>
              <a:rect l="l" t="t" r="r" b="b"/>
              <a:pathLst>
                <a:path w="17326" h="8258" extrusionOk="0">
                  <a:moveTo>
                    <a:pt x="17326" y="1"/>
                  </a:moveTo>
                  <a:lnTo>
                    <a:pt x="10730" y="214"/>
                  </a:lnTo>
                  <a:cubicBezTo>
                    <a:pt x="10426" y="457"/>
                    <a:pt x="9666" y="1004"/>
                    <a:pt x="8876" y="1369"/>
                  </a:cubicBezTo>
                  <a:cubicBezTo>
                    <a:pt x="7842" y="1825"/>
                    <a:pt x="6718" y="2037"/>
                    <a:pt x="5623" y="2341"/>
                  </a:cubicBezTo>
                  <a:cubicBezTo>
                    <a:pt x="4559" y="2615"/>
                    <a:pt x="3526" y="3010"/>
                    <a:pt x="2553" y="3496"/>
                  </a:cubicBezTo>
                  <a:cubicBezTo>
                    <a:pt x="1672" y="3892"/>
                    <a:pt x="821" y="4408"/>
                    <a:pt x="365" y="5259"/>
                  </a:cubicBezTo>
                  <a:cubicBezTo>
                    <a:pt x="30" y="5928"/>
                    <a:pt x="0" y="6688"/>
                    <a:pt x="61" y="7417"/>
                  </a:cubicBezTo>
                  <a:cubicBezTo>
                    <a:pt x="91" y="7630"/>
                    <a:pt x="122" y="7873"/>
                    <a:pt x="182" y="8086"/>
                  </a:cubicBezTo>
                  <a:cubicBezTo>
                    <a:pt x="845" y="8207"/>
                    <a:pt x="1511" y="8257"/>
                    <a:pt x="2178" y="8257"/>
                  </a:cubicBezTo>
                  <a:cubicBezTo>
                    <a:pt x="3682" y="8257"/>
                    <a:pt x="5192" y="8004"/>
                    <a:pt x="6687" y="7752"/>
                  </a:cubicBezTo>
                  <a:cubicBezTo>
                    <a:pt x="10152" y="7174"/>
                    <a:pt x="13617" y="6566"/>
                    <a:pt x="16991" y="5654"/>
                  </a:cubicBezTo>
                  <a:lnTo>
                    <a:pt x="17052" y="5654"/>
                  </a:lnTo>
                  <a:cubicBezTo>
                    <a:pt x="17113" y="3405"/>
                    <a:pt x="17295" y="2402"/>
                    <a:pt x="173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2"/>
            <p:cNvSpPr/>
            <p:nvPr/>
          </p:nvSpPr>
          <p:spPr>
            <a:xfrm>
              <a:off x="3899300" y="2354413"/>
              <a:ext cx="66150" cy="255325"/>
            </a:xfrm>
            <a:custGeom>
              <a:avLst/>
              <a:gdLst/>
              <a:ahLst/>
              <a:cxnLst/>
              <a:rect l="l" t="t" r="r" b="b"/>
              <a:pathLst>
                <a:path w="2646" h="10213" extrusionOk="0">
                  <a:moveTo>
                    <a:pt x="1733" y="0"/>
                  </a:moveTo>
                  <a:lnTo>
                    <a:pt x="1" y="243"/>
                  </a:lnTo>
                  <a:lnTo>
                    <a:pt x="822" y="7599"/>
                  </a:lnTo>
                  <a:lnTo>
                    <a:pt x="1095" y="10213"/>
                  </a:lnTo>
                  <a:lnTo>
                    <a:pt x="2645" y="10091"/>
                  </a:lnTo>
                  <a:lnTo>
                    <a:pt x="2524" y="8754"/>
                  </a:lnTo>
                  <a:lnTo>
                    <a:pt x="1794" y="851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2"/>
            <p:cNvSpPr/>
            <p:nvPr/>
          </p:nvSpPr>
          <p:spPr>
            <a:xfrm>
              <a:off x="4729100" y="1738888"/>
              <a:ext cx="179375" cy="276625"/>
            </a:xfrm>
            <a:custGeom>
              <a:avLst/>
              <a:gdLst/>
              <a:ahLst/>
              <a:cxnLst/>
              <a:rect l="l" t="t" r="r" b="b"/>
              <a:pathLst>
                <a:path w="7175" h="11065" extrusionOk="0">
                  <a:moveTo>
                    <a:pt x="4743" y="1"/>
                  </a:moveTo>
                  <a:lnTo>
                    <a:pt x="4895" y="791"/>
                  </a:lnTo>
                  <a:lnTo>
                    <a:pt x="1" y="8238"/>
                  </a:lnTo>
                  <a:cubicBezTo>
                    <a:pt x="548" y="8603"/>
                    <a:pt x="974" y="9150"/>
                    <a:pt x="1278" y="9666"/>
                  </a:cubicBezTo>
                  <a:cubicBezTo>
                    <a:pt x="1703" y="10396"/>
                    <a:pt x="1886" y="11065"/>
                    <a:pt x="1886" y="11065"/>
                  </a:cubicBezTo>
                  <a:lnTo>
                    <a:pt x="4652" y="6505"/>
                  </a:lnTo>
                  <a:lnTo>
                    <a:pt x="4652" y="6475"/>
                  </a:lnTo>
                  <a:lnTo>
                    <a:pt x="7174" y="2311"/>
                  </a:lnTo>
                  <a:lnTo>
                    <a:pt x="6506" y="1672"/>
                  </a:lnTo>
                  <a:lnTo>
                    <a:pt x="6475" y="1672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2"/>
            <p:cNvSpPr/>
            <p:nvPr/>
          </p:nvSpPr>
          <p:spPr>
            <a:xfrm>
              <a:off x="5075625" y="3000313"/>
              <a:ext cx="206725" cy="312325"/>
            </a:xfrm>
            <a:custGeom>
              <a:avLst/>
              <a:gdLst/>
              <a:ahLst/>
              <a:cxnLst/>
              <a:rect l="l" t="t" r="r" b="b"/>
              <a:pathLst>
                <a:path w="8269" h="12493" extrusionOk="0">
                  <a:moveTo>
                    <a:pt x="3861" y="0"/>
                  </a:moveTo>
                  <a:lnTo>
                    <a:pt x="3861" y="61"/>
                  </a:lnTo>
                  <a:cubicBezTo>
                    <a:pt x="3739" y="365"/>
                    <a:pt x="3010" y="1125"/>
                    <a:pt x="2493" y="1763"/>
                  </a:cubicBezTo>
                  <a:cubicBezTo>
                    <a:pt x="1642" y="2797"/>
                    <a:pt x="1307" y="4134"/>
                    <a:pt x="973" y="5411"/>
                  </a:cubicBezTo>
                  <a:cubicBezTo>
                    <a:pt x="852" y="5958"/>
                    <a:pt x="730" y="6505"/>
                    <a:pt x="578" y="7052"/>
                  </a:cubicBezTo>
                  <a:cubicBezTo>
                    <a:pt x="396" y="7721"/>
                    <a:pt x="244" y="8420"/>
                    <a:pt x="61" y="9089"/>
                  </a:cubicBezTo>
                  <a:cubicBezTo>
                    <a:pt x="31" y="9210"/>
                    <a:pt x="0" y="9362"/>
                    <a:pt x="0" y="9484"/>
                  </a:cubicBezTo>
                  <a:cubicBezTo>
                    <a:pt x="0" y="9575"/>
                    <a:pt x="31" y="9666"/>
                    <a:pt x="61" y="9757"/>
                  </a:cubicBezTo>
                  <a:cubicBezTo>
                    <a:pt x="156" y="9947"/>
                    <a:pt x="370" y="10042"/>
                    <a:pt x="591" y="10042"/>
                  </a:cubicBezTo>
                  <a:cubicBezTo>
                    <a:pt x="724" y="10042"/>
                    <a:pt x="859" y="10008"/>
                    <a:pt x="973" y="9940"/>
                  </a:cubicBezTo>
                  <a:cubicBezTo>
                    <a:pt x="1277" y="9757"/>
                    <a:pt x="1459" y="9453"/>
                    <a:pt x="1642" y="9149"/>
                  </a:cubicBezTo>
                  <a:cubicBezTo>
                    <a:pt x="2037" y="8359"/>
                    <a:pt x="2432" y="7569"/>
                    <a:pt x="2766" y="6748"/>
                  </a:cubicBezTo>
                  <a:lnTo>
                    <a:pt x="2766" y="6748"/>
                  </a:lnTo>
                  <a:cubicBezTo>
                    <a:pt x="2827" y="8390"/>
                    <a:pt x="1490" y="9757"/>
                    <a:pt x="1155" y="11368"/>
                  </a:cubicBezTo>
                  <a:cubicBezTo>
                    <a:pt x="1125" y="11611"/>
                    <a:pt x="1155" y="11885"/>
                    <a:pt x="1338" y="11946"/>
                  </a:cubicBezTo>
                  <a:cubicBezTo>
                    <a:pt x="1373" y="11964"/>
                    <a:pt x="1412" y="11971"/>
                    <a:pt x="1450" y="11971"/>
                  </a:cubicBezTo>
                  <a:cubicBezTo>
                    <a:pt x="1543" y="11971"/>
                    <a:pt x="1638" y="11928"/>
                    <a:pt x="1703" y="11885"/>
                  </a:cubicBezTo>
                  <a:cubicBezTo>
                    <a:pt x="2067" y="11672"/>
                    <a:pt x="2402" y="11429"/>
                    <a:pt x="2706" y="11186"/>
                  </a:cubicBezTo>
                  <a:lnTo>
                    <a:pt x="2706" y="11186"/>
                  </a:lnTo>
                  <a:cubicBezTo>
                    <a:pt x="2614" y="11399"/>
                    <a:pt x="2554" y="11642"/>
                    <a:pt x="2584" y="11855"/>
                  </a:cubicBezTo>
                  <a:cubicBezTo>
                    <a:pt x="2613" y="12082"/>
                    <a:pt x="2774" y="12283"/>
                    <a:pt x="2994" y="12283"/>
                  </a:cubicBezTo>
                  <a:cubicBezTo>
                    <a:pt x="3009" y="12283"/>
                    <a:pt x="3024" y="12282"/>
                    <a:pt x="3040" y="12280"/>
                  </a:cubicBezTo>
                  <a:cubicBezTo>
                    <a:pt x="3314" y="12250"/>
                    <a:pt x="3466" y="11915"/>
                    <a:pt x="3739" y="11885"/>
                  </a:cubicBezTo>
                  <a:cubicBezTo>
                    <a:pt x="3800" y="11885"/>
                    <a:pt x="3830" y="11885"/>
                    <a:pt x="3861" y="11915"/>
                  </a:cubicBezTo>
                  <a:cubicBezTo>
                    <a:pt x="3921" y="11946"/>
                    <a:pt x="3891" y="12067"/>
                    <a:pt x="3891" y="12159"/>
                  </a:cubicBezTo>
                  <a:cubicBezTo>
                    <a:pt x="3921" y="12341"/>
                    <a:pt x="4134" y="12493"/>
                    <a:pt x="4347" y="12493"/>
                  </a:cubicBezTo>
                  <a:cubicBezTo>
                    <a:pt x="4560" y="12463"/>
                    <a:pt x="4712" y="12341"/>
                    <a:pt x="4864" y="12189"/>
                  </a:cubicBezTo>
                  <a:cubicBezTo>
                    <a:pt x="5320" y="11763"/>
                    <a:pt x="5654" y="11247"/>
                    <a:pt x="5958" y="10730"/>
                  </a:cubicBezTo>
                  <a:cubicBezTo>
                    <a:pt x="6536" y="9727"/>
                    <a:pt x="7052" y="8663"/>
                    <a:pt x="7295" y="7569"/>
                  </a:cubicBezTo>
                  <a:cubicBezTo>
                    <a:pt x="7478" y="6900"/>
                    <a:pt x="7539" y="6262"/>
                    <a:pt x="7599" y="5593"/>
                  </a:cubicBezTo>
                  <a:cubicBezTo>
                    <a:pt x="7843" y="3709"/>
                    <a:pt x="8055" y="1885"/>
                    <a:pt x="82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2"/>
            <p:cNvSpPr/>
            <p:nvPr/>
          </p:nvSpPr>
          <p:spPr>
            <a:xfrm>
              <a:off x="4688075" y="3519313"/>
              <a:ext cx="294100" cy="864775"/>
            </a:xfrm>
            <a:custGeom>
              <a:avLst/>
              <a:gdLst/>
              <a:ahLst/>
              <a:cxnLst/>
              <a:rect l="l" t="t" r="r" b="b"/>
              <a:pathLst>
                <a:path w="11764" h="34591" extrusionOk="0">
                  <a:moveTo>
                    <a:pt x="11764" y="1"/>
                  </a:moveTo>
                  <a:cubicBezTo>
                    <a:pt x="9393" y="1095"/>
                    <a:pt x="5897" y="2280"/>
                    <a:pt x="1338" y="2432"/>
                  </a:cubicBezTo>
                  <a:lnTo>
                    <a:pt x="1338" y="2463"/>
                  </a:lnTo>
                  <a:lnTo>
                    <a:pt x="1338" y="31551"/>
                  </a:lnTo>
                  <a:cubicBezTo>
                    <a:pt x="1338" y="31551"/>
                    <a:pt x="31" y="32037"/>
                    <a:pt x="943" y="33344"/>
                  </a:cubicBezTo>
                  <a:cubicBezTo>
                    <a:pt x="943" y="33344"/>
                    <a:pt x="1" y="33831"/>
                    <a:pt x="973" y="34591"/>
                  </a:cubicBezTo>
                  <a:lnTo>
                    <a:pt x="10183" y="34591"/>
                  </a:lnTo>
                  <a:lnTo>
                    <a:pt x="1176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2"/>
            <p:cNvSpPr/>
            <p:nvPr/>
          </p:nvSpPr>
          <p:spPr>
            <a:xfrm>
              <a:off x="4739750" y="4514013"/>
              <a:ext cx="227950" cy="130900"/>
            </a:xfrm>
            <a:custGeom>
              <a:avLst/>
              <a:gdLst/>
              <a:ahLst/>
              <a:cxnLst/>
              <a:rect l="l" t="t" r="r" b="b"/>
              <a:pathLst>
                <a:path w="9118" h="5236" extrusionOk="0">
                  <a:moveTo>
                    <a:pt x="8876" y="851"/>
                  </a:moveTo>
                  <a:cubicBezTo>
                    <a:pt x="8882" y="899"/>
                    <a:pt x="8887" y="946"/>
                    <a:pt x="8893" y="993"/>
                  </a:cubicBezTo>
                  <a:lnTo>
                    <a:pt x="8893" y="993"/>
                  </a:lnTo>
                  <a:cubicBezTo>
                    <a:pt x="8887" y="904"/>
                    <a:pt x="8876" y="851"/>
                    <a:pt x="8876" y="851"/>
                  </a:cubicBezTo>
                  <a:close/>
                  <a:moveTo>
                    <a:pt x="122" y="0"/>
                  </a:moveTo>
                  <a:cubicBezTo>
                    <a:pt x="1" y="1307"/>
                    <a:pt x="61" y="2554"/>
                    <a:pt x="487" y="3283"/>
                  </a:cubicBezTo>
                  <a:cubicBezTo>
                    <a:pt x="1312" y="4752"/>
                    <a:pt x="3563" y="5235"/>
                    <a:pt x="5572" y="5235"/>
                  </a:cubicBezTo>
                  <a:cubicBezTo>
                    <a:pt x="6597" y="5235"/>
                    <a:pt x="7560" y="5109"/>
                    <a:pt x="8238" y="4924"/>
                  </a:cubicBezTo>
                  <a:cubicBezTo>
                    <a:pt x="9069" y="4717"/>
                    <a:pt x="9117" y="2972"/>
                    <a:pt x="8893" y="993"/>
                  </a:cubicBezTo>
                  <a:lnTo>
                    <a:pt x="8893" y="993"/>
                  </a:lnTo>
                  <a:cubicBezTo>
                    <a:pt x="8929" y="1546"/>
                    <a:pt x="8783" y="3526"/>
                    <a:pt x="4833" y="3526"/>
                  </a:cubicBezTo>
                  <a:cubicBezTo>
                    <a:pt x="244" y="3526"/>
                    <a:pt x="122" y="1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2"/>
            <p:cNvSpPr/>
            <p:nvPr/>
          </p:nvSpPr>
          <p:spPr>
            <a:xfrm>
              <a:off x="4460100" y="1213688"/>
              <a:ext cx="415700" cy="294225"/>
            </a:xfrm>
            <a:custGeom>
              <a:avLst/>
              <a:gdLst/>
              <a:ahLst/>
              <a:cxnLst/>
              <a:rect l="l" t="t" r="r" b="b"/>
              <a:pathLst>
                <a:path w="16628" h="11769" extrusionOk="0">
                  <a:moveTo>
                    <a:pt x="10199" y="1"/>
                  </a:moveTo>
                  <a:cubicBezTo>
                    <a:pt x="9750" y="1"/>
                    <a:pt x="9300" y="80"/>
                    <a:pt x="8876" y="248"/>
                  </a:cubicBezTo>
                  <a:cubicBezTo>
                    <a:pt x="8025" y="552"/>
                    <a:pt x="7326" y="1191"/>
                    <a:pt x="6475" y="1495"/>
                  </a:cubicBezTo>
                  <a:cubicBezTo>
                    <a:pt x="5624" y="1799"/>
                    <a:pt x="4682" y="1738"/>
                    <a:pt x="3770" y="1768"/>
                  </a:cubicBezTo>
                  <a:cubicBezTo>
                    <a:pt x="2858" y="1768"/>
                    <a:pt x="1885" y="1859"/>
                    <a:pt x="1126" y="2407"/>
                  </a:cubicBezTo>
                  <a:cubicBezTo>
                    <a:pt x="426" y="2893"/>
                    <a:pt x="1" y="3805"/>
                    <a:pt x="1" y="4686"/>
                  </a:cubicBezTo>
                  <a:cubicBezTo>
                    <a:pt x="31" y="5568"/>
                    <a:pt x="457" y="6449"/>
                    <a:pt x="1095" y="7057"/>
                  </a:cubicBezTo>
                  <a:cubicBezTo>
                    <a:pt x="1642" y="7574"/>
                    <a:pt x="2372" y="8030"/>
                    <a:pt x="2433" y="8759"/>
                  </a:cubicBezTo>
                  <a:cubicBezTo>
                    <a:pt x="2493" y="9458"/>
                    <a:pt x="1885" y="10127"/>
                    <a:pt x="2037" y="10796"/>
                  </a:cubicBezTo>
                  <a:cubicBezTo>
                    <a:pt x="2129" y="11191"/>
                    <a:pt x="2433" y="11464"/>
                    <a:pt x="2737" y="11708"/>
                  </a:cubicBezTo>
                  <a:lnTo>
                    <a:pt x="2737" y="11738"/>
                  </a:lnTo>
                  <a:cubicBezTo>
                    <a:pt x="2858" y="11703"/>
                    <a:pt x="2980" y="11691"/>
                    <a:pt x="3091" y="11691"/>
                  </a:cubicBezTo>
                  <a:cubicBezTo>
                    <a:pt x="3370" y="11691"/>
                    <a:pt x="3588" y="11768"/>
                    <a:pt x="3588" y="11768"/>
                  </a:cubicBezTo>
                  <a:lnTo>
                    <a:pt x="3648" y="11768"/>
                  </a:lnTo>
                  <a:cubicBezTo>
                    <a:pt x="3770" y="11100"/>
                    <a:pt x="3740" y="10431"/>
                    <a:pt x="3740" y="9762"/>
                  </a:cubicBezTo>
                  <a:cubicBezTo>
                    <a:pt x="3770" y="9063"/>
                    <a:pt x="3800" y="8395"/>
                    <a:pt x="4074" y="7756"/>
                  </a:cubicBezTo>
                  <a:cubicBezTo>
                    <a:pt x="4317" y="7148"/>
                    <a:pt x="4834" y="6571"/>
                    <a:pt x="5472" y="6419"/>
                  </a:cubicBezTo>
                  <a:cubicBezTo>
                    <a:pt x="5626" y="6380"/>
                    <a:pt x="5779" y="6364"/>
                    <a:pt x="5932" y="6364"/>
                  </a:cubicBezTo>
                  <a:cubicBezTo>
                    <a:pt x="6744" y="6364"/>
                    <a:pt x="7541" y="6828"/>
                    <a:pt x="8360" y="6905"/>
                  </a:cubicBezTo>
                  <a:cubicBezTo>
                    <a:pt x="8440" y="6912"/>
                    <a:pt x="8521" y="6916"/>
                    <a:pt x="8601" y="6916"/>
                  </a:cubicBezTo>
                  <a:cubicBezTo>
                    <a:pt x="9549" y="6916"/>
                    <a:pt x="10467" y="6439"/>
                    <a:pt x="11308" y="5963"/>
                  </a:cubicBezTo>
                  <a:cubicBezTo>
                    <a:pt x="11764" y="5689"/>
                    <a:pt x="12220" y="5416"/>
                    <a:pt x="12737" y="5416"/>
                  </a:cubicBezTo>
                  <a:cubicBezTo>
                    <a:pt x="13223" y="5416"/>
                    <a:pt x="13679" y="5659"/>
                    <a:pt x="14044" y="5993"/>
                  </a:cubicBezTo>
                  <a:cubicBezTo>
                    <a:pt x="14378" y="6328"/>
                    <a:pt x="14591" y="6784"/>
                    <a:pt x="14773" y="7239"/>
                  </a:cubicBezTo>
                  <a:cubicBezTo>
                    <a:pt x="15199" y="8243"/>
                    <a:pt x="15351" y="9367"/>
                    <a:pt x="15260" y="10461"/>
                  </a:cubicBezTo>
                  <a:lnTo>
                    <a:pt x="15412" y="10492"/>
                  </a:lnTo>
                  <a:cubicBezTo>
                    <a:pt x="15703" y="10333"/>
                    <a:pt x="15972" y="10243"/>
                    <a:pt x="16218" y="10243"/>
                  </a:cubicBezTo>
                  <a:cubicBezTo>
                    <a:pt x="16253" y="10243"/>
                    <a:pt x="16289" y="10245"/>
                    <a:pt x="16323" y="10249"/>
                  </a:cubicBezTo>
                  <a:lnTo>
                    <a:pt x="16323" y="10218"/>
                  </a:lnTo>
                  <a:cubicBezTo>
                    <a:pt x="15837" y="8212"/>
                    <a:pt x="16506" y="6145"/>
                    <a:pt x="16597" y="4078"/>
                  </a:cubicBezTo>
                  <a:cubicBezTo>
                    <a:pt x="16627" y="3531"/>
                    <a:pt x="16627" y="2984"/>
                    <a:pt x="16415" y="2467"/>
                  </a:cubicBezTo>
                  <a:cubicBezTo>
                    <a:pt x="16202" y="1951"/>
                    <a:pt x="15746" y="1525"/>
                    <a:pt x="15199" y="1464"/>
                  </a:cubicBezTo>
                  <a:cubicBezTo>
                    <a:pt x="15132" y="1452"/>
                    <a:pt x="15065" y="1446"/>
                    <a:pt x="14998" y="1446"/>
                  </a:cubicBezTo>
                  <a:cubicBezTo>
                    <a:pt x="14579" y="1446"/>
                    <a:pt x="14159" y="1668"/>
                    <a:pt x="13740" y="1799"/>
                  </a:cubicBezTo>
                  <a:cubicBezTo>
                    <a:pt x="13694" y="1814"/>
                    <a:pt x="13656" y="1821"/>
                    <a:pt x="13622" y="1821"/>
                  </a:cubicBezTo>
                  <a:cubicBezTo>
                    <a:pt x="13588" y="1821"/>
                    <a:pt x="13557" y="1814"/>
                    <a:pt x="13527" y="1799"/>
                  </a:cubicBezTo>
                  <a:cubicBezTo>
                    <a:pt x="13466" y="1799"/>
                    <a:pt x="13436" y="1738"/>
                    <a:pt x="13405" y="1677"/>
                  </a:cubicBezTo>
                  <a:cubicBezTo>
                    <a:pt x="12711" y="624"/>
                    <a:pt x="11456" y="1"/>
                    <a:pt x="1019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2"/>
            <p:cNvSpPr/>
            <p:nvPr/>
          </p:nvSpPr>
          <p:spPr>
            <a:xfrm>
              <a:off x="4611325" y="1662913"/>
              <a:ext cx="240150" cy="281925"/>
            </a:xfrm>
            <a:custGeom>
              <a:avLst/>
              <a:gdLst/>
              <a:ahLst/>
              <a:cxnLst/>
              <a:rect l="l" t="t" r="r" b="b"/>
              <a:pathLst>
                <a:path w="9606" h="11277" extrusionOk="0">
                  <a:moveTo>
                    <a:pt x="8815" y="0"/>
                  </a:moveTo>
                  <a:cubicBezTo>
                    <a:pt x="7150" y="5130"/>
                    <a:pt x="3137" y="5797"/>
                    <a:pt x="1164" y="5797"/>
                  </a:cubicBezTo>
                  <a:cubicBezTo>
                    <a:pt x="472" y="5797"/>
                    <a:pt x="31" y="5714"/>
                    <a:pt x="31" y="5714"/>
                  </a:cubicBezTo>
                  <a:lnTo>
                    <a:pt x="1" y="6049"/>
                  </a:lnTo>
                  <a:lnTo>
                    <a:pt x="3587" y="11277"/>
                  </a:lnTo>
                  <a:lnTo>
                    <a:pt x="4712" y="11277"/>
                  </a:lnTo>
                  <a:lnTo>
                    <a:pt x="9606" y="3830"/>
                  </a:lnTo>
                  <a:lnTo>
                    <a:pt x="9454" y="3040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2"/>
            <p:cNvSpPr/>
            <p:nvPr/>
          </p:nvSpPr>
          <p:spPr>
            <a:xfrm>
              <a:off x="4507225" y="1349063"/>
              <a:ext cx="385300" cy="404300"/>
            </a:xfrm>
            <a:custGeom>
              <a:avLst/>
              <a:gdLst/>
              <a:ahLst/>
              <a:cxnLst/>
              <a:rect l="l" t="t" r="r" b="b"/>
              <a:pathLst>
                <a:path w="15412" h="16172" extrusionOk="0">
                  <a:moveTo>
                    <a:pt x="10852" y="1"/>
                  </a:moveTo>
                  <a:cubicBezTo>
                    <a:pt x="10335" y="1"/>
                    <a:pt x="9879" y="274"/>
                    <a:pt x="9423" y="548"/>
                  </a:cubicBezTo>
                  <a:cubicBezTo>
                    <a:pt x="8582" y="1024"/>
                    <a:pt x="7664" y="1501"/>
                    <a:pt x="6692" y="1501"/>
                  </a:cubicBezTo>
                  <a:cubicBezTo>
                    <a:pt x="6610" y="1501"/>
                    <a:pt x="6527" y="1497"/>
                    <a:pt x="6444" y="1490"/>
                  </a:cubicBezTo>
                  <a:cubicBezTo>
                    <a:pt x="5626" y="1413"/>
                    <a:pt x="4828" y="949"/>
                    <a:pt x="4035" y="949"/>
                  </a:cubicBezTo>
                  <a:cubicBezTo>
                    <a:pt x="3885" y="949"/>
                    <a:pt x="3736" y="965"/>
                    <a:pt x="3587" y="1004"/>
                  </a:cubicBezTo>
                  <a:cubicBezTo>
                    <a:pt x="2918" y="1156"/>
                    <a:pt x="2432" y="1733"/>
                    <a:pt x="2159" y="2341"/>
                  </a:cubicBezTo>
                  <a:cubicBezTo>
                    <a:pt x="1915" y="2980"/>
                    <a:pt x="1855" y="3679"/>
                    <a:pt x="1855" y="4347"/>
                  </a:cubicBezTo>
                  <a:cubicBezTo>
                    <a:pt x="1855" y="5016"/>
                    <a:pt x="1885" y="5685"/>
                    <a:pt x="1763" y="6384"/>
                  </a:cubicBezTo>
                  <a:lnTo>
                    <a:pt x="1672" y="6353"/>
                  </a:lnTo>
                  <a:cubicBezTo>
                    <a:pt x="1672" y="6353"/>
                    <a:pt x="1483" y="6286"/>
                    <a:pt x="1240" y="6286"/>
                  </a:cubicBezTo>
                  <a:cubicBezTo>
                    <a:pt x="1118" y="6286"/>
                    <a:pt x="983" y="6303"/>
                    <a:pt x="852" y="6353"/>
                  </a:cubicBezTo>
                  <a:cubicBezTo>
                    <a:pt x="396" y="6475"/>
                    <a:pt x="0" y="6931"/>
                    <a:pt x="213" y="8238"/>
                  </a:cubicBezTo>
                  <a:cubicBezTo>
                    <a:pt x="550" y="10261"/>
                    <a:pt x="1785" y="10471"/>
                    <a:pt x="2283" y="10471"/>
                  </a:cubicBezTo>
                  <a:cubicBezTo>
                    <a:pt x="2413" y="10471"/>
                    <a:pt x="2493" y="10457"/>
                    <a:pt x="2493" y="10457"/>
                  </a:cubicBezTo>
                  <a:cubicBezTo>
                    <a:pt x="2493" y="10457"/>
                    <a:pt x="2645" y="13192"/>
                    <a:pt x="4529" y="14895"/>
                  </a:cubicBezTo>
                  <a:cubicBezTo>
                    <a:pt x="5350" y="15624"/>
                    <a:pt x="6505" y="16141"/>
                    <a:pt x="8116" y="16171"/>
                  </a:cubicBezTo>
                  <a:cubicBezTo>
                    <a:pt x="8139" y="16171"/>
                    <a:pt x="8162" y="16172"/>
                    <a:pt x="8185" y="16172"/>
                  </a:cubicBezTo>
                  <a:cubicBezTo>
                    <a:pt x="11025" y="16172"/>
                    <a:pt x="12346" y="14303"/>
                    <a:pt x="12979" y="12554"/>
                  </a:cubicBezTo>
                  <a:cubicBezTo>
                    <a:pt x="13527" y="11065"/>
                    <a:pt x="13557" y="9697"/>
                    <a:pt x="13557" y="9697"/>
                  </a:cubicBezTo>
                  <a:cubicBezTo>
                    <a:pt x="13557" y="9697"/>
                    <a:pt x="15289" y="8633"/>
                    <a:pt x="15350" y="6779"/>
                  </a:cubicBezTo>
                  <a:cubicBezTo>
                    <a:pt x="15411" y="5502"/>
                    <a:pt x="15016" y="4894"/>
                    <a:pt x="14408" y="4864"/>
                  </a:cubicBezTo>
                  <a:cubicBezTo>
                    <a:pt x="14357" y="4851"/>
                    <a:pt x="14304" y="4845"/>
                    <a:pt x="14248" y="4845"/>
                  </a:cubicBezTo>
                  <a:cubicBezTo>
                    <a:pt x="14037" y="4845"/>
                    <a:pt x="13791" y="4932"/>
                    <a:pt x="13527" y="5077"/>
                  </a:cubicBezTo>
                  <a:lnTo>
                    <a:pt x="13375" y="5046"/>
                  </a:lnTo>
                  <a:cubicBezTo>
                    <a:pt x="13466" y="3952"/>
                    <a:pt x="13314" y="2828"/>
                    <a:pt x="12888" y="1824"/>
                  </a:cubicBezTo>
                  <a:cubicBezTo>
                    <a:pt x="12706" y="1369"/>
                    <a:pt x="12493" y="913"/>
                    <a:pt x="12128" y="578"/>
                  </a:cubicBezTo>
                  <a:cubicBezTo>
                    <a:pt x="11794" y="244"/>
                    <a:pt x="11338" y="1"/>
                    <a:pt x="108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2"/>
            <p:cNvSpPr/>
            <p:nvPr/>
          </p:nvSpPr>
          <p:spPr>
            <a:xfrm>
              <a:off x="4747350" y="1900738"/>
              <a:ext cx="98050" cy="220400"/>
            </a:xfrm>
            <a:custGeom>
              <a:avLst/>
              <a:gdLst/>
              <a:ahLst/>
              <a:cxnLst/>
              <a:rect l="l" t="t" r="r" b="b"/>
              <a:pathLst>
                <a:path w="3922" h="8816" extrusionOk="0">
                  <a:moveTo>
                    <a:pt x="3922" y="1"/>
                  </a:moveTo>
                  <a:lnTo>
                    <a:pt x="1156" y="4560"/>
                  </a:lnTo>
                  <a:cubicBezTo>
                    <a:pt x="1156" y="4560"/>
                    <a:pt x="973" y="3922"/>
                    <a:pt x="548" y="3192"/>
                  </a:cubicBezTo>
                  <a:lnTo>
                    <a:pt x="0" y="4955"/>
                  </a:lnTo>
                  <a:lnTo>
                    <a:pt x="1551" y="8816"/>
                  </a:lnTo>
                  <a:lnTo>
                    <a:pt x="392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2"/>
            <p:cNvSpPr/>
            <p:nvPr/>
          </p:nvSpPr>
          <p:spPr>
            <a:xfrm>
              <a:off x="4613456" y="1649974"/>
              <a:ext cx="227949" cy="171487"/>
            </a:xfrm>
            <a:custGeom>
              <a:avLst/>
              <a:gdLst/>
              <a:ahLst/>
              <a:cxnLst/>
              <a:rect l="l" t="t" r="r" b="b"/>
              <a:pathLst>
                <a:path w="8785" h="5822" extrusionOk="0">
                  <a:moveTo>
                    <a:pt x="8784" y="0"/>
                  </a:moveTo>
                  <a:cubicBezTo>
                    <a:pt x="8151" y="1749"/>
                    <a:pt x="6830" y="3618"/>
                    <a:pt x="3990" y="3618"/>
                  </a:cubicBezTo>
                  <a:cubicBezTo>
                    <a:pt x="3967" y="3618"/>
                    <a:pt x="3944" y="3617"/>
                    <a:pt x="3921" y="3617"/>
                  </a:cubicBezTo>
                  <a:cubicBezTo>
                    <a:pt x="2310" y="3587"/>
                    <a:pt x="1155" y="3070"/>
                    <a:pt x="334" y="2341"/>
                  </a:cubicBezTo>
                  <a:lnTo>
                    <a:pt x="61" y="4985"/>
                  </a:lnTo>
                  <a:lnTo>
                    <a:pt x="0" y="5745"/>
                  </a:lnTo>
                  <a:cubicBezTo>
                    <a:pt x="0" y="5745"/>
                    <a:pt x="425" y="5822"/>
                    <a:pt x="1095" y="5822"/>
                  </a:cubicBezTo>
                  <a:cubicBezTo>
                    <a:pt x="3053" y="5822"/>
                    <a:pt x="7108" y="5164"/>
                    <a:pt x="878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2"/>
            <p:cNvSpPr/>
            <p:nvPr/>
          </p:nvSpPr>
          <p:spPr>
            <a:xfrm>
              <a:off x="4672125" y="2024613"/>
              <a:ext cx="114000" cy="288775"/>
            </a:xfrm>
            <a:custGeom>
              <a:avLst/>
              <a:gdLst/>
              <a:ahLst/>
              <a:cxnLst/>
              <a:rect l="l" t="t" r="r" b="b"/>
              <a:pathLst>
                <a:path w="4560" h="11551" extrusionOk="0">
                  <a:moveTo>
                    <a:pt x="1155" y="0"/>
                  </a:moveTo>
                  <a:lnTo>
                    <a:pt x="0" y="3982"/>
                  </a:lnTo>
                  <a:lnTo>
                    <a:pt x="2493" y="11551"/>
                  </a:lnTo>
                  <a:lnTo>
                    <a:pt x="4560" y="3861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2"/>
            <p:cNvSpPr/>
            <p:nvPr/>
          </p:nvSpPr>
          <p:spPr>
            <a:xfrm>
              <a:off x="4680475" y="1944813"/>
              <a:ext cx="80575" cy="79825"/>
            </a:xfrm>
            <a:custGeom>
              <a:avLst/>
              <a:gdLst/>
              <a:ahLst/>
              <a:cxnLst/>
              <a:rect l="l" t="t" r="r" b="b"/>
              <a:pathLst>
                <a:path w="3223" h="3193" extrusionOk="0">
                  <a:moveTo>
                    <a:pt x="821" y="1"/>
                  </a:moveTo>
                  <a:cubicBezTo>
                    <a:pt x="821" y="1"/>
                    <a:pt x="396" y="487"/>
                    <a:pt x="1" y="1095"/>
                  </a:cubicBezTo>
                  <a:lnTo>
                    <a:pt x="31" y="1095"/>
                  </a:lnTo>
                  <a:lnTo>
                    <a:pt x="821" y="3192"/>
                  </a:lnTo>
                  <a:lnTo>
                    <a:pt x="2675" y="3192"/>
                  </a:lnTo>
                  <a:lnTo>
                    <a:pt x="3223" y="1429"/>
                  </a:lnTo>
                  <a:cubicBezTo>
                    <a:pt x="2919" y="913"/>
                    <a:pt x="2493" y="366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2"/>
            <p:cNvSpPr/>
            <p:nvPr/>
          </p:nvSpPr>
          <p:spPr>
            <a:xfrm>
              <a:off x="4577125" y="1786763"/>
              <a:ext cx="123900" cy="228000"/>
            </a:xfrm>
            <a:custGeom>
              <a:avLst/>
              <a:gdLst/>
              <a:ahLst/>
              <a:cxnLst/>
              <a:rect l="l" t="t" r="r" b="b"/>
              <a:pathLst>
                <a:path w="4956" h="9120" extrusionOk="0">
                  <a:moveTo>
                    <a:pt x="1369" y="1"/>
                  </a:moveTo>
                  <a:lnTo>
                    <a:pt x="1" y="1885"/>
                  </a:lnTo>
                  <a:lnTo>
                    <a:pt x="3618" y="9119"/>
                  </a:lnTo>
                  <a:cubicBezTo>
                    <a:pt x="3557" y="8572"/>
                    <a:pt x="3831" y="7934"/>
                    <a:pt x="4165" y="7417"/>
                  </a:cubicBezTo>
                  <a:cubicBezTo>
                    <a:pt x="4530" y="6809"/>
                    <a:pt x="4955" y="6323"/>
                    <a:pt x="4955" y="6323"/>
                  </a:cubicBezTo>
                  <a:lnTo>
                    <a:pt x="1369" y="1095"/>
                  </a:lnTo>
                  <a:lnTo>
                    <a:pt x="1399" y="760"/>
                  </a:lnTo>
                  <a:lnTo>
                    <a:pt x="1460" y="31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2"/>
            <p:cNvSpPr/>
            <p:nvPr/>
          </p:nvSpPr>
          <p:spPr>
            <a:xfrm>
              <a:off x="4577125" y="1833888"/>
              <a:ext cx="123900" cy="290300"/>
            </a:xfrm>
            <a:custGeom>
              <a:avLst/>
              <a:gdLst/>
              <a:ahLst/>
              <a:cxnLst/>
              <a:rect l="l" t="t" r="r" b="b"/>
              <a:pathLst>
                <a:path w="4956" h="11612" extrusionOk="0">
                  <a:moveTo>
                    <a:pt x="1" y="0"/>
                  </a:moveTo>
                  <a:lnTo>
                    <a:pt x="3800" y="11611"/>
                  </a:lnTo>
                  <a:lnTo>
                    <a:pt x="4955" y="7629"/>
                  </a:lnTo>
                  <a:lnTo>
                    <a:pt x="4165" y="5532"/>
                  </a:lnTo>
                  <a:cubicBezTo>
                    <a:pt x="3831" y="6049"/>
                    <a:pt x="3557" y="6687"/>
                    <a:pt x="3618" y="72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2"/>
            <p:cNvSpPr/>
            <p:nvPr/>
          </p:nvSpPr>
          <p:spPr>
            <a:xfrm>
              <a:off x="4351450" y="3536788"/>
              <a:ext cx="295625" cy="885300"/>
            </a:xfrm>
            <a:custGeom>
              <a:avLst/>
              <a:gdLst/>
              <a:ahLst/>
              <a:cxnLst/>
              <a:rect l="l" t="t" r="r" b="b"/>
              <a:pathLst>
                <a:path w="11825" h="35412" extrusionOk="0">
                  <a:moveTo>
                    <a:pt x="1733" y="1"/>
                  </a:moveTo>
                  <a:lnTo>
                    <a:pt x="1307" y="33162"/>
                  </a:lnTo>
                  <a:cubicBezTo>
                    <a:pt x="1307" y="33162"/>
                    <a:pt x="0" y="34469"/>
                    <a:pt x="1520" y="35411"/>
                  </a:cubicBezTo>
                  <a:lnTo>
                    <a:pt x="2797" y="35351"/>
                  </a:lnTo>
                  <a:lnTo>
                    <a:pt x="9393" y="35138"/>
                  </a:lnTo>
                  <a:cubicBezTo>
                    <a:pt x="9393" y="35138"/>
                    <a:pt x="10669" y="34500"/>
                    <a:pt x="9849" y="33618"/>
                  </a:cubicBezTo>
                  <a:cubicBezTo>
                    <a:pt x="9849" y="33618"/>
                    <a:pt x="10396" y="32858"/>
                    <a:pt x="9788" y="31977"/>
                  </a:cubicBezTo>
                  <a:lnTo>
                    <a:pt x="11824" y="1764"/>
                  </a:lnTo>
                  <a:lnTo>
                    <a:pt x="11824" y="1733"/>
                  </a:lnTo>
                  <a:cubicBezTo>
                    <a:pt x="6657" y="1551"/>
                    <a:pt x="3435" y="669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2"/>
            <p:cNvSpPr/>
            <p:nvPr/>
          </p:nvSpPr>
          <p:spPr>
            <a:xfrm>
              <a:off x="4157675" y="4556563"/>
              <a:ext cx="421775" cy="85125"/>
            </a:xfrm>
            <a:custGeom>
              <a:avLst/>
              <a:gdLst/>
              <a:ahLst/>
              <a:cxnLst/>
              <a:rect l="l" t="t" r="r" b="b"/>
              <a:pathLst>
                <a:path w="16871" h="3405" extrusionOk="0">
                  <a:moveTo>
                    <a:pt x="16809" y="0"/>
                  </a:moveTo>
                  <a:cubicBezTo>
                    <a:pt x="13435" y="912"/>
                    <a:pt x="9970" y="1520"/>
                    <a:pt x="6505" y="2098"/>
                  </a:cubicBezTo>
                  <a:cubicBezTo>
                    <a:pt x="5010" y="2350"/>
                    <a:pt x="3486" y="2603"/>
                    <a:pt x="1983" y="2603"/>
                  </a:cubicBezTo>
                  <a:cubicBezTo>
                    <a:pt x="1316" y="2603"/>
                    <a:pt x="654" y="2553"/>
                    <a:pt x="0" y="2432"/>
                  </a:cubicBezTo>
                  <a:lnTo>
                    <a:pt x="0" y="2432"/>
                  </a:lnTo>
                  <a:cubicBezTo>
                    <a:pt x="61" y="2675"/>
                    <a:pt x="183" y="2888"/>
                    <a:pt x="365" y="3040"/>
                  </a:cubicBezTo>
                  <a:cubicBezTo>
                    <a:pt x="760" y="3405"/>
                    <a:pt x="1338" y="3405"/>
                    <a:pt x="1855" y="3405"/>
                  </a:cubicBezTo>
                  <a:cubicBezTo>
                    <a:pt x="6748" y="3344"/>
                    <a:pt x="11581" y="2311"/>
                    <a:pt x="16323" y="1004"/>
                  </a:cubicBezTo>
                  <a:cubicBezTo>
                    <a:pt x="16505" y="943"/>
                    <a:pt x="16688" y="882"/>
                    <a:pt x="16779" y="730"/>
                  </a:cubicBezTo>
                  <a:cubicBezTo>
                    <a:pt x="16840" y="608"/>
                    <a:pt x="16840" y="487"/>
                    <a:pt x="16870" y="365"/>
                  </a:cubicBezTo>
                  <a:cubicBezTo>
                    <a:pt x="16870" y="244"/>
                    <a:pt x="16870" y="122"/>
                    <a:pt x="168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2"/>
            <p:cNvSpPr/>
            <p:nvPr/>
          </p:nvSpPr>
          <p:spPr>
            <a:xfrm>
              <a:off x="3819525" y="2544363"/>
              <a:ext cx="107175" cy="74500"/>
            </a:xfrm>
            <a:custGeom>
              <a:avLst/>
              <a:gdLst/>
              <a:ahLst/>
              <a:cxnLst/>
              <a:rect l="l" t="t" r="r" b="b"/>
              <a:pathLst>
                <a:path w="4287" h="2980" extrusionOk="0">
                  <a:moveTo>
                    <a:pt x="4013" y="1"/>
                  </a:moveTo>
                  <a:lnTo>
                    <a:pt x="3648" y="31"/>
                  </a:lnTo>
                  <a:cubicBezTo>
                    <a:pt x="3648" y="92"/>
                    <a:pt x="3648" y="153"/>
                    <a:pt x="3617" y="183"/>
                  </a:cubicBezTo>
                  <a:cubicBezTo>
                    <a:pt x="3587" y="305"/>
                    <a:pt x="3496" y="396"/>
                    <a:pt x="3374" y="457"/>
                  </a:cubicBezTo>
                  <a:cubicBezTo>
                    <a:pt x="2510" y="1126"/>
                    <a:pt x="1390" y="1437"/>
                    <a:pt x="296" y="1437"/>
                  </a:cubicBezTo>
                  <a:cubicBezTo>
                    <a:pt x="197" y="1437"/>
                    <a:pt x="98" y="1435"/>
                    <a:pt x="0" y="1430"/>
                  </a:cubicBezTo>
                  <a:lnTo>
                    <a:pt x="0" y="1430"/>
                  </a:lnTo>
                  <a:lnTo>
                    <a:pt x="213" y="2980"/>
                  </a:lnTo>
                  <a:lnTo>
                    <a:pt x="4286" y="2615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2"/>
            <p:cNvSpPr/>
            <p:nvPr/>
          </p:nvSpPr>
          <p:spPr>
            <a:xfrm>
              <a:off x="3792175" y="2360488"/>
              <a:ext cx="127675" cy="184675"/>
            </a:xfrm>
            <a:custGeom>
              <a:avLst/>
              <a:gdLst/>
              <a:ahLst/>
              <a:cxnLst/>
              <a:rect l="l" t="t" r="r" b="b"/>
              <a:pathLst>
                <a:path w="5107" h="7387" extrusionOk="0">
                  <a:moveTo>
                    <a:pt x="4286" y="0"/>
                  </a:moveTo>
                  <a:lnTo>
                    <a:pt x="0" y="578"/>
                  </a:lnTo>
                  <a:lnTo>
                    <a:pt x="213" y="2250"/>
                  </a:lnTo>
                  <a:cubicBezTo>
                    <a:pt x="1064" y="2098"/>
                    <a:pt x="1885" y="1946"/>
                    <a:pt x="2736" y="1915"/>
                  </a:cubicBezTo>
                  <a:cubicBezTo>
                    <a:pt x="2918" y="1915"/>
                    <a:pt x="3161" y="1946"/>
                    <a:pt x="3283" y="2098"/>
                  </a:cubicBezTo>
                  <a:cubicBezTo>
                    <a:pt x="3374" y="2189"/>
                    <a:pt x="3374" y="2341"/>
                    <a:pt x="3374" y="2462"/>
                  </a:cubicBezTo>
                  <a:cubicBezTo>
                    <a:pt x="3344" y="2888"/>
                    <a:pt x="3070" y="3253"/>
                    <a:pt x="2796" y="3557"/>
                  </a:cubicBezTo>
                  <a:cubicBezTo>
                    <a:pt x="2553" y="3891"/>
                    <a:pt x="2280" y="4195"/>
                    <a:pt x="2006" y="4499"/>
                  </a:cubicBezTo>
                  <a:cubicBezTo>
                    <a:pt x="2432" y="4377"/>
                    <a:pt x="2857" y="4316"/>
                    <a:pt x="3313" y="4286"/>
                  </a:cubicBezTo>
                  <a:cubicBezTo>
                    <a:pt x="3496" y="4286"/>
                    <a:pt x="3678" y="4286"/>
                    <a:pt x="3800" y="4408"/>
                  </a:cubicBezTo>
                  <a:cubicBezTo>
                    <a:pt x="3921" y="4590"/>
                    <a:pt x="3830" y="4833"/>
                    <a:pt x="3708" y="5016"/>
                  </a:cubicBezTo>
                  <a:cubicBezTo>
                    <a:pt x="3344" y="5593"/>
                    <a:pt x="2827" y="6110"/>
                    <a:pt x="2249" y="6475"/>
                  </a:cubicBezTo>
                  <a:cubicBezTo>
                    <a:pt x="2948" y="6687"/>
                    <a:pt x="3769" y="6475"/>
                    <a:pt x="4377" y="6839"/>
                  </a:cubicBezTo>
                  <a:cubicBezTo>
                    <a:pt x="4590" y="6961"/>
                    <a:pt x="4772" y="7174"/>
                    <a:pt x="4772" y="7386"/>
                  </a:cubicBezTo>
                  <a:lnTo>
                    <a:pt x="5107" y="7356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2"/>
            <p:cNvSpPr/>
            <p:nvPr/>
          </p:nvSpPr>
          <p:spPr>
            <a:xfrm>
              <a:off x="3757975" y="2408838"/>
              <a:ext cx="153525" cy="171475"/>
            </a:xfrm>
            <a:custGeom>
              <a:avLst/>
              <a:gdLst/>
              <a:ahLst/>
              <a:cxnLst/>
              <a:rect l="l" t="t" r="r" b="b"/>
              <a:pathLst>
                <a:path w="6141" h="6859" extrusionOk="0">
                  <a:moveTo>
                    <a:pt x="4234" y="1"/>
                  </a:moveTo>
                  <a:cubicBezTo>
                    <a:pt x="4189" y="1"/>
                    <a:pt x="4145" y="5"/>
                    <a:pt x="4104" y="12"/>
                  </a:cubicBezTo>
                  <a:cubicBezTo>
                    <a:pt x="3253" y="12"/>
                    <a:pt x="2432" y="164"/>
                    <a:pt x="1581" y="316"/>
                  </a:cubicBezTo>
                  <a:cubicBezTo>
                    <a:pt x="1429" y="346"/>
                    <a:pt x="1277" y="376"/>
                    <a:pt x="1125" y="407"/>
                  </a:cubicBezTo>
                  <a:cubicBezTo>
                    <a:pt x="851" y="468"/>
                    <a:pt x="578" y="528"/>
                    <a:pt x="365" y="711"/>
                  </a:cubicBezTo>
                  <a:cubicBezTo>
                    <a:pt x="61" y="923"/>
                    <a:pt x="0" y="1379"/>
                    <a:pt x="91" y="1744"/>
                  </a:cubicBezTo>
                  <a:cubicBezTo>
                    <a:pt x="213" y="2078"/>
                    <a:pt x="487" y="2382"/>
                    <a:pt x="821" y="2565"/>
                  </a:cubicBezTo>
                  <a:cubicBezTo>
                    <a:pt x="912" y="2595"/>
                    <a:pt x="973" y="2626"/>
                    <a:pt x="1003" y="2686"/>
                  </a:cubicBezTo>
                  <a:cubicBezTo>
                    <a:pt x="1034" y="2808"/>
                    <a:pt x="943" y="2930"/>
                    <a:pt x="851" y="3021"/>
                  </a:cubicBezTo>
                  <a:cubicBezTo>
                    <a:pt x="608" y="3234"/>
                    <a:pt x="365" y="3507"/>
                    <a:pt x="213" y="3811"/>
                  </a:cubicBezTo>
                  <a:cubicBezTo>
                    <a:pt x="31" y="4145"/>
                    <a:pt x="0" y="4541"/>
                    <a:pt x="183" y="4844"/>
                  </a:cubicBezTo>
                  <a:cubicBezTo>
                    <a:pt x="274" y="5027"/>
                    <a:pt x="456" y="5179"/>
                    <a:pt x="639" y="5300"/>
                  </a:cubicBezTo>
                  <a:cubicBezTo>
                    <a:pt x="882" y="5422"/>
                    <a:pt x="1155" y="5544"/>
                    <a:pt x="1429" y="5574"/>
                  </a:cubicBezTo>
                  <a:lnTo>
                    <a:pt x="1429" y="5604"/>
                  </a:lnTo>
                  <a:cubicBezTo>
                    <a:pt x="1125" y="5817"/>
                    <a:pt x="1216" y="6273"/>
                    <a:pt x="1459" y="6516"/>
                  </a:cubicBezTo>
                  <a:cubicBezTo>
                    <a:pt x="1733" y="6759"/>
                    <a:pt x="2098" y="6820"/>
                    <a:pt x="2462" y="6851"/>
                  </a:cubicBezTo>
                  <a:cubicBezTo>
                    <a:pt x="2560" y="6856"/>
                    <a:pt x="2659" y="6858"/>
                    <a:pt x="2758" y="6858"/>
                  </a:cubicBezTo>
                  <a:cubicBezTo>
                    <a:pt x="3852" y="6858"/>
                    <a:pt x="4972" y="6547"/>
                    <a:pt x="5836" y="5878"/>
                  </a:cubicBezTo>
                  <a:cubicBezTo>
                    <a:pt x="5958" y="5817"/>
                    <a:pt x="6049" y="5726"/>
                    <a:pt x="6110" y="5604"/>
                  </a:cubicBezTo>
                  <a:cubicBezTo>
                    <a:pt x="6110" y="5574"/>
                    <a:pt x="6140" y="5513"/>
                    <a:pt x="6140" y="5452"/>
                  </a:cubicBezTo>
                  <a:cubicBezTo>
                    <a:pt x="6140" y="5240"/>
                    <a:pt x="5958" y="5027"/>
                    <a:pt x="5745" y="4905"/>
                  </a:cubicBezTo>
                  <a:cubicBezTo>
                    <a:pt x="5107" y="4541"/>
                    <a:pt x="4316" y="4753"/>
                    <a:pt x="3617" y="4541"/>
                  </a:cubicBezTo>
                  <a:cubicBezTo>
                    <a:pt x="4195" y="4176"/>
                    <a:pt x="4712" y="3659"/>
                    <a:pt x="5076" y="3082"/>
                  </a:cubicBezTo>
                  <a:cubicBezTo>
                    <a:pt x="5198" y="2899"/>
                    <a:pt x="5289" y="2656"/>
                    <a:pt x="5168" y="2504"/>
                  </a:cubicBezTo>
                  <a:cubicBezTo>
                    <a:pt x="5046" y="2352"/>
                    <a:pt x="4864" y="2352"/>
                    <a:pt x="4681" y="2352"/>
                  </a:cubicBezTo>
                  <a:cubicBezTo>
                    <a:pt x="4225" y="2382"/>
                    <a:pt x="3800" y="2443"/>
                    <a:pt x="3374" y="2565"/>
                  </a:cubicBezTo>
                  <a:cubicBezTo>
                    <a:pt x="3648" y="2261"/>
                    <a:pt x="3921" y="1957"/>
                    <a:pt x="4164" y="1653"/>
                  </a:cubicBezTo>
                  <a:cubicBezTo>
                    <a:pt x="4438" y="1319"/>
                    <a:pt x="4712" y="954"/>
                    <a:pt x="4742" y="528"/>
                  </a:cubicBezTo>
                  <a:cubicBezTo>
                    <a:pt x="4742" y="407"/>
                    <a:pt x="4742" y="255"/>
                    <a:pt x="4651" y="164"/>
                  </a:cubicBezTo>
                  <a:cubicBezTo>
                    <a:pt x="4557" y="46"/>
                    <a:pt x="4389" y="1"/>
                    <a:pt x="4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2"/>
            <p:cNvSpPr/>
            <p:nvPr/>
          </p:nvSpPr>
          <p:spPr>
            <a:xfrm>
              <a:off x="3944150" y="2375688"/>
              <a:ext cx="67650" cy="197600"/>
            </a:xfrm>
            <a:custGeom>
              <a:avLst/>
              <a:gdLst/>
              <a:ahLst/>
              <a:cxnLst/>
              <a:rect l="l" t="t" r="r" b="b"/>
              <a:pathLst>
                <a:path w="2706" h="7904" extrusionOk="0">
                  <a:moveTo>
                    <a:pt x="0" y="0"/>
                  </a:moveTo>
                  <a:lnTo>
                    <a:pt x="730" y="7903"/>
                  </a:lnTo>
                  <a:lnTo>
                    <a:pt x="851" y="7903"/>
                  </a:lnTo>
                  <a:cubicBezTo>
                    <a:pt x="1034" y="7842"/>
                    <a:pt x="1246" y="7781"/>
                    <a:pt x="1429" y="7721"/>
                  </a:cubicBezTo>
                  <a:cubicBezTo>
                    <a:pt x="1885" y="7569"/>
                    <a:pt x="2310" y="7417"/>
                    <a:pt x="2705" y="7174"/>
                  </a:cubicBezTo>
                  <a:lnTo>
                    <a:pt x="2705" y="3222"/>
                  </a:lnTo>
                  <a:lnTo>
                    <a:pt x="2614" y="3222"/>
                  </a:lnTo>
                  <a:cubicBezTo>
                    <a:pt x="2341" y="2614"/>
                    <a:pt x="2037" y="1976"/>
                    <a:pt x="1642" y="1398"/>
                  </a:cubicBezTo>
                  <a:cubicBezTo>
                    <a:pt x="1246" y="821"/>
                    <a:pt x="760" y="304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2"/>
            <p:cNvSpPr/>
            <p:nvPr/>
          </p:nvSpPr>
          <p:spPr>
            <a:xfrm>
              <a:off x="4620450" y="1469888"/>
              <a:ext cx="272075" cy="284225"/>
            </a:xfrm>
            <a:custGeom>
              <a:avLst/>
              <a:gdLst/>
              <a:ahLst/>
              <a:cxnLst/>
              <a:rect l="l" t="t" r="r" b="b"/>
              <a:pathLst>
                <a:path w="10883" h="11369" fill="none" extrusionOk="0">
                  <a:moveTo>
                    <a:pt x="0" y="10062"/>
                  </a:moveTo>
                  <a:cubicBezTo>
                    <a:pt x="821" y="10791"/>
                    <a:pt x="1976" y="11308"/>
                    <a:pt x="3587" y="11338"/>
                  </a:cubicBezTo>
                  <a:cubicBezTo>
                    <a:pt x="6475" y="11369"/>
                    <a:pt x="7812" y="9484"/>
                    <a:pt x="8450" y="7721"/>
                  </a:cubicBezTo>
                  <a:cubicBezTo>
                    <a:pt x="8998" y="6262"/>
                    <a:pt x="9028" y="4864"/>
                    <a:pt x="9028" y="4864"/>
                  </a:cubicBezTo>
                  <a:cubicBezTo>
                    <a:pt x="9028" y="4864"/>
                    <a:pt x="10760" y="3800"/>
                    <a:pt x="10821" y="1946"/>
                  </a:cubicBezTo>
                  <a:cubicBezTo>
                    <a:pt x="10882" y="669"/>
                    <a:pt x="10487" y="92"/>
                    <a:pt x="9909" y="31"/>
                  </a:cubicBezTo>
                  <a:cubicBezTo>
                    <a:pt x="9636" y="1"/>
                    <a:pt x="9332" y="61"/>
                    <a:pt x="9028" y="24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2"/>
            <p:cNvSpPr/>
            <p:nvPr/>
          </p:nvSpPr>
          <p:spPr>
            <a:xfrm>
              <a:off x="4507225" y="1504838"/>
              <a:ext cx="113250" cy="216600"/>
            </a:xfrm>
            <a:custGeom>
              <a:avLst/>
              <a:gdLst/>
              <a:ahLst/>
              <a:cxnLst/>
              <a:rect l="l" t="t" r="r" b="b"/>
              <a:pathLst>
                <a:path w="4530" h="8664" fill="none" extrusionOk="0">
                  <a:moveTo>
                    <a:pt x="1672" y="122"/>
                  </a:moveTo>
                  <a:cubicBezTo>
                    <a:pt x="1672" y="122"/>
                    <a:pt x="1247" y="1"/>
                    <a:pt x="852" y="122"/>
                  </a:cubicBezTo>
                  <a:cubicBezTo>
                    <a:pt x="426" y="244"/>
                    <a:pt x="0" y="700"/>
                    <a:pt x="213" y="2037"/>
                  </a:cubicBezTo>
                  <a:cubicBezTo>
                    <a:pt x="639" y="4560"/>
                    <a:pt x="2523" y="4226"/>
                    <a:pt x="2523" y="4226"/>
                  </a:cubicBezTo>
                  <a:cubicBezTo>
                    <a:pt x="2523" y="4226"/>
                    <a:pt x="2645" y="6961"/>
                    <a:pt x="4529" y="866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2"/>
            <p:cNvSpPr/>
            <p:nvPr/>
          </p:nvSpPr>
          <p:spPr>
            <a:xfrm>
              <a:off x="4552050" y="1349063"/>
              <a:ext cx="291825" cy="158850"/>
            </a:xfrm>
            <a:custGeom>
              <a:avLst/>
              <a:gdLst/>
              <a:ahLst/>
              <a:cxnLst/>
              <a:rect l="l" t="t" r="r" b="b"/>
              <a:pathLst>
                <a:path w="11673" h="6354" fill="none" extrusionOk="0">
                  <a:moveTo>
                    <a:pt x="11582" y="5046"/>
                  </a:moveTo>
                  <a:cubicBezTo>
                    <a:pt x="11673" y="3952"/>
                    <a:pt x="11521" y="2828"/>
                    <a:pt x="11126" y="1824"/>
                  </a:cubicBezTo>
                  <a:cubicBezTo>
                    <a:pt x="10943" y="1369"/>
                    <a:pt x="10700" y="913"/>
                    <a:pt x="10366" y="578"/>
                  </a:cubicBezTo>
                  <a:cubicBezTo>
                    <a:pt x="10031" y="244"/>
                    <a:pt x="9545" y="1"/>
                    <a:pt x="9059" y="1"/>
                  </a:cubicBezTo>
                  <a:cubicBezTo>
                    <a:pt x="8542" y="1"/>
                    <a:pt x="8086" y="274"/>
                    <a:pt x="7630" y="548"/>
                  </a:cubicBezTo>
                  <a:cubicBezTo>
                    <a:pt x="6718" y="1065"/>
                    <a:pt x="5715" y="1581"/>
                    <a:pt x="4682" y="1490"/>
                  </a:cubicBezTo>
                  <a:cubicBezTo>
                    <a:pt x="3709" y="1399"/>
                    <a:pt x="2767" y="761"/>
                    <a:pt x="1794" y="1004"/>
                  </a:cubicBezTo>
                  <a:cubicBezTo>
                    <a:pt x="1156" y="1156"/>
                    <a:pt x="639" y="1733"/>
                    <a:pt x="396" y="2341"/>
                  </a:cubicBezTo>
                  <a:cubicBezTo>
                    <a:pt x="122" y="2980"/>
                    <a:pt x="92" y="3648"/>
                    <a:pt x="92" y="4347"/>
                  </a:cubicBezTo>
                  <a:cubicBezTo>
                    <a:pt x="62" y="5016"/>
                    <a:pt x="92" y="5685"/>
                    <a:pt x="1" y="63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2"/>
            <p:cNvSpPr/>
            <p:nvPr/>
          </p:nvSpPr>
          <p:spPr>
            <a:xfrm>
              <a:off x="4611325" y="1662913"/>
              <a:ext cx="240150" cy="281925"/>
            </a:xfrm>
            <a:custGeom>
              <a:avLst/>
              <a:gdLst/>
              <a:ahLst/>
              <a:cxnLst/>
              <a:rect l="l" t="t" r="r" b="b"/>
              <a:pathLst>
                <a:path w="9606" h="11277" fill="none" extrusionOk="0">
                  <a:moveTo>
                    <a:pt x="365" y="2341"/>
                  </a:moveTo>
                  <a:lnTo>
                    <a:pt x="365" y="2341"/>
                  </a:lnTo>
                  <a:lnTo>
                    <a:pt x="92" y="4985"/>
                  </a:lnTo>
                  <a:lnTo>
                    <a:pt x="31" y="5714"/>
                  </a:lnTo>
                  <a:lnTo>
                    <a:pt x="1" y="6049"/>
                  </a:lnTo>
                  <a:lnTo>
                    <a:pt x="3587" y="11277"/>
                  </a:lnTo>
                  <a:lnTo>
                    <a:pt x="4712" y="11277"/>
                  </a:lnTo>
                  <a:lnTo>
                    <a:pt x="9606" y="3830"/>
                  </a:lnTo>
                  <a:lnTo>
                    <a:pt x="9454" y="3040"/>
                  </a:lnTo>
                  <a:lnTo>
                    <a:pt x="881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2"/>
            <p:cNvSpPr/>
            <p:nvPr/>
          </p:nvSpPr>
          <p:spPr>
            <a:xfrm>
              <a:off x="3947950" y="2375688"/>
              <a:ext cx="61575" cy="80575"/>
            </a:xfrm>
            <a:custGeom>
              <a:avLst/>
              <a:gdLst/>
              <a:ahLst/>
              <a:cxnLst/>
              <a:rect l="l" t="t" r="r" b="b"/>
              <a:pathLst>
                <a:path w="2463" h="3223" fill="none" extrusionOk="0">
                  <a:moveTo>
                    <a:pt x="0" y="0"/>
                  </a:moveTo>
                  <a:cubicBezTo>
                    <a:pt x="608" y="304"/>
                    <a:pt x="1094" y="821"/>
                    <a:pt x="1490" y="1398"/>
                  </a:cubicBezTo>
                  <a:cubicBezTo>
                    <a:pt x="1885" y="1976"/>
                    <a:pt x="2189" y="2614"/>
                    <a:pt x="2462" y="32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2"/>
            <p:cNvSpPr/>
            <p:nvPr/>
          </p:nvSpPr>
          <p:spPr>
            <a:xfrm>
              <a:off x="3965425" y="2553488"/>
              <a:ext cx="47125" cy="19800"/>
            </a:xfrm>
            <a:custGeom>
              <a:avLst/>
              <a:gdLst/>
              <a:ahLst/>
              <a:cxnLst/>
              <a:rect l="l" t="t" r="r" b="b"/>
              <a:pathLst>
                <a:path w="1885" h="792" fill="none" extrusionOk="0">
                  <a:moveTo>
                    <a:pt x="1885" y="1"/>
                  </a:moveTo>
                  <a:cubicBezTo>
                    <a:pt x="1885" y="31"/>
                    <a:pt x="1854" y="31"/>
                    <a:pt x="1854" y="62"/>
                  </a:cubicBezTo>
                  <a:cubicBezTo>
                    <a:pt x="1459" y="305"/>
                    <a:pt x="1003" y="457"/>
                    <a:pt x="578" y="609"/>
                  </a:cubicBezTo>
                  <a:cubicBezTo>
                    <a:pt x="395" y="669"/>
                    <a:pt x="183" y="730"/>
                    <a:pt x="0" y="791"/>
                  </a:cubicBezTo>
                </a:path>
              </a:pathLst>
            </a:custGeom>
            <a:noFill/>
            <a:ln w="9525" cap="rnd" cmpd="sng">
              <a:solidFill>
                <a:srgbClr val="2828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2"/>
            <p:cNvSpPr/>
            <p:nvPr/>
          </p:nvSpPr>
          <p:spPr>
            <a:xfrm>
              <a:off x="3757200" y="2408363"/>
              <a:ext cx="153525" cy="173275"/>
            </a:xfrm>
            <a:custGeom>
              <a:avLst/>
              <a:gdLst/>
              <a:ahLst/>
              <a:cxnLst/>
              <a:rect l="l" t="t" r="r" b="b"/>
              <a:pathLst>
                <a:path w="6141" h="6931" fill="none" extrusionOk="0">
                  <a:moveTo>
                    <a:pt x="1460" y="5623"/>
                  </a:moveTo>
                  <a:cubicBezTo>
                    <a:pt x="1156" y="5836"/>
                    <a:pt x="1217" y="6292"/>
                    <a:pt x="1490" y="6535"/>
                  </a:cubicBezTo>
                  <a:cubicBezTo>
                    <a:pt x="1764" y="6809"/>
                    <a:pt x="2129" y="6839"/>
                    <a:pt x="2493" y="6870"/>
                  </a:cubicBezTo>
                  <a:cubicBezTo>
                    <a:pt x="3679" y="6930"/>
                    <a:pt x="4925" y="6626"/>
                    <a:pt x="5867" y="5897"/>
                  </a:cubicBezTo>
                  <a:cubicBezTo>
                    <a:pt x="5989" y="5836"/>
                    <a:pt x="6080" y="5745"/>
                    <a:pt x="6110" y="5623"/>
                  </a:cubicBezTo>
                  <a:cubicBezTo>
                    <a:pt x="6141" y="5593"/>
                    <a:pt x="6141" y="5532"/>
                    <a:pt x="6141" y="5471"/>
                  </a:cubicBezTo>
                  <a:cubicBezTo>
                    <a:pt x="6141" y="5259"/>
                    <a:pt x="5989" y="5046"/>
                    <a:pt x="5776" y="4924"/>
                  </a:cubicBezTo>
                  <a:cubicBezTo>
                    <a:pt x="5138" y="4560"/>
                    <a:pt x="4347" y="4772"/>
                    <a:pt x="3648" y="4560"/>
                  </a:cubicBezTo>
                  <a:cubicBezTo>
                    <a:pt x="4226" y="4195"/>
                    <a:pt x="4743" y="3678"/>
                    <a:pt x="5107" y="3101"/>
                  </a:cubicBezTo>
                  <a:cubicBezTo>
                    <a:pt x="5229" y="2918"/>
                    <a:pt x="5320" y="2675"/>
                    <a:pt x="5199" y="2493"/>
                  </a:cubicBezTo>
                  <a:cubicBezTo>
                    <a:pt x="5077" y="2371"/>
                    <a:pt x="4895" y="2371"/>
                    <a:pt x="4712" y="2371"/>
                  </a:cubicBezTo>
                  <a:cubicBezTo>
                    <a:pt x="4256" y="2401"/>
                    <a:pt x="3831" y="2462"/>
                    <a:pt x="3405" y="2584"/>
                  </a:cubicBezTo>
                  <a:cubicBezTo>
                    <a:pt x="3679" y="2280"/>
                    <a:pt x="3952" y="1976"/>
                    <a:pt x="4195" y="1642"/>
                  </a:cubicBezTo>
                  <a:cubicBezTo>
                    <a:pt x="4469" y="1338"/>
                    <a:pt x="4743" y="973"/>
                    <a:pt x="4773" y="547"/>
                  </a:cubicBezTo>
                  <a:cubicBezTo>
                    <a:pt x="4773" y="426"/>
                    <a:pt x="4773" y="274"/>
                    <a:pt x="4682" y="183"/>
                  </a:cubicBezTo>
                  <a:cubicBezTo>
                    <a:pt x="4560" y="31"/>
                    <a:pt x="4317" y="0"/>
                    <a:pt x="4135" y="0"/>
                  </a:cubicBezTo>
                  <a:cubicBezTo>
                    <a:pt x="3284" y="31"/>
                    <a:pt x="2463" y="183"/>
                    <a:pt x="1612" y="335"/>
                  </a:cubicBezTo>
                  <a:cubicBezTo>
                    <a:pt x="1460" y="365"/>
                    <a:pt x="1308" y="395"/>
                    <a:pt x="1156" y="426"/>
                  </a:cubicBezTo>
                  <a:cubicBezTo>
                    <a:pt x="882" y="487"/>
                    <a:pt x="609" y="547"/>
                    <a:pt x="396" y="699"/>
                  </a:cubicBezTo>
                  <a:cubicBezTo>
                    <a:pt x="92" y="942"/>
                    <a:pt x="1" y="1398"/>
                    <a:pt x="122" y="1733"/>
                  </a:cubicBezTo>
                  <a:cubicBezTo>
                    <a:pt x="244" y="2097"/>
                    <a:pt x="518" y="2401"/>
                    <a:pt x="852" y="2584"/>
                  </a:cubicBezTo>
                  <a:cubicBezTo>
                    <a:pt x="913" y="2614"/>
                    <a:pt x="1004" y="2645"/>
                    <a:pt x="1034" y="2705"/>
                  </a:cubicBezTo>
                  <a:cubicBezTo>
                    <a:pt x="1065" y="2827"/>
                    <a:pt x="974" y="2949"/>
                    <a:pt x="882" y="3009"/>
                  </a:cubicBezTo>
                  <a:cubicBezTo>
                    <a:pt x="639" y="3253"/>
                    <a:pt x="366" y="3526"/>
                    <a:pt x="214" y="3830"/>
                  </a:cubicBezTo>
                  <a:cubicBezTo>
                    <a:pt x="62" y="4164"/>
                    <a:pt x="31" y="4529"/>
                    <a:pt x="183" y="4863"/>
                  </a:cubicBezTo>
                  <a:cubicBezTo>
                    <a:pt x="305" y="5046"/>
                    <a:pt x="487" y="5198"/>
                    <a:pt x="670" y="5289"/>
                  </a:cubicBezTo>
                  <a:cubicBezTo>
                    <a:pt x="913" y="5441"/>
                    <a:pt x="1186" y="5532"/>
                    <a:pt x="1460" y="5593"/>
                  </a:cubicBezTo>
                  <a:cubicBezTo>
                    <a:pt x="1460" y="5593"/>
                    <a:pt x="1460" y="5593"/>
                    <a:pt x="1490" y="559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2"/>
            <p:cNvSpPr/>
            <p:nvPr/>
          </p:nvSpPr>
          <p:spPr>
            <a:xfrm>
              <a:off x="5075625" y="3000313"/>
              <a:ext cx="205950" cy="312325"/>
            </a:xfrm>
            <a:custGeom>
              <a:avLst/>
              <a:gdLst/>
              <a:ahLst/>
              <a:cxnLst/>
              <a:rect l="l" t="t" r="r" b="b"/>
              <a:pathLst>
                <a:path w="8238" h="12493" fill="none" extrusionOk="0">
                  <a:moveTo>
                    <a:pt x="3830" y="31"/>
                  </a:moveTo>
                  <a:cubicBezTo>
                    <a:pt x="3739" y="365"/>
                    <a:pt x="3010" y="1125"/>
                    <a:pt x="2493" y="1733"/>
                  </a:cubicBezTo>
                  <a:cubicBezTo>
                    <a:pt x="1642" y="2766"/>
                    <a:pt x="1307" y="4104"/>
                    <a:pt x="973" y="5411"/>
                  </a:cubicBezTo>
                  <a:cubicBezTo>
                    <a:pt x="852" y="5958"/>
                    <a:pt x="700" y="6505"/>
                    <a:pt x="578" y="7052"/>
                  </a:cubicBezTo>
                  <a:cubicBezTo>
                    <a:pt x="396" y="7721"/>
                    <a:pt x="244" y="8420"/>
                    <a:pt x="61" y="9089"/>
                  </a:cubicBezTo>
                  <a:cubicBezTo>
                    <a:pt x="31" y="9210"/>
                    <a:pt x="0" y="9332"/>
                    <a:pt x="0" y="9484"/>
                  </a:cubicBezTo>
                  <a:cubicBezTo>
                    <a:pt x="0" y="9575"/>
                    <a:pt x="31" y="9666"/>
                    <a:pt x="61" y="9757"/>
                  </a:cubicBezTo>
                  <a:cubicBezTo>
                    <a:pt x="213" y="10061"/>
                    <a:pt x="669" y="10122"/>
                    <a:pt x="973" y="9940"/>
                  </a:cubicBezTo>
                  <a:cubicBezTo>
                    <a:pt x="1277" y="9757"/>
                    <a:pt x="1459" y="9453"/>
                    <a:pt x="1611" y="9149"/>
                  </a:cubicBezTo>
                  <a:cubicBezTo>
                    <a:pt x="2037" y="8359"/>
                    <a:pt x="2432" y="7569"/>
                    <a:pt x="2766" y="6748"/>
                  </a:cubicBezTo>
                  <a:cubicBezTo>
                    <a:pt x="2827" y="8390"/>
                    <a:pt x="1490" y="9757"/>
                    <a:pt x="1155" y="11368"/>
                  </a:cubicBezTo>
                  <a:cubicBezTo>
                    <a:pt x="1125" y="11581"/>
                    <a:pt x="1125" y="11885"/>
                    <a:pt x="1338" y="11946"/>
                  </a:cubicBezTo>
                  <a:cubicBezTo>
                    <a:pt x="1459" y="11976"/>
                    <a:pt x="1581" y="11915"/>
                    <a:pt x="1703" y="11855"/>
                  </a:cubicBezTo>
                  <a:cubicBezTo>
                    <a:pt x="2067" y="11672"/>
                    <a:pt x="2402" y="11429"/>
                    <a:pt x="2706" y="11186"/>
                  </a:cubicBezTo>
                  <a:cubicBezTo>
                    <a:pt x="2614" y="11399"/>
                    <a:pt x="2523" y="11611"/>
                    <a:pt x="2554" y="11855"/>
                  </a:cubicBezTo>
                  <a:cubicBezTo>
                    <a:pt x="2584" y="12098"/>
                    <a:pt x="2797" y="12311"/>
                    <a:pt x="3040" y="12280"/>
                  </a:cubicBezTo>
                  <a:cubicBezTo>
                    <a:pt x="3314" y="12250"/>
                    <a:pt x="3466" y="11915"/>
                    <a:pt x="3739" y="11885"/>
                  </a:cubicBezTo>
                  <a:cubicBezTo>
                    <a:pt x="3770" y="11885"/>
                    <a:pt x="3830" y="11885"/>
                    <a:pt x="3861" y="11915"/>
                  </a:cubicBezTo>
                  <a:cubicBezTo>
                    <a:pt x="3921" y="11946"/>
                    <a:pt x="3891" y="12067"/>
                    <a:pt x="3891" y="12159"/>
                  </a:cubicBezTo>
                  <a:cubicBezTo>
                    <a:pt x="3891" y="12341"/>
                    <a:pt x="4134" y="12493"/>
                    <a:pt x="4347" y="12463"/>
                  </a:cubicBezTo>
                  <a:cubicBezTo>
                    <a:pt x="4529" y="12463"/>
                    <a:pt x="4712" y="12311"/>
                    <a:pt x="4864" y="12189"/>
                  </a:cubicBezTo>
                  <a:cubicBezTo>
                    <a:pt x="5289" y="11763"/>
                    <a:pt x="5624" y="11247"/>
                    <a:pt x="5928" y="10700"/>
                  </a:cubicBezTo>
                  <a:cubicBezTo>
                    <a:pt x="6505" y="9727"/>
                    <a:pt x="7022" y="8663"/>
                    <a:pt x="7295" y="7538"/>
                  </a:cubicBezTo>
                  <a:cubicBezTo>
                    <a:pt x="7447" y="6900"/>
                    <a:pt x="7539" y="6262"/>
                    <a:pt x="7599" y="5593"/>
                  </a:cubicBezTo>
                  <a:cubicBezTo>
                    <a:pt x="7812" y="3678"/>
                    <a:pt x="8025" y="1885"/>
                    <a:pt x="823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2"/>
            <p:cNvSpPr/>
            <p:nvPr/>
          </p:nvSpPr>
          <p:spPr>
            <a:xfrm>
              <a:off x="4351450" y="3536788"/>
              <a:ext cx="296375" cy="885300"/>
            </a:xfrm>
            <a:custGeom>
              <a:avLst/>
              <a:gdLst/>
              <a:ahLst/>
              <a:cxnLst/>
              <a:rect l="l" t="t" r="r" b="b"/>
              <a:pathLst>
                <a:path w="11855" h="35412" fill="none" extrusionOk="0">
                  <a:moveTo>
                    <a:pt x="1733" y="1"/>
                  </a:moveTo>
                  <a:lnTo>
                    <a:pt x="1307" y="33162"/>
                  </a:lnTo>
                  <a:cubicBezTo>
                    <a:pt x="1307" y="33162"/>
                    <a:pt x="0" y="34469"/>
                    <a:pt x="1520" y="35411"/>
                  </a:cubicBezTo>
                  <a:lnTo>
                    <a:pt x="2797" y="35351"/>
                  </a:lnTo>
                  <a:lnTo>
                    <a:pt x="9393" y="35138"/>
                  </a:lnTo>
                  <a:cubicBezTo>
                    <a:pt x="9393" y="35138"/>
                    <a:pt x="10700" y="34500"/>
                    <a:pt x="9879" y="33618"/>
                  </a:cubicBezTo>
                  <a:cubicBezTo>
                    <a:pt x="9879" y="33618"/>
                    <a:pt x="10396" y="32858"/>
                    <a:pt x="9788" y="31977"/>
                  </a:cubicBezTo>
                  <a:lnTo>
                    <a:pt x="11855" y="1764"/>
                  </a:lnTo>
                </a:path>
              </a:pathLst>
            </a:custGeom>
            <a:noFill/>
            <a:ln w="9525" cap="rnd" cmpd="sng">
              <a:solidFill>
                <a:srgbClr val="2828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82"/>
            <p:cNvSpPr/>
            <p:nvPr/>
          </p:nvSpPr>
          <p:spPr>
            <a:xfrm>
              <a:off x="4688075" y="3519313"/>
              <a:ext cx="294100" cy="864775"/>
            </a:xfrm>
            <a:custGeom>
              <a:avLst/>
              <a:gdLst/>
              <a:ahLst/>
              <a:cxnLst/>
              <a:rect l="l" t="t" r="r" b="b"/>
              <a:pathLst>
                <a:path w="11764" h="34591" fill="none" extrusionOk="0">
                  <a:moveTo>
                    <a:pt x="1338" y="2463"/>
                  </a:moveTo>
                  <a:lnTo>
                    <a:pt x="1338" y="31551"/>
                  </a:lnTo>
                  <a:cubicBezTo>
                    <a:pt x="1338" y="31551"/>
                    <a:pt x="31" y="32037"/>
                    <a:pt x="943" y="33344"/>
                  </a:cubicBezTo>
                  <a:cubicBezTo>
                    <a:pt x="943" y="33344"/>
                    <a:pt x="1" y="33831"/>
                    <a:pt x="973" y="34591"/>
                  </a:cubicBezTo>
                  <a:lnTo>
                    <a:pt x="3192" y="34591"/>
                  </a:lnTo>
                  <a:lnTo>
                    <a:pt x="9666" y="34591"/>
                  </a:lnTo>
                  <a:lnTo>
                    <a:pt x="10153" y="34591"/>
                  </a:lnTo>
                  <a:lnTo>
                    <a:pt x="11764" y="1"/>
                  </a:lnTo>
                </a:path>
              </a:pathLst>
            </a:custGeom>
            <a:noFill/>
            <a:ln w="9525" cap="rnd" cmpd="sng">
              <a:solidFill>
                <a:srgbClr val="2828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82"/>
            <p:cNvSpPr/>
            <p:nvPr/>
          </p:nvSpPr>
          <p:spPr>
            <a:xfrm>
              <a:off x="4739750" y="4384063"/>
              <a:ext cx="228000" cy="267500"/>
            </a:xfrm>
            <a:custGeom>
              <a:avLst/>
              <a:gdLst/>
              <a:ahLst/>
              <a:cxnLst/>
              <a:rect l="l" t="t" r="r" b="b"/>
              <a:pathLst>
                <a:path w="9120" h="10700" fill="none" extrusionOk="0">
                  <a:moveTo>
                    <a:pt x="1125" y="1"/>
                  </a:moveTo>
                  <a:cubicBezTo>
                    <a:pt x="1125" y="1"/>
                    <a:pt x="335" y="2706"/>
                    <a:pt x="122" y="5229"/>
                  </a:cubicBezTo>
                  <a:cubicBezTo>
                    <a:pt x="1" y="6505"/>
                    <a:pt x="61" y="7752"/>
                    <a:pt x="487" y="8511"/>
                  </a:cubicBezTo>
                  <a:cubicBezTo>
                    <a:pt x="1733" y="10700"/>
                    <a:pt x="6232" y="10670"/>
                    <a:pt x="8238" y="10122"/>
                  </a:cubicBezTo>
                  <a:cubicBezTo>
                    <a:pt x="9089" y="9910"/>
                    <a:pt x="9119" y="8086"/>
                    <a:pt x="8876" y="6049"/>
                  </a:cubicBezTo>
                  <a:cubicBezTo>
                    <a:pt x="8511" y="3253"/>
                    <a:pt x="7599" y="1"/>
                    <a:pt x="759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2"/>
            <p:cNvSpPr/>
            <p:nvPr/>
          </p:nvSpPr>
          <p:spPr>
            <a:xfrm>
              <a:off x="4729100" y="1901513"/>
              <a:ext cx="116300" cy="114000"/>
            </a:xfrm>
            <a:custGeom>
              <a:avLst/>
              <a:gdLst/>
              <a:ahLst/>
              <a:cxnLst/>
              <a:rect l="l" t="t" r="r" b="b"/>
              <a:pathLst>
                <a:path w="4652" h="4560" fill="none" extrusionOk="0">
                  <a:moveTo>
                    <a:pt x="4652" y="0"/>
                  </a:moveTo>
                  <a:lnTo>
                    <a:pt x="1886" y="4560"/>
                  </a:lnTo>
                  <a:cubicBezTo>
                    <a:pt x="1886" y="4560"/>
                    <a:pt x="1703" y="3891"/>
                    <a:pt x="1278" y="3161"/>
                  </a:cubicBezTo>
                  <a:cubicBezTo>
                    <a:pt x="974" y="2645"/>
                    <a:pt x="548" y="2098"/>
                    <a:pt x="1" y="17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2"/>
            <p:cNvSpPr/>
            <p:nvPr/>
          </p:nvSpPr>
          <p:spPr>
            <a:xfrm>
              <a:off x="4845375" y="1780688"/>
              <a:ext cx="63100" cy="120075"/>
            </a:xfrm>
            <a:custGeom>
              <a:avLst/>
              <a:gdLst/>
              <a:ahLst/>
              <a:cxnLst/>
              <a:rect l="l" t="t" r="r" b="b"/>
              <a:pathLst>
                <a:path w="2524" h="4803" fill="none" extrusionOk="0">
                  <a:moveTo>
                    <a:pt x="1855" y="0"/>
                  </a:moveTo>
                  <a:lnTo>
                    <a:pt x="2523" y="639"/>
                  </a:lnTo>
                  <a:lnTo>
                    <a:pt x="1" y="4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2"/>
            <p:cNvSpPr/>
            <p:nvPr/>
          </p:nvSpPr>
          <p:spPr>
            <a:xfrm>
              <a:off x="4847650" y="1738888"/>
              <a:ext cx="43350" cy="41825"/>
            </a:xfrm>
            <a:custGeom>
              <a:avLst/>
              <a:gdLst/>
              <a:ahLst/>
              <a:cxnLst/>
              <a:rect l="l" t="t" r="r" b="b"/>
              <a:pathLst>
                <a:path w="1734" h="1673" fill="none" extrusionOk="0">
                  <a:moveTo>
                    <a:pt x="1" y="1"/>
                  </a:moveTo>
                  <a:lnTo>
                    <a:pt x="1733" y="1672"/>
                  </a:lnTo>
                </a:path>
              </a:pathLst>
            </a:custGeom>
            <a:noFill/>
            <a:ln w="9525" cap="rnd" cmpd="sng">
              <a:solidFill>
                <a:srgbClr val="2828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2"/>
            <p:cNvSpPr/>
            <p:nvPr/>
          </p:nvSpPr>
          <p:spPr>
            <a:xfrm>
              <a:off x="4577125" y="1786763"/>
              <a:ext cx="123900" cy="228000"/>
            </a:xfrm>
            <a:custGeom>
              <a:avLst/>
              <a:gdLst/>
              <a:ahLst/>
              <a:cxnLst/>
              <a:rect l="l" t="t" r="r" b="b"/>
              <a:pathLst>
                <a:path w="4956" h="9120" fill="none" extrusionOk="0">
                  <a:moveTo>
                    <a:pt x="4955" y="6323"/>
                  </a:moveTo>
                  <a:cubicBezTo>
                    <a:pt x="4955" y="6323"/>
                    <a:pt x="4530" y="6809"/>
                    <a:pt x="4135" y="7417"/>
                  </a:cubicBezTo>
                  <a:cubicBezTo>
                    <a:pt x="3831" y="7934"/>
                    <a:pt x="3557" y="8572"/>
                    <a:pt x="3618" y="9119"/>
                  </a:cubicBezTo>
                  <a:lnTo>
                    <a:pt x="1" y="1885"/>
                  </a:lnTo>
                  <a:lnTo>
                    <a:pt x="136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2"/>
            <p:cNvSpPr/>
            <p:nvPr/>
          </p:nvSpPr>
          <p:spPr>
            <a:xfrm>
              <a:off x="4406925" y="2235863"/>
              <a:ext cx="22825" cy="362500"/>
            </a:xfrm>
            <a:custGeom>
              <a:avLst/>
              <a:gdLst/>
              <a:ahLst/>
              <a:cxnLst/>
              <a:rect l="l" t="t" r="r" b="b"/>
              <a:pathLst>
                <a:path w="913" h="14500" fill="none" extrusionOk="0">
                  <a:moveTo>
                    <a:pt x="0" y="14499"/>
                  </a:moveTo>
                  <a:cubicBezTo>
                    <a:pt x="517" y="6262"/>
                    <a:pt x="912" y="0"/>
                    <a:pt x="912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2"/>
            <p:cNvSpPr/>
            <p:nvPr/>
          </p:nvSpPr>
          <p:spPr>
            <a:xfrm>
              <a:off x="4734425" y="1900738"/>
              <a:ext cx="110975" cy="412650"/>
            </a:xfrm>
            <a:custGeom>
              <a:avLst/>
              <a:gdLst/>
              <a:ahLst/>
              <a:cxnLst/>
              <a:rect l="l" t="t" r="r" b="b"/>
              <a:pathLst>
                <a:path w="4439" h="16506" fill="none" extrusionOk="0">
                  <a:moveTo>
                    <a:pt x="1" y="16506"/>
                  </a:moveTo>
                  <a:lnTo>
                    <a:pt x="2068" y="8816"/>
                  </a:lnTo>
                  <a:lnTo>
                    <a:pt x="4439" y="31"/>
                  </a:lnTo>
                  <a:lnTo>
                    <a:pt x="443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2"/>
            <p:cNvSpPr/>
            <p:nvPr/>
          </p:nvSpPr>
          <p:spPr>
            <a:xfrm>
              <a:off x="4682000" y="1833888"/>
              <a:ext cx="341225" cy="673275"/>
            </a:xfrm>
            <a:custGeom>
              <a:avLst/>
              <a:gdLst/>
              <a:ahLst/>
              <a:cxnLst/>
              <a:rect l="l" t="t" r="r" b="b"/>
              <a:pathLst>
                <a:path w="13649" h="26931" fill="none" extrusionOk="0">
                  <a:moveTo>
                    <a:pt x="13648" y="0"/>
                  </a:moveTo>
                  <a:lnTo>
                    <a:pt x="12128" y="6383"/>
                  </a:lnTo>
                  <a:lnTo>
                    <a:pt x="8572" y="6170"/>
                  </a:lnTo>
                  <a:lnTo>
                    <a:pt x="10761" y="8906"/>
                  </a:lnTo>
                  <a:lnTo>
                    <a:pt x="0" y="26931"/>
                  </a:lnTo>
                  <a:lnTo>
                    <a:pt x="1976" y="19575"/>
                  </a:lnTo>
                  <a:lnTo>
                    <a:pt x="2098" y="1918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2"/>
            <p:cNvSpPr/>
            <p:nvPr/>
          </p:nvSpPr>
          <p:spPr>
            <a:xfrm>
              <a:off x="4462400" y="1874163"/>
              <a:ext cx="269025" cy="449100"/>
            </a:xfrm>
            <a:custGeom>
              <a:avLst/>
              <a:gdLst/>
              <a:ahLst/>
              <a:cxnLst/>
              <a:rect l="l" t="t" r="r" b="b"/>
              <a:pathLst>
                <a:path w="10761" h="17964" fill="none" extrusionOk="0">
                  <a:moveTo>
                    <a:pt x="10760" y="17964"/>
                  </a:moveTo>
                  <a:lnTo>
                    <a:pt x="2857" y="11368"/>
                  </a:lnTo>
                  <a:lnTo>
                    <a:pt x="3739" y="7538"/>
                  </a:lnTo>
                  <a:lnTo>
                    <a:pt x="0" y="6961"/>
                  </a:lnTo>
                  <a:lnTo>
                    <a:pt x="33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2"/>
            <p:cNvSpPr/>
            <p:nvPr/>
          </p:nvSpPr>
          <p:spPr>
            <a:xfrm>
              <a:off x="4152350" y="4415213"/>
              <a:ext cx="433925" cy="226475"/>
            </a:xfrm>
            <a:custGeom>
              <a:avLst/>
              <a:gdLst/>
              <a:ahLst/>
              <a:cxnLst/>
              <a:rect l="l" t="t" r="r" b="b"/>
              <a:pathLst>
                <a:path w="17357" h="9059" fill="none" extrusionOk="0">
                  <a:moveTo>
                    <a:pt x="17357" y="1"/>
                  </a:moveTo>
                  <a:cubicBezTo>
                    <a:pt x="17326" y="2402"/>
                    <a:pt x="17144" y="3405"/>
                    <a:pt x="17083" y="5654"/>
                  </a:cubicBezTo>
                  <a:cubicBezTo>
                    <a:pt x="17083" y="5776"/>
                    <a:pt x="17083" y="5898"/>
                    <a:pt x="17083" y="6019"/>
                  </a:cubicBezTo>
                  <a:cubicBezTo>
                    <a:pt x="17053" y="6141"/>
                    <a:pt x="17053" y="6262"/>
                    <a:pt x="16992" y="6384"/>
                  </a:cubicBezTo>
                  <a:cubicBezTo>
                    <a:pt x="16901" y="6536"/>
                    <a:pt x="16718" y="6597"/>
                    <a:pt x="16536" y="6658"/>
                  </a:cubicBezTo>
                  <a:cubicBezTo>
                    <a:pt x="11794" y="7965"/>
                    <a:pt x="6961" y="8998"/>
                    <a:pt x="2068" y="9059"/>
                  </a:cubicBezTo>
                  <a:cubicBezTo>
                    <a:pt x="1551" y="9059"/>
                    <a:pt x="973" y="9059"/>
                    <a:pt x="578" y="8694"/>
                  </a:cubicBezTo>
                  <a:cubicBezTo>
                    <a:pt x="396" y="8542"/>
                    <a:pt x="274" y="8329"/>
                    <a:pt x="213" y="8086"/>
                  </a:cubicBezTo>
                  <a:cubicBezTo>
                    <a:pt x="153" y="7873"/>
                    <a:pt x="92" y="7630"/>
                    <a:pt x="92" y="7417"/>
                  </a:cubicBezTo>
                  <a:cubicBezTo>
                    <a:pt x="1" y="6688"/>
                    <a:pt x="61" y="5928"/>
                    <a:pt x="396" y="5259"/>
                  </a:cubicBezTo>
                  <a:cubicBezTo>
                    <a:pt x="821" y="4408"/>
                    <a:pt x="1703" y="3892"/>
                    <a:pt x="2584" y="3496"/>
                  </a:cubicBezTo>
                  <a:cubicBezTo>
                    <a:pt x="3557" y="3010"/>
                    <a:pt x="4590" y="2645"/>
                    <a:pt x="5654" y="2341"/>
                  </a:cubicBezTo>
                  <a:cubicBezTo>
                    <a:pt x="6749" y="2037"/>
                    <a:pt x="7873" y="1825"/>
                    <a:pt x="8907" y="1369"/>
                  </a:cubicBezTo>
                  <a:cubicBezTo>
                    <a:pt x="9697" y="1004"/>
                    <a:pt x="10457" y="457"/>
                    <a:pt x="10761" y="214"/>
                  </a:cubicBezTo>
                  <a:cubicBezTo>
                    <a:pt x="10822" y="153"/>
                    <a:pt x="10882" y="122"/>
                    <a:pt x="10882" y="1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2"/>
            <p:cNvSpPr/>
            <p:nvPr/>
          </p:nvSpPr>
          <p:spPr>
            <a:xfrm>
              <a:off x="4506800" y="1444013"/>
              <a:ext cx="384600" cy="101900"/>
            </a:xfrm>
            <a:custGeom>
              <a:avLst/>
              <a:gdLst/>
              <a:ahLst/>
              <a:cxnLst/>
              <a:rect l="l" t="t" r="r" b="b"/>
              <a:pathLst>
                <a:path w="15384" h="4076" extrusionOk="0">
                  <a:moveTo>
                    <a:pt x="5002" y="610"/>
                  </a:moveTo>
                  <a:cubicBezTo>
                    <a:pt x="6370" y="610"/>
                    <a:pt x="6978" y="792"/>
                    <a:pt x="6978" y="1704"/>
                  </a:cubicBezTo>
                  <a:cubicBezTo>
                    <a:pt x="6978" y="2829"/>
                    <a:pt x="6097" y="3710"/>
                    <a:pt x="5002" y="3710"/>
                  </a:cubicBezTo>
                  <a:cubicBezTo>
                    <a:pt x="3908" y="3710"/>
                    <a:pt x="2996" y="2829"/>
                    <a:pt x="2996" y="1704"/>
                  </a:cubicBezTo>
                  <a:cubicBezTo>
                    <a:pt x="2996" y="792"/>
                    <a:pt x="3604" y="610"/>
                    <a:pt x="5002" y="610"/>
                  </a:cubicBezTo>
                  <a:close/>
                  <a:moveTo>
                    <a:pt x="10778" y="610"/>
                  </a:moveTo>
                  <a:cubicBezTo>
                    <a:pt x="12145" y="610"/>
                    <a:pt x="12784" y="792"/>
                    <a:pt x="12784" y="1704"/>
                  </a:cubicBezTo>
                  <a:cubicBezTo>
                    <a:pt x="12784" y="2829"/>
                    <a:pt x="11872" y="3710"/>
                    <a:pt x="10778" y="3710"/>
                  </a:cubicBezTo>
                  <a:cubicBezTo>
                    <a:pt x="9683" y="3710"/>
                    <a:pt x="8771" y="2829"/>
                    <a:pt x="8771" y="1704"/>
                  </a:cubicBezTo>
                  <a:cubicBezTo>
                    <a:pt x="8771" y="792"/>
                    <a:pt x="9410" y="610"/>
                    <a:pt x="10778" y="610"/>
                  </a:cubicBezTo>
                  <a:close/>
                  <a:moveTo>
                    <a:pt x="15036" y="1"/>
                  </a:moveTo>
                  <a:cubicBezTo>
                    <a:pt x="15025" y="1"/>
                    <a:pt x="15014" y="1"/>
                    <a:pt x="15003" y="2"/>
                  </a:cubicBezTo>
                  <a:cubicBezTo>
                    <a:pt x="14881" y="2"/>
                    <a:pt x="14759" y="93"/>
                    <a:pt x="14668" y="154"/>
                  </a:cubicBezTo>
                  <a:cubicBezTo>
                    <a:pt x="14516" y="215"/>
                    <a:pt x="14395" y="306"/>
                    <a:pt x="14273" y="367"/>
                  </a:cubicBezTo>
                  <a:cubicBezTo>
                    <a:pt x="13847" y="640"/>
                    <a:pt x="13452" y="914"/>
                    <a:pt x="13057" y="1188"/>
                  </a:cubicBezTo>
                  <a:cubicBezTo>
                    <a:pt x="12784" y="276"/>
                    <a:pt x="11689" y="276"/>
                    <a:pt x="10778" y="276"/>
                  </a:cubicBezTo>
                  <a:cubicBezTo>
                    <a:pt x="9774" y="276"/>
                    <a:pt x="8528" y="276"/>
                    <a:pt x="8437" y="1552"/>
                  </a:cubicBezTo>
                  <a:cubicBezTo>
                    <a:pt x="8293" y="1516"/>
                    <a:pt x="8145" y="1499"/>
                    <a:pt x="7997" y="1499"/>
                  </a:cubicBezTo>
                  <a:cubicBezTo>
                    <a:pt x="7770" y="1499"/>
                    <a:pt x="7545" y="1540"/>
                    <a:pt x="7343" y="1613"/>
                  </a:cubicBezTo>
                  <a:cubicBezTo>
                    <a:pt x="7282" y="276"/>
                    <a:pt x="6005" y="276"/>
                    <a:pt x="5002" y="276"/>
                  </a:cubicBezTo>
                  <a:cubicBezTo>
                    <a:pt x="3969" y="276"/>
                    <a:pt x="2723" y="276"/>
                    <a:pt x="2662" y="1613"/>
                  </a:cubicBezTo>
                  <a:cubicBezTo>
                    <a:pt x="2145" y="1370"/>
                    <a:pt x="1628" y="1188"/>
                    <a:pt x="1112" y="975"/>
                  </a:cubicBezTo>
                  <a:cubicBezTo>
                    <a:pt x="979" y="925"/>
                    <a:pt x="836" y="875"/>
                    <a:pt x="700" y="875"/>
                  </a:cubicBezTo>
                  <a:cubicBezTo>
                    <a:pt x="587" y="875"/>
                    <a:pt x="478" y="909"/>
                    <a:pt x="382" y="1005"/>
                  </a:cubicBezTo>
                  <a:cubicBezTo>
                    <a:pt x="200" y="1188"/>
                    <a:pt x="78" y="1461"/>
                    <a:pt x="17" y="1735"/>
                  </a:cubicBezTo>
                  <a:cubicBezTo>
                    <a:pt x="0" y="1856"/>
                    <a:pt x="111" y="1928"/>
                    <a:pt x="216" y="1928"/>
                  </a:cubicBezTo>
                  <a:cubicBezTo>
                    <a:pt x="294" y="1928"/>
                    <a:pt x="369" y="1887"/>
                    <a:pt x="382" y="1796"/>
                  </a:cubicBezTo>
                  <a:cubicBezTo>
                    <a:pt x="413" y="1674"/>
                    <a:pt x="443" y="1583"/>
                    <a:pt x="473" y="1461"/>
                  </a:cubicBezTo>
                  <a:cubicBezTo>
                    <a:pt x="534" y="1400"/>
                    <a:pt x="565" y="1279"/>
                    <a:pt x="656" y="1218"/>
                  </a:cubicBezTo>
                  <a:cubicBezTo>
                    <a:pt x="667" y="1212"/>
                    <a:pt x="681" y="1210"/>
                    <a:pt x="696" y="1210"/>
                  </a:cubicBezTo>
                  <a:cubicBezTo>
                    <a:pt x="761" y="1210"/>
                    <a:pt x="850" y="1254"/>
                    <a:pt x="899" y="1279"/>
                  </a:cubicBezTo>
                  <a:cubicBezTo>
                    <a:pt x="1051" y="1340"/>
                    <a:pt x="1172" y="1370"/>
                    <a:pt x="1294" y="1431"/>
                  </a:cubicBezTo>
                  <a:cubicBezTo>
                    <a:pt x="1750" y="1613"/>
                    <a:pt x="2206" y="1796"/>
                    <a:pt x="2662" y="1978"/>
                  </a:cubicBezTo>
                  <a:cubicBezTo>
                    <a:pt x="2783" y="3163"/>
                    <a:pt x="3787" y="4075"/>
                    <a:pt x="4972" y="4075"/>
                  </a:cubicBezTo>
                  <a:cubicBezTo>
                    <a:pt x="6188" y="4075"/>
                    <a:pt x="7191" y="3163"/>
                    <a:pt x="7312" y="1978"/>
                  </a:cubicBezTo>
                  <a:lnTo>
                    <a:pt x="7343" y="1978"/>
                  </a:lnTo>
                  <a:cubicBezTo>
                    <a:pt x="7548" y="1892"/>
                    <a:pt x="7754" y="1855"/>
                    <a:pt x="7959" y="1855"/>
                  </a:cubicBezTo>
                  <a:cubicBezTo>
                    <a:pt x="8119" y="1855"/>
                    <a:pt x="8278" y="1877"/>
                    <a:pt x="8437" y="1917"/>
                  </a:cubicBezTo>
                  <a:cubicBezTo>
                    <a:pt x="8528" y="3133"/>
                    <a:pt x="9531" y="4075"/>
                    <a:pt x="10778" y="4075"/>
                  </a:cubicBezTo>
                  <a:cubicBezTo>
                    <a:pt x="12054" y="4075"/>
                    <a:pt x="13118" y="3011"/>
                    <a:pt x="13118" y="1704"/>
                  </a:cubicBezTo>
                  <a:cubicBezTo>
                    <a:pt x="13118" y="1674"/>
                    <a:pt x="13118" y="1644"/>
                    <a:pt x="13118" y="1583"/>
                  </a:cubicBezTo>
                  <a:cubicBezTo>
                    <a:pt x="13422" y="1370"/>
                    <a:pt x="13726" y="1157"/>
                    <a:pt x="14060" y="944"/>
                  </a:cubicBezTo>
                  <a:cubicBezTo>
                    <a:pt x="14212" y="823"/>
                    <a:pt x="14395" y="732"/>
                    <a:pt x="14547" y="640"/>
                  </a:cubicBezTo>
                  <a:cubicBezTo>
                    <a:pt x="14638" y="580"/>
                    <a:pt x="14729" y="519"/>
                    <a:pt x="14790" y="489"/>
                  </a:cubicBezTo>
                  <a:cubicBezTo>
                    <a:pt x="14851" y="458"/>
                    <a:pt x="14911" y="428"/>
                    <a:pt x="14942" y="397"/>
                  </a:cubicBezTo>
                  <a:lnTo>
                    <a:pt x="14972" y="397"/>
                  </a:lnTo>
                  <a:cubicBezTo>
                    <a:pt x="14972" y="428"/>
                    <a:pt x="14972" y="428"/>
                    <a:pt x="14972" y="458"/>
                  </a:cubicBezTo>
                  <a:cubicBezTo>
                    <a:pt x="14972" y="519"/>
                    <a:pt x="15003" y="580"/>
                    <a:pt x="15003" y="671"/>
                  </a:cubicBezTo>
                  <a:cubicBezTo>
                    <a:pt x="15031" y="770"/>
                    <a:pt x="15118" y="816"/>
                    <a:pt x="15200" y="816"/>
                  </a:cubicBezTo>
                  <a:cubicBezTo>
                    <a:pt x="15295" y="816"/>
                    <a:pt x="15384" y="754"/>
                    <a:pt x="15367" y="640"/>
                  </a:cubicBezTo>
                  <a:cubicBezTo>
                    <a:pt x="15338" y="406"/>
                    <a:pt x="15337" y="1"/>
                    <a:pt x="15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ángulo redondeado 48"/>
          <p:cNvSpPr/>
          <p:nvPr/>
        </p:nvSpPr>
        <p:spPr>
          <a:xfrm>
            <a:off x="713100" y="740620"/>
            <a:ext cx="8332972" cy="66526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152401" y="77798"/>
            <a:ext cx="838200" cy="642025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Google Shape;1727;p82"/>
          <p:cNvSpPr txBox="1">
            <a:spLocks/>
          </p:cNvSpPr>
          <p:nvPr/>
        </p:nvSpPr>
        <p:spPr>
          <a:xfrm>
            <a:off x="3832542" y="2742876"/>
            <a:ext cx="29988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mtClean="0"/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83"/>
          <p:cNvSpPr txBox="1">
            <a:spLocks noGrp="1"/>
          </p:cNvSpPr>
          <p:nvPr>
            <p:ph type="subTitle" idx="1"/>
          </p:nvPr>
        </p:nvSpPr>
        <p:spPr>
          <a:xfrm>
            <a:off x="1023275" y="1998150"/>
            <a:ext cx="30465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System. It’s only a bit larger than the Moon</a:t>
            </a:r>
            <a:endParaRPr dirty="0"/>
          </a:p>
        </p:txBody>
      </p:sp>
      <p:sp>
        <p:nvSpPr>
          <p:cNvPr id="1778" name="Google Shape;1778;p83"/>
          <p:cNvSpPr txBox="1">
            <a:spLocks noGrp="1"/>
          </p:cNvSpPr>
          <p:nvPr>
            <p:ph type="subTitle" idx="2"/>
          </p:nvPr>
        </p:nvSpPr>
        <p:spPr>
          <a:xfrm>
            <a:off x="5321800" y="1837949"/>
            <a:ext cx="2761500" cy="27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● AUTHOR (YEAR). Title of the publication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● AUTHOR (YEAR). Title of the publication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● AUTHOR (YEAR). Title of the publication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● AUTHOR (YEAR). Title of the publication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● AUTHOR (YEAR). Title of the publication</a:t>
            </a:r>
            <a:endParaRPr dirty="0"/>
          </a:p>
        </p:txBody>
      </p:sp>
      <p:sp>
        <p:nvSpPr>
          <p:cNvPr id="1779" name="Google Shape;1779;p83"/>
          <p:cNvSpPr/>
          <p:nvPr/>
        </p:nvSpPr>
        <p:spPr>
          <a:xfrm>
            <a:off x="6064383" y="6021123"/>
            <a:ext cx="365804" cy="414404"/>
          </a:xfrm>
          <a:custGeom>
            <a:avLst/>
            <a:gdLst/>
            <a:ahLst/>
            <a:cxnLst/>
            <a:rect l="l" t="t" r="r" b="b"/>
            <a:pathLst>
              <a:path w="185217" h="208768" extrusionOk="0">
                <a:moveTo>
                  <a:pt x="6981" y="0"/>
                </a:moveTo>
                <a:cubicBezTo>
                  <a:pt x="3589" y="0"/>
                  <a:pt x="882" y="2740"/>
                  <a:pt x="882" y="6133"/>
                </a:cubicBezTo>
                <a:lnTo>
                  <a:pt x="882" y="30597"/>
                </a:lnTo>
                <a:cubicBezTo>
                  <a:pt x="882" y="33957"/>
                  <a:pt x="3589" y="36697"/>
                  <a:pt x="6981" y="36697"/>
                </a:cubicBezTo>
                <a:lnTo>
                  <a:pt x="12592" y="36697"/>
                </a:lnTo>
                <a:cubicBezTo>
                  <a:pt x="23813" y="36697"/>
                  <a:pt x="33012" y="45472"/>
                  <a:pt x="33501" y="56661"/>
                </a:cubicBezTo>
                <a:cubicBezTo>
                  <a:pt x="33795" y="63446"/>
                  <a:pt x="27891" y="77603"/>
                  <a:pt x="36731" y="98055"/>
                </a:cubicBezTo>
                <a:cubicBezTo>
                  <a:pt x="26195" y="111005"/>
                  <a:pt x="25346" y="124412"/>
                  <a:pt x="25346" y="128457"/>
                </a:cubicBezTo>
                <a:cubicBezTo>
                  <a:pt x="25346" y="131686"/>
                  <a:pt x="25673" y="134851"/>
                  <a:pt x="26325" y="137884"/>
                </a:cubicBezTo>
                <a:cubicBezTo>
                  <a:pt x="20160" y="135992"/>
                  <a:pt x="14582" y="133872"/>
                  <a:pt x="9624" y="131491"/>
                </a:cubicBezTo>
                <a:cubicBezTo>
                  <a:pt x="8770" y="131077"/>
                  <a:pt x="7866" y="130881"/>
                  <a:pt x="6977" y="130881"/>
                </a:cubicBezTo>
                <a:cubicBezTo>
                  <a:pt x="4706" y="130881"/>
                  <a:pt x="2523" y="132158"/>
                  <a:pt x="1469" y="134361"/>
                </a:cubicBezTo>
                <a:cubicBezTo>
                  <a:pt x="1" y="137395"/>
                  <a:pt x="1273" y="141048"/>
                  <a:pt x="4339" y="142516"/>
                </a:cubicBezTo>
                <a:cubicBezTo>
                  <a:pt x="12201" y="146300"/>
                  <a:pt x="21432" y="149529"/>
                  <a:pt x="31838" y="152106"/>
                </a:cubicBezTo>
                <a:cubicBezTo>
                  <a:pt x="37709" y="162186"/>
                  <a:pt x="47104" y="170406"/>
                  <a:pt x="58292" y="175821"/>
                </a:cubicBezTo>
                <a:cubicBezTo>
                  <a:pt x="68144" y="180584"/>
                  <a:pt x="74276" y="189717"/>
                  <a:pt x="74276" y="199666"/>
                </a:cubicBezTo>
                <a:lnTo>
                  <a:pt x="74276" y="202667"/>
                </a:lnTo>
                <a:cubicBezTo>
                  <a:pt x="74276" y="206027"/>
                  <a:pt x="76984" y="208767"/>
                  <a:pt x="80376" y="208767"/>
                </a:cubicBezTo>
                <a:lnTo>
                  <a:pt x="104841" y="208767"/>
                </a:lnTo>
                <a:cubicBezTo>
                  <a:pt x="108233" y="208767"/>
                  <a:pt x="110974" y="206027"/>
                  <a:pt x="110974" y="202667"/>
                </a:cubicBezTo>
                <a:lnTo>
                  <a:pt x="110974" y="199666"/>
                </a:lnTo>
                <a:cubicBezTo>
                  <a:pt x="110974" y="189717"/>
                  <a:pt x="117073" y="180584"/>
                  <a:pt x="126925" y="175821"/>
                </a:cubicBezTo>
                <a:cubicBezTo>
                  <a:pt x="138113" y="170406"/>
                  <a:pt x="147540" y="162186"/>
                  <a:pt x="153412" y="152106"/>
                </a:cubicBezTo>
                <a:cubicBezTo>
                  <a:pt x="163785" y="149529"/>
                  <a:pt x="173017" y="146300"/>
                  <a:pt x="180878" y="142516"/>
                </a:cubicBezTo>
                <a:cubicBezTo>
                  <a:pt x="183944" y="141048"/>
                  <a:pt x="185216" y="137395"/>
                  <a:pt x="183748" y="134361"/>
                </a:cubicBezTo>
                <a:cubicBezTo>
                  <a:pt x="182694" y="132158"/>
                  <a:pt x="180511" y="130881"/>
                  <a:pt x="178241" y="130881"/>
                </a:cubicBezTo>
                <a:cubicBezTo>
                  <a:pt x="177351" y="130881"/>
                  <a:pt x="176448" y="131077"/>
                  <a:pt x="175594" y="131491"/>
                </a:cubicBezTo>
                <a:cubicBezTo>
                  <a:pt x="170635" y="133872"/>
                  <a:pt x="165057" y="135992"/>
                  <a:pt x="158925" y="137884"/>
                </a:cubicBezTo>
                <a:cubicBezTo>
                  <a:pt x="159545" y="134851"/>
                  <a:pt x="159903" y="131686"/>
                  <a:pt x="159903" y="128424"/>
                </a:cubicBezTo>
                <a:cubicBezTo>
                  <a:pt x="159903" y="124412"/>
                  <a:pt x="159023" y="111005"/>
                  <a:pt x="148486" y="98055"/>
                </a:cubicBezTo>
                <a:cubicBezTo>
                  <a:pt x="157326" y="77603"/>
                  <a:pt x="151422" y="63446"/>
                  <a:pt x="151716" y="56661"/>
                </a:cubicBezTo>
                <a:cubicBezTo>
                  <a:pt x="152205" y="45472"/>
                  <a:pt x="161404" y="36697"/>
                  <a:pt x="172625" y="36697"/>
                </a:cubicBezTo>
                <a:lnTo>
                  <a:pt x="178236" y="36697"/>
                </a:lnTo>
                <a:cubicBezTo>
                  <a:pt x="181628" y="36697"/>
                  <a:pt x="184368" y="33957"/>
                  <a:pt x="184368" y="30597"/>
                </a:cubicBezTo>
                <a:lnTo>
                  <a:pt x="184368" y="6133"/>
                </a:lnTo>
                <a:cubicBezTo>
                  <a:pt x="184368" y="2740"/>
                  <a:pt x="181628" y="0"/>
                  <a:pt x="178236" y="0"/>
                </a:cubicBezTo>
                <a:lnTo>
                  <a:pt x="172658" y="0"/>
                </a:lnTo>
                <a:cubicBezTo>
                  <a:pt x="141571" y="0"/>
                  <a:pt x="116160" y="24530"/>
                  <a:pt x="115018" y="55552"/>
                </a:cubicBezTo>
                <a:cubicBezTo>
                  <a:pt x="114594" y="67523"/>
                  <a:pt x="117367" y="69937"/>
                  <a:pt x="116552" y="77016"/>
                </a:cubicBezTo>
                <a:cubicBezTo>
                  <a:pt x="108919" y="74602"/>
                  <a:pt x="100894" y="73395"/>
                  <a:pt x="92609" y="73395"/>
                </a:cubicBezTo>
                <a:cubicBezTo>
                  <a:pt x="84323" y="73395"/>
                  <a:pt x="76299" y="74602"/>
                  <a:pt x="68698" y="77016"/>
                </a:cubicBezTo>
                <a:lnTo>
                  <a:pt x="68698" y="77016"/>
                </a:lnTo>
                <a:cubicBezTo>
                  <a:pt x="67850" y="70002"/>
                  <a:pt x="70623" y="67425"/>
                  <a:pt x="70199" y="55552"/>
                </a:cubicBezTo>
                <a:cubicBezTo>
                  <a:pt x="69057" y="24530"/>
                  <a:pt x="43581" y="0"/>
                  <a:pt x="125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83"/>
          <p:cNvSpPr txBox="1">
            <a:spLocks noGrp="1"/>
          </p:cNvSpPr>
          <p:nvPr>
            <p:ph type="title"/>
          </p:nvPr>
        </p:nvSpPr>
        <p:spPr>
          <a:xfrm>
            <a:off x="713225" y="94337"/>
            <a:ext cx="36666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REFERENCES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0" y="932880"/>
            <a:ext cx="8332972" cy="66526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8116312" y="165151"/>
            <a:ext cx="968285" cy="741665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Google Shape;1777;p83"/>
          <p:cNvSpPr txBox="1">
            <a:spLocks/>
          </p:cNvSpPr>
          <p:nvPr/>
        </p:nvSpPr>
        <p:spPr>
          <a:xfrm>
            <a:off x="1023275" y="2952750"/>
            <a:ext cx="30465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 Semi Condensed"/>
              <a:buNone/>
              <a:defRPr sz="21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/>
            <a:r>
              <a:rPr lang="en-US" smtClean="0"/>
              <a:t>Mercury is the closest planet to the Sun and the smallest one in the Solar System. It’s only a bit larger than the Moon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oogle Shape;1785;p84"/>
          <p:cNvGrpSpPr/>
          <p:nvPr/>
        </p:nvGrpSpPr>
        <p:grpSpPr>
          <a:xfrm>
            <a:off x="892343" y="539511"/>
            <a:ext cx="2345564" cy="4846361"/>
            <a:chOff x="892343" y="539511"/>
            <a:chExt cx="2345564" cy="4846361"/>
          </a:xfrm>
        </p:grpSpPr>
        <p:sp>
          <p:nvSpPr>
            <p:cNvPr id="1786" name="Google Shape;1786;p84"/>
            <p:cNvSpPr/>
            <p:nvPr/>
          </p:nvSpPr>
          <p:spPr>
            <a:xfrm>
              <a:off x="2421825" y="1249200"/>
              <a:ext cx="342050" cy="317075"/>
            </a:xfrm>
            <a:custGeom>
              <a:avLst/>
              <a:gdLst/>
              <a:ahLst/>
              <a:cxnLst/>
              <a:rect l="l" t="t" r="r" b="b"/>
              <a:pathLst>
                <a:path w="13682" h="12683" extrusionOk="0">
                  <a:moveTo>
                    <a:pt x="1298" y="1098"/>
                  </a:moveTo>
                  <a:lnTo>
                    <a:pt x="0" y="6791"/>
                  </a:lnTo>
                  <a:lnTo>
                    <a:pt x="6492" y="12683"/>
                  </a:lnTo>
                  <a:lnTo>
                    <a:pt x="13682" y="5892"/>
                  </a:lnTo>
                  <a:lnTo>
                    <a:pt x="13582" y="3795"/>
                  </a:lnTo>
                  <a:lnTo>
                    <a:pt x="1208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787" name="Google Shape;1787;p84"/>
            <p:cNvGrpSpPr/>
            <p:nvPr/>
          </p:nvGrpSpPr>
          <p:grpSpPr>
            <a:xfrm>
              <a:off x="892343" y="539511"/>
              <a:ext cx="2345564" cy="4846361"/>
              <a:chOff x="1293750" y="891550"/>
              <a:chExt cx="1570725" cy="3255650"/>
            </a:xfrm>
          </p:grpSpPr>
          <p:sp>
            <p:nvSpPr>
              <p:cNvPr id="1788" name="Google Shape;1788;p84"/>
              <p:cNvSpPr/>
              <p:nvPr/>
            </p:nvSpPr>
            <p:spPr>
              <a:xfrm>
                <a:off x="2433600" y="3939725"/>
                <a:ext cx="212025" cy="183350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7334" extrusionOk="0">
                    <a:moveTo>
                      <a:pt x="1277" y="1"/>
                    </a:moveTo>
                    <a:cubicBezTo>
                      <a:pt x="608" y="1855"/>
                      <a:pt x="0" y="3526"/>
                      <a:pt x="183" y="5472"/>
                    </a:cubicBezTo>
                    <a:cubicBezTo>
                      <a:pt x="213" y="5776"/>
                      <a:pt x="243" y="6110"/>
                      <a:pt x="304" y="6414"/>
                    </a:cubicBezTo>
                    <a:lnTo>
                      <a:pt x="335" y="6414"/>
                    </a:lnTo>
                    <a:cubicBezTo>
                      <a:pt x="1254" y="7027"/>
                      <a:pt x="2378" y="7333"/>
                      <a:pt x="3472" y="7333"/>
                    </a:cubicBezTo>
                    <a:cubicBezTo>
                      <a:pt x="3571" y="7333"/>
                      <a:pt x="3671" y="7331"/>
                      <a:pt x="3769" y="7326"/>
                    </a:cubicBezTo>
                    <a:cubicBezTo>
                      <a:pt x="4985" y="7295"/>
                      <a:pt x="6171" y="6900"/>
                      <a:pt x="7234" y="6323"/>
                    </a:cubicBezTo>
                    <a:cubicBezTo>
                      <a:pt x="7630" y="6110"/>
                      <a:pt x="8025" y="5837"/>
                      <a:pt x="8298" y="5472"/>
                    </a:cubicBezTo>
                    <a:cubicBezTo>
                      <a:pt x="8329" y="5441"/>
                      <a:pt x="8329" y="5441"/>
                      <a:pt x="8329" y="5411"/>
                    </a:cubicBezTo>
                    <a:cubicBezTo>
                      <a:pt x="8481" y="3435"/>
                      <a:pt x="8268" y="2159"/>
                      <a:pt x="7782" y="244"/>
                    </a:cubicBezTo>
                    <a:cubicBezTo>
                      <a:pt x="7387" y="385"/>
                      <a:pt x="6770" y="438"/>
                      <a:pt x="6057" y="438"/>
                    </a:cubicBezTo>
                    <a:cubicBezTo>
                      <a:pt x="4462" y="438"/>
                      <a:pt x="2390" y="169"/>
                      <a:pt x="1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84"/>
              <p:cNvSpPr/>
              <p:nvPr/>
            </p:nvSpPr>
            <p:spPr>
              <a:xfrm>
                <a:off x="1884200" y="3929100"/>
                <a:ext cx="383750" cy="190575"/>
              </a:xfrm>
              <a:custGeom>
                <a:avLst/>
                <a:gdLst/>
                <a:ahLst/>
                <a:cxnLst/>
                <a:rect l="l" t="t" r="r" b="b"/>
                <a:pathLst>
                  <a:path w="15350" h="7623" extrusionOk="0">
                    <a:moveTo>
                      <a:pt x="15350" y="0"/>
                    </a:moveTo>
                    <a:lnTo>
                      <a:pt x="15350" y="0"/>
                    </a:lnTo>
                    <a:cubicBezTo>
                      <a:pt x="14724" y="177"/>
                      <a:pt x="13800" y="238"/>
                      <a:pt x="12834" y="238"/>
                    </a:cubicBezTo>
                    <a:cubicBezTo>
                      <a:pt x="11641" y="238"/>
                      <a:pt x="10384" y="145"/>
                      <a:pt x="9544" y="61"/>
                    </a:cubicBezTo>
                    <a:lnTo>
                      <a:pt x="9544" y="152"/>
                    </a:lnTo>
                    <a:cubicBezTo>
                      <a:pt x="9544" y="152"/>
                      <a:pt x="8845" y="1064"/>
                      <a:pt x="7933" y="1459"/>
                    </a:cubicBezTo>
                    <a:cubicBezTo>
                      <a:pt x="7022" y="1885"/>
                      <a:pt x="6018" y="2067"/>
                      <a:pt x="5046" y="2340"/>
                    </a:cubicBezTo>
                    <a:cubicBezTo>
                      <a:pt x="4104" y="2584"/>
                      <a:pt x="3161" y="2948"/>
                      <a:pt x="2280" y="3374"/>
                    </a:cubicBezTo>
                    <a:cubicBezTo>
                      <a:pt x="1520" y="3739"/>
                      <a:pt x="730" y="4195"/>
                      <a:pt x="334" y="4954"/>
                    </a:cubicBezTo>
                    <a:cubicBezTo>
                      <a:pt x="31" y="5532"/>
                      <a:pt x="0" y="6231"/>
                      <a:pt x="61" y="6869"/>
                    </a:cubicBezTo>
                    <a:cubicBezTo>
                      <a:pt x="91" y="7082"/>
                      <a:pt x="122" y="7265"/>
                      <a:pt x="183" y="7477"/>
                    </a:cubicBezTo>
                    <a:cubicBezTo>
                      <a:pt x="770" y="7580"/>
                      <a:pt x="1360" y="7622"/>
                      <a:pt x="1952" y="7622"/>
                    </a:cubicBezTo>
                    <a:cubicBezTo>
                      <a:pt x="3291" y="7622"/>
                      <a:pt x="4639" y="7405"/>
                      <a:pt x="5988" y="7173"/>
                    </a:cubicBezTo>
                    <a:cubicBezTo>
                      <a:pt x="9058" y="6657"/>
                      <a:pt x="12158" y="6140"/>
                      <a:pt x="15198" y="5319"/>
                    </a:cubicBezTo>
                    <a:lnTo>
                      <a:pt x="15228" y="5319"/>
                    </a:lnTo>
                    <a:cubicBezTo>
                      <a:pt x="15289" y="3252"/>
                      <a:pt x="15320" y="2158"/>
                      <a:pt x="15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84"/>
              <p:cNvSpPr/>
              <p:nvPr/>
            </p:nvSpPr>
            <p:spPr>
              <a:xfrm>
                <a:off x="1543750" y="1468575"/>
                <a:ext cx="745500" cy="1467550"/>
              </a:xfrm>
              <a:custGeom>
                <a:avLst/>
                <a:gdLst/>
                <a:ahLst/>
                <a:cxnLst/>
                <a:rect l="l" t="t" r="r" b="b"/>
                <a:pathLst>
                  <a:path w="29820" h="58702" extrusionOk="0">
                    <a:moveTo>
                      <a:pt x="29819" y="0"/>
                    </a:moveTo>
                    <a:cubicBezTo>
                      <a:pt x="29789" y="31"/>
                      <a:pt x="29333" y="486"/>
                      <a:pt x="28664" y="1216"/>
                    </a:cubicBezTo>
                    <a:cubicBezTo>
                      <a:pt x="27353" y="1035"/>
                      <a:pt x="26368" y="961"/>
                      <a:pt x="25631" y="961"/>
                    </a:cubicBezTo>
                    <a:cubicBezTo>
                      <a:pt x="22543" y="961"/>
                      <a:pt x="23831" y="2249"/>
                      <a:pt x="23831" y="2249"/>
                    </a:cubicBezTo>
                    <a:cubicBezTo>
                      <a:pt x="19089" y="2614"/>
                      <a:pt x="21247" y="4104"/>
                      <a:pt x="21247" y="4104"/>
                    </a:cubicBezTo>
                    <a:lnTo>
                      <a:pt x="14196" y="15107"/>
                    </a:lnTo>
                    <a:lnTo>
                      <a:pt x="4530" y="7599"/>
                    </a:lnTo>
                    <a:lnTo>
                      <a:pt x="3132" y="8724"/>
                    </a:lnTo>
                    <a:lnTo>
                      <a:pt x="852" y="10578"/>
                    </a:lnTo>
                    <a:lnTo>
                      <a:pt x="1" y="11247"/>
                    </a:lnTo>
                    <a:lnTo>
                      <a:pt x="10883" y="24347"/>
                    </a:lnTo>
                    <a:cubicBezTo>
                      <a:pt x="11283" y="24817"/>
                      <a:pt x="11853" y="25058"/>
                      <a:pt x="12427" y="25058"/>
                    </a:cubicBezTo>
                    <a:cubicBezTo>
                      <a:pt x="12855" y="25058"/>
                      <a:pt x="13285" y="24924"/>
                      <a:pt x="13649" y="24651"/>
                    </a:cubicBezTo>
                    <a:lnTo>
                      <a:pt x="20579" y="19423"/>
                    </a:lnTo>
                    <a:cubicBezTo>
                      <a:pt x="20792" y="25684"/>
                      <a:pt x="21399" y="32067"/>
                      <a:pt x="21399" y="32067"/>
                    </a:cubicBezTo>
                    <a:cubicBezTo>
                      <a:pt x="20609" y="32189"/>
                      <a:pt x="21035" y="33526"/>
                      <a:pt x="21035" y="33526"/>
                    </a:cubicBezTo>
                    <a:cubicBezTo>
                      <a:pt x="20457" y="34104"/>
                      <a:pt x="21187" y="34803"/>
                      <a:pt x="21187" y="34803"/>
                    </a:cubicBezTo>
                    <a:lnTo>
                      <a:pt x="16475" y="56657"/>
                    </a:lnTo>
                    <a:cubicBezTo>
                      <a:pt x="18573" y="58116"/>
                      <a:pt x="20913" y="58542"/>
                      <a:pt x="22372" y="58664"/>
                    </a:cubicBezTo>
                    <a:cubicBezTo>
                      <a:pt x="22813" y="58694"/>
                      <a:pt x="23178" y="58702"/>
                      <a:pt x="23432" y="58702"/>
                    </a:cubicBezTo>
                    <a:cubicBezTo>
                      <a:pt x="23687" y="58702"/>
                      <a:pt x="23831" y="58694"/>
                      <a:pt x="23831" y="58694"/>
                    </a:cubicBezTo>
                    <a:cubicBezTo>
                      <a:pt x="23710" y="56749"/>
                      <a:pt x="24044" y="51764"/>
                      <a:pt x="24621" y="45502"/>
                    </a:cubicBezTo>
                    <a:cubicBezTo>
                      <a:pt x="24865" y="42949"/>
                      <a:pt x="25108" y="40213"/>
                      <a:pt x="25412" y="37356"/>
                    </a:cubicBezTo>
                    <a:cubicBezTo>
                      <a:pt x="25746" y="33952"/>
                      <a:pt x="26111" y="30426"/>
                      <a:pt x="26506" y="26931"/>
                    </a:cubicBezTo>
                    <a:cubicBezTo>
                      <a:pt x="27965" y="13465"/>
                      <a:pt x="29454" y="942"/>
                      <a:pt x="29454" y="942"/>
                    </a:cubicBezTo>
                    <a:cubicBezTo>
                      <a:pt x="29545" y="608"/>
                      <a:pt x="29697" y="274"/>
                      <a:pt x="29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84"/>
              <p:cNvSpPr/>
              <p:nvPr/>
            </p:nvSpPr>
            <p:spPr>
              <a:xfrm>
                <a:off x="2527050" y="1456400"/>
                <a:ext cx="337425" cy="1479525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59181" extrusionOk="0">
                    <a:moveTo>
                      <a:pt x="6019" y="57144"/>
                    </a:moveTo>
                    <a:lnTo>
                      <a:pt x="5956" y="57174"/>
                    </a:lnTo>
                    <a:lnTo>
                      <a:pt x="5956" y="57174"/>
                    </a:lnTo>
                    <a:cubicBezTo>
                      <a:pt x="5977" y="57172"/>
                      <a:pt x="5998" y="57166"/>
                      <a:pt x="6019" y="57144"/>
                    </a:cubicBezTo>
                    <a:close/>
                    <a:moveTo>
                      <a:pt x="2007" y="1"/>
                    </a:moveTo>
                    <a:lnTo>
                      <a:pt x="2007" y="1"/>
                    </a:lnTo>
                    <a:cubicBezTo>
                      <a:pt x="2281" y="426"/>
                      <a:pt x="2433" y="852"/>
                      <a:pt x="2433" y="852"/>
                    </a:cubicBezTo>
                    <a:lnTo>
                      <a:pt x="183" y="4743"/>
                    </a:lnTo>
                    <a:cubicBezTo>
                      <a:pt x="153" y="5016"/>
                      <a:pt x="1" y="16627"/>
                      <a:pt x="92" y="29150"/>
                    </a:cubicBezTo>
                    <a:cubicBezTo>
                      <a:pt x="92" y="32038"/>
                      <a:pt x="122" y="34986"/>
                      <a:pt x="183" y="37843"/>
                    </a:cubicBezTo>
                    <a:cubicBezTo>
                      <a:pt x="366" y="47570"/>
                      <a:pt x="730" y="56354"/>
                      <a:pt x="1521" y="59181"/>
                    </a:cubicBezTo>
                    <a:lnTo>
                      <a:pt x="5107" y="57570"/>
                    </a:lnTo>
                    <a:lnTo>
                      <a:pt x="5956" y="57174"/>
                    </a:lnTo>
                    <a:lnTo>
                      <a:pt x="5956" y="57174"/>
                    </a:lnTo>
                    <a:cubicBezTo>
                      <a:pt x="5947" y="57175"/>
                      <a:pt x="5937" y="57175"/>
                      <a:pt x="5928" y="57175"/>
                    </a:cubicBezTo>
                    <a:cubicBezTo>
                      <a:pt x="5715" y="57144"/>
                      <a:pt x="5655" y="56841"/>
                      <a:pt x="5685" y="56628"/>
                    </a:cubicBezTo>
                    <a:cubicBezTo>
                      <a:pt x="5746" y="55503"/>
                      <a:pt x="5837" y="54348"/>
                      <a:pt x="5928" y="53223"/>
                    </a:cubicBezTo>
                    <a:cubicBezTo>
                      <a:pt x="5958" y="52494"/>
                      <a:pt x="6019" y="51795"/>
                      <a:pt x="6080" y="51096"/>
                    </a:cubicBezTo>
                    <a:cubicBezTo>
                      <a:pt x="6110" y="50670"/>
                      <a:pt x="6141" y="50214"/>
                      <a:pt x="6262" y="49819"/>
                    </a:cubicBezTo>
                    <a:cubicBezTo>
                      <a:pt x="6506" y="49059"/>
                      <a:pt x="7053" y="48451"/>
                      <a:pt x="7600" y="47843"/>
                    </a:cubicBezTo>
                    <a:cubicBezTo>
                      <a:pt x="8163" y="48229"/>
                      <a:pt x="9361" y="48787"/>
                      <a:pt x="11644" y="48787"/>
                    </a:cubicBezTo>
                    <a:cubicBezTo>
                      <a:pt x="11704" y="48787"/>
                      <a:pt x="11764" y="48786"/>
                      <a:pt x="11825" y="48786"/>
                    </a:cubicBezTo>
                    <a:cubicBezTo>
                      <a:pt x="12311" y="48786"/>
                      <a:pt x="12889" y="48755"/>
                      <a:pt x="13497" y="48695"/>
                    </a:cubicBezTo>
                    <a:cubicBezTo>
                      <a:pt x="13497" y="48695"/>
                      <a:pt x="12676" y="23010"/>
                      <a:pt x="12281" y="10183"/>
                    </a:cubicBezTo>
                    <a:cubicBezTo>
                      <a:pt x="12250" y="9028"/>
                      <a:pt x="12190" y="7812"/>
                      <a:pt x="11673" y="6779"/>
                    </a:cubicBezTo>
                    <a:cubicBezTo>
                      <a:pt x="11156" y="5746"/>
                      <a:pt x="10153" y="4955"/>
                      <a:pt x="9028" y="4682"/>
                    </a:cubicBezTo>
                    <a:cubicBezTo>
                      <a:pt x="9393" y="4682"/>
                      <a:pt x="9606" y="4226"/>
                      <a:pt x="9484" y="3891"/>
                    </a:cubicBezTo>
                    <a:cubicBezTo>
                      <a:pt x="9332" y="3527"/>
                      <a:pt x="8998" y="3344"/>
                      <a:pt x="8694" y="3162"/>
                    </a:cubicBezTo>
                    <a:cubicBezTo>
                      <a:pt x="6840" y="2189"/>
                      <a:pt x="4864" y="1521"/>
                      <a:pt x="2797" y="1156"/>
                    </a:cubicBezTo>
                    <a:cubicBezTo>
                      <a:pt x="2372" y="457"/>
                      <a:pt x="2068" y="62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84"/>
              <p:cNvSpPr/>
              <p:nvPr/>
            </p:nvSpPr>
            <p:spPr>
              <a:xfrm>
                <a:off x="2240575" y="1041475"/>
                <a:ext cx="377700" cy="36652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4661" extrusionOk="0">
                    <a:moveTo>
                      <a:pt x="5240" y="1"/>
                    </a:moveTo>
                    <a:cubicBezTo>
                      <a:pt x="4032" y="1"/>
                      <a:pt x="2857" y="869"/>
                      <a:pt x="1612" y="974"/>
                    </a:cubicBezTo>
                    <a:cubicBezTo>
                      <a:pt x="1369" y="974"/>
                      <a:pt x="1156" y="974"/>
                      <a:pt x="913" y="944"/>
                    </a:cubicBezTo>
                    <a:lnTo>
                      <a:pt x="882" y="1187"/>
                    </a:lnTo>
                    <a:cubicBezTo>
                      <a:pt x="882" y="1187"/>
                      <a:pt x="1" y="10245"/>
                      <a:pt x="3891" y="13406"/>
                    </a:cubicBezTo>
                    <a:cubicBezTo>
                      <a:pt x="4226" y="13680"/>
                      <a:pt x="4590" y="13893"/>
                      <a:pt x="4986" y="14075"/>
                    </a:cubicBezTo>
                    <a:cubicBezTo>
                      <a:pt x="5937" y="14484"/>
                      <a:pt x="6780" y="14661"/>
                      <a:pt x="7528" y="14661"/>
                    </a:cubicBezTo>
                    <a:cubicBezTo>
                      <a:pt x="9671" y="14661"/>
                      <a:pt x="11029" y="13205"/>
                      <a:pt x="11885" y="11583"/>
                    </a:cubicBezTo>
                    <a:cubicBezTo>
                      <a:pt x="12372" y="10701"/>
                      <a:pt x="12676" y="9759"/>
                      <a:pt x="12889" y="8999"/>
                    </a:cubicBezTo>
                    <a:cubicBezTo>
                      <a:pt x="12889" y="8999"/>
                      <a:pt x="14469" y="8573"/>
                      <a:pt x="14895" y="6051"/>
                    </a:cubicBezTo>
                    <a:cubicBezTo>
                      <a:pt x="15107" y="4896"/>
                      <a:pt x="14773" y="4348"/>
                      <a:pt x="14287" y="4227"/>
                    </a:cubicBezTo>
                    <a:cubicBezTo>
                      <a:pt x="14202" y="4203"/>
                      <a:pt x="14111" y="4192"/>
                      <a:pt x="14018" y="4192"/>
                    </a:cubicBezTo>
                    <a:cubicBezTo>
                      <a:pt x="13513" y="4192"/>
                      <a:pt x="12928" y="4520"/>
                      <a:pt x="12645" y="4956"/>
                    </a:cubicBezTo>
                    <a:lnTo>
                      <a:pt x="12554" y="4956"/>
                    </a:lnTo>
                    <a:cubicBezTo>
                      <a:pt x="12676" y="4348"/>
                      <a:pt x="12797" y="3771"/>
                      <a:pt x="12737" y="3163"/>
                    </a:cubicBezTo>
                    <a:cubicBezTo>
                      <a:pt x="12676" y="2555"/>
                      <a:pt x="12372" y="1947"/>
                      <a:pt x="11855" y="1643"/>
                    </a:cubicBezTo>
                    <a:cubicBezTo>
                      <a:pt x="11551" y="1491"/>
                      <a:pt x="11247" y="1430"/>
                      <a:pt x="10913" y="1400"/>
                    </a:cubicBezTo>
                    <a:cubicBezTo>
                      <a:pt x="10865" y="1398"/>
                      <a:pt x="10818" y="1398"/>
                      <a:pt x="10770" y="1398"/>
                    </a:cubicBezTo>
                    <a:cubicBezTo>
                      <a:pt x="10210" y="1398"/>
                      <a:pt x="9640" y="1502"/>
                      <a:pt x="9083" y="1502"/>
                    </a:cubicBezTo>
                    <a:cubicBezTo>
                      <a:pt x="8807" y="1502"/>
                      <a:pt x="8535" y="1476"/>
                      <a:pt x="8268" y="1400"/>
                    </a:cubicBezTo>
                    <a:cubicBezTo>
                      <a:pt x="7356" y="1126"/>
                      <a:pt x="6688" y="275"/>
                      <a:pt x="5776" y="63"/>
                    </a:cubicBezTo>
                    <a:cubicBezTo>
                      <a:pt x="5596" y="20"/>
                      <a:pt x="5418" y="1"/>
                      <a:pt x="5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84"/>
              <p:cNvSpPr/>
              <p:nvPr/>
            </p:nvSpPr>
            <p:spPr>
              <a:xfrm>
                <a:off x="2203350" y="891550"/>
                <a:ext cx="416450" cy="274600"/>
              </a:xfrm>
              <a:custGeom>
                <a:avLst/>
                <a:gdLst/>
                <a:ahLst/>
                <a:cxnLst/>
                <a:rect l="l" t="t" r="r" b="b"/>
                <a:pathLst>
                  <a:path w="16658" h="10984" extrusionOk="0">
                    <a:moveTo>
                      <a:pt x="6908" y="1"/>
                    </a:moveTo>
                    <a:cubicBezTo>
                      <a:pt x="6845" y="1"/>
                      <a:pt x="6782" y="4"/>
                      <a:pt x="6718" y="11"/>
                    </a:cubicBezTo>
                    <a:cubicBezTo>
                      <a:pt x="5593" y="102"/>
                      <a:pt x="4864" y="1227"/>
                      <a:pt x="3861" y="1774"/>
                    </a:cubicBezTo>
                    <a:cubicBezTo>
                      <a:pt x="2918" y="2260"/>
                      <a:pt x="1733" y="2199"/>
                      <a:pt x="943" y="2898"/>
                    </a:cubicBezTo>
                    <a:cubicBezTo>
                      <a:pt x="152" y="3567"/>
                      <a:pt x="0" y="4783"/>
                      <a:pt x="517" y="5664"/>
                    </a:cubicBezTo>
                    <a:cubicBezTo>
                      <a:pt x="912" y="6364"/>
                      <a:pt x="1611" y="6789"/>
                      <a:pt x="2402" y="6941"/>
                    </a:cubicBezTo>
                    <a:cubicBezTo>
                      <a:pt x="2614" y="6971"/>
                      <a:pt x="2858" y="6971"/>
                      <a:pt x="3101" y="6971"/>
                    </a:cubicBezTo>
                    <a:cubicBezTo>
                      <a:pt x="4346" y="6866"/>
                      <a:pt x="5521" y="5998"/>
                      <a:pt x="6729" y="5998"/>
                    </a:cubicBezTo>
                    <a:cubicBezTo>
                      <a:pt x="6907" y="5998"/>
                      <a:pt x="7085" y="6017"/>
                      <a:pt x="7265" y="6060"/>
                    </a:cubicBezTo>
                    <a:cubicBezTo>
                      <a:pt x="8177" y="6303"/>
                      <a:pt x="8845" y="7123"/>
                      <a:pt x="9757" y="7397"/>
                    </a:cubicBezTo>
                    <a:cubicBezTo>
                      <a:pt x="10024" y="7473"/>
                      <a:pt x="10296" y="7499"/>
                      <a:pt x="10572" y="7499"/>
                    </a:cubicBezTo>
                    <a:cubicBezTo>
                      <a:pt x="11129" y="7499"/>
                      <a:pt x="11699" y="7395"/>
                      <a:pt x="12259" y="7395"/>
                    </a:cubicBezTo>
                    <a:cubicBezTo>
                      <a:pt x="12307" y="7395"/>
                      <a:pt x="12354" y="7395"/>
                      <a:pt x="12402" y="7397"/>
                    </a:cubicBezTo>
                    <a:cubicBezTo>
                      <a:pt x="12706" y="7427"/>
                      <a:pt x="13040" y="7488"/>
                      <a:pt x="13314" y="7640"/>
                    </a:cubicBezTo>
                    <a:cubicBezTo>
                      <a:pt x="13861" y="7944"/>
                      <a:pt x="14134" y="8582"/>
                      <a:pt x="14195" y="9190"/>
                    </a:cubicBezTo>
                    <a:cubicBezTo>
                      <a:pt x="14256" y="9768"/>
                      <a:pt x="14134" y="10376"/>
                      <a:pt x="14013" y="10953"/>
                    </a:cubicBezTo>
                    <a:lnTo>
                      <a:pt x="14134" y="10984"/>
                    </a:lnTo>
                    <a:cubicBezTo>
                      <a:pt x="14419" y="10543"/>
                      <a:pt x="14992" y="10191"/>
                      <a:pt x="15512" y="10191"/>
                    </a:cubicBezTo>
                    <a:cubicBezTo>
                      <a:pt x="15602" y="10191"/>
                      <a:pt x="15691" y="10201"/>
                      <a:pt x="15776" y="10224"/>
                    </a:cubicBezTo>
                    <a:cubicBezTo>
                      <a:pt x="15715" y="9494"/>
                      <a:pt x="16019" y="8826"/>
                      <a:pt x="16262" y="8157"/>
                    </a:cubicBezTo>
                    <a:cubicBezTo>
                      <a:pt x="16505" y="7488"/>
                      <a:pt x="16657" y="6698"/>
                      <a:pt x="16323" y="6090"/>
                    </a:cubicBezTo>
                    <a:cubicBezTo>
                      <a:pt x="15988" y="5512"/>
                      <a:pt x="15350" y="5209"/>
                      <a:pt x="14712" y="4996"/>
                    </a:cubicBezTo>
                    <a:cubicBezTo>
                      <a:pt x="14651" y="4996"/>
                      <a:pt x="14621" y="4965"/>
                      <a:pt x="14560" y="4905"/>
                    </a:cubicBezTo>
                    <a:cubicBezTo>
                      <a:pt x="14529" y="4874"/>
                      <a:pt x="14529" y="4783"/>
                      <a:pt x="14529" y="4722"/>
                    </a:cubicBezTo>
                    <a:cubicBezTo>
                      <a:pt x="14560" y="4175"/>
                      <a:pt x="14560" y="3598"/>
                      <a:pt x="14378" y="3050"/>
                    </a:cubicBezTo>
                    <a:cubicBezTo>
                      <a:pt x="14195" y="2534"/>
                      <a:pt x="13830" y="2047"/>
                      <a:pt x="13344" y="1774"/>
                    </a:cubicBezTo>
                    <a:cubicBezTo>
                      <a:pt x="12706" y="1409"/>
                      <a:pt x="11946" y="1470"/>
                      <a:pt x="11216" y="1409"/>
                    </a:cubicBezTo>
                    <a:cubicBezTo>
                      <a:pt x="10487" y="1348"/>
                      <a:pt x="9757" y="1166"/>
                      <a:pt x="9119" y="832"/>
                    </a:cubicBezTo>
                    <a:cubicBezTo>
                      <a:pt x="8388" y="494"/>
                      <a:pt x="7683" y="1"/>
                      <a:pt x="6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84"/>
              <p:cNvSpPr/>
              <p:nvPr/>
            </p:nvSpPr>
            <p:spPr>
              <a:xfrm>
                <a:off x="2668400" y="2652475"/>
                <a:ext cx="156550" cy="303900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12156" extrusionOk="0">
                    <a:moveTo>
                      <a:pt x="1946" y="0"/>
                    </a:moveTo>
                    <a:cubicBezTo>
                      <a:pt x="1399" y="608"/>
                      <a:pt x="852" y="1186"/>
                      <a:pt x="608" y="1946"/>
                    </a:cubicBezTo>
                    <a:cubicBezTo>
                      <a:pt x="487" y="2371"/>
                      <a:pt x="456" y="2797"/>
                      <a:pt x="426" y="3253"/>
                    </a:cubicBezTo>
                    <a:cubicBezTo>
                      <a:pt x="365" y="3952"/>
                      <a:pt x="304" y="4651"/>
                      <a:pt x="274" y="5350"/>
                    </a:cubicBezTo>
                    <a:cubicBezTo>
                      <a:pt x="183" y="6505"/>
                      <a:pt x="92" y="7630"/>
                      <a:pt x="31" y="8785"/>
                    </a:cubicBezTo>
                    <a:cubicBezTo>
                      <a:pt x="1" y="8998"/>
                      <a:pt x="61" y="9301"/>
                      <a:pt x="274" y="9332"/>
                    </a:cubicBezTo>
                    <a:cubicBezTo>
                      <a:pt x="304" y="9332"/>
                      <a:pt x="335" y="9332"/>
                      <a:pt x="365" y="9301"/>
                    </a:cubicBezTo>
                    <a:lnTo>
                      <a:pt x="517" y="9241"/>
                    </a:lnTo>
                    <a:cubicBezTo>
                      <a:pt x="1004" y="8937"/>
                      <a:pt x="1308" y="8359"/>
                      <a:pt x="1551" y="7782"/>
                    </a:cubicBezTo>
                    <a:cubicBezTo>
                      <a:pt x="1763" y="7235"/>
                      <a:pt x="1946" y="6657"/>
                      <a:pt x="2341" y="6171"/>
                    </a:cubicBezTo>
                    <a:lnTo>
                      <a:pt x="2341" y="6171"/>
                    </a:lnTo>
                    <a:cubicBezTo>
                      <a:pt x="2341" y="8086"/>
                      <a:pt x="1095" y="9788"/>
                      <a:pt x="912" y="11672"/>
                    </a:cubicBezTo>
                    <a:cubicBezTo>
                      <a:pt x="912" y="11824"/>
                      <a:pt x="912" y="12007"/>
                      <a:pt x="1034" y="12098"/>
                    </a:cubicBezTo>
                    <a:cubicBezTo>
                      <a:pt x="1085" y="12138"/>
                      <a:pt x="1142" y="12155"/>
                      <a:pt x="1203" y="12155"/>
                    </a:cubicBezTo>
                    <a:cubicBezTo>
                      <a:pt x="1324" y="12155"/>
                      <a:pt x="1460" y="12088"/>
                      <a:pt x="1581" y="12007"/>
                    </a:cubicBezTo>
                    <a:cubicBezTo>
                      <a:pt x="2007" y="11733"/>
                      <a:pt x="2341" y="11338"/>
                      <a:pt x="2645" y="10912"/>
                    </a:cubicBezTo>
                    <a:cubicBezTo>
                      <a:pt x="3131" y="10548"/>
                      <a:pt x="3526" y="10122"/>
                      <a:pt x="3861" y="9636"/>
                    </a:cubicBezTo>
                    <a:cubicBezTo>
                      <a:pt x="4985" y="9119"/>
                      <a:pt x="5836" y="8055"/>
                      <a:pt x="6110" y="6839"/>
                    </a:cubicBezTo>
                    <a:cubicBezTo>
                      <a:pt x="6262" y="6292"/>
                      <a:pt x="6262" y="5684"/>
                      <a:pt x="6262" y="5137"/>
                    </a:cubicBezTo>
                    <a:cubicBezTo>
                      <a:pt x="6262" y="3618"/>
                      <a:pt x="6262" y="2432"/>
                      <a:pt x="6171" y="943"/>
                    </a:cubicBezTo>
                    <a:cubicBezTo>
                      <a:pt x="3770" y="943"/>
                      <a:pt x="2523" y="396"/>
                      <a:pt x="1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84"/>
              <p:cNvSpPr/>
              <p:nvPr/>
            </p:nvSpPr>
            <p:spPr>
              <a:xfrm>
                <a:off x="2159275" y="2402475"/>
                <a:ext cx="509900" cy="15482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61929" extrusionOk="0">
                    <a:moveTo>
                      <a:pt x="791" y="0"/>
                    </a:moveTo>
                    <a:cubicBezTo>
                      <a:pt x="487" y="2857"/>
                      <a:pt x="213" y="5593"/>
                      <a:pt x="0" y="8146"/>
                    </a:cubicBezTo>
                    <a:lnTo>
                      <a:pt x="7113" y="9605"/>
                    </a:lnTo>
                    <a:lnTo>
                      <a:pt x="7873" y="17873"/>
                    </a:lnTo>
                    <a:lnTo>
                      <a:pt x="7934" y="18511"/>
                    </a:lnTo>
                    <a:lnTo>
                      <a:pt x="7934" y="18542"/>
                    </a:lnTo>
                    <a:lnTo>
                      <a:pt x="11612" y="58573"/>
                    </a:lnTo>
                    <a:cubicBezTo>
                      <a:pt x="11612" y="58573"/>
                      <a:pt x="10517" y="59454"/>
                      <a:pt x="11247" y="59971"/>
                    </a:cubicBezTo>
                    <a:cubicBezTo>
                      <a:pt x="11247" y="59971"/>
                      <a:pt x="10669" y="61065"/>
                      <a:pt x="11429" y="61369"/>
                    </a:cubicBezTo>
                    <a:cubicBezTo>
                      <a:pt x="11429" y="61369"/>
                      <a:pt x="11733" y="61430"/>
                      <a:pt x="12250" y="61491"/>
                    </a:cubicBezTo>
                    <a:cubicBezTo>
                      <a:pt x="13363" y="61659"/>
                      <a:pt x="15435" y="61928"/>
                      <a:pt x="17030" y="61928"/>
                    </a:cubicBezTo>
                    <a:cubicBezTo>
                      <a:pt x="17743" y="61928"/>
                      <a:pt x="18360" y="61875"/>
                      <a:pt x="18755" y="61734"/>
                    </a:cubicBezTo>
                    <a:cubicBezTo>
                      <a:pt x="20396" y="61156"/>
                      <a:pt x="19058" y="60244"/>
                      <a:pt x="19058" y="60244"/>
                    </a:cubicBezTo>
                    <a:cubicBezTo>
                      <a:pt x="19058" y="60244"/>
                      <a:pt x="19180" y="59515"/>
                      <a:pt x="19028" y="59120"/>
                    </a:cubicBezTo>
                    <a:lnTo>
                      <a:pt x="19818" y="19727"/>
                    </a:lnTo>
                    <a:lnTo>
                      <a:pt x="16232" y="21338"/>
                    </a:lnTo>
                    <a:cubicBezTo>
                      <a:pt x="15441" y="18511"/>
                      <a:pt x="15077" y="9727"/>
                      <a:pt x="14894" y="0"/>
                    </a:cubicBezTo>
                    <a:cubicBezTo>
                      <a:pt x="13354" y="304"/>
                      <a:pt x="11274" y="406"/>
                      <a:pt x="9184" y="406"/>
                    </a:cubicBezTo>
                    <a:cubicBezTo>
                      <a:pt x="5006" y="406"/>
                      <a:pt x="791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84"/>
              <p:cNvSpPr/>
              <p:nvPr/>
            </p:nvSpPr>
            <p:spPr>
              <a:xfrm>
                <a:off x="2441950" y="4076500"/>
                <a:ext cx="19912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2744" extrusionOk="0">
                    <a:moveTo>
                      <a:pt x="7964" y="1"/>
                    </a:moveTo>
                    <a:lnTo>
                      <a:pt x="7964" y="1"/>
                    </a:lnTo>
                    <a:cubicBezTo>
                      <a:pt x="7691" y="366"/>
                      <a:pt x="7296" y="639"/>
                      <a:pt x="6900" y="852"/>
                    </a:cubicBezTo>
                    <a:cubicBezTo>
                      <a:pt x="5837" y="1429"/>
                      <a:pt x="4651" y="1824"/>
                      <a:pt x="3466" y="1855"/>
                    </a:cubicBezTo>
                    <a:cubicBezTo>
                      <a:pt x="3364" y="1860"/>
                      <a:pt x="3263" y="1862"/>
                      <a:pt x="3161" y="1862"/>
                    </a:cubicBezTo>
                    <a:cubicBezTo>
                      <a:pt x="2044" y="1862"/>
                      <a:pt x="920" y="1556"/>
                      <a:pt x="1" y="943"/>
                    </a:cubicBezTo>
                    <a:lnTo>
                      <a:pt x="1" y="943"/>
                    </a:lnTo>
                    <a:cubicBezTo>
                      <a:pt x="1" y="1034"/>
                      <a:pt x="31" y="1125"/>
                      <a:pt x="61" y="1217"/>
                    </a:cubicBezTo>
                    <a:cubicBezTo>
                      <a:pt x="122" y="1521"/>
                      <a:pt x="213" y="1855"/>
                      <a:pt x="426" y="2098"/>
                    </a:cubicBezTo>
                    <a:cubicBezTo>
                      <a:pt x="730" y="2402"/>
                      <a:pt x="1156" y="2524"/>
                      <a:pt x="1581" y="2584"/>
                    </a:cubicBezTo>
                    <a:cubicBezTo>
                      <a:pt x="2162" y="2690"/>
                      <a:pt x="2759" y="2744"/>
                      <a:pt x="3359" y="2744"/>
                    </a:cubicBezTo>
                    <a:cubicBezTo>
                      <a:pt x="4141" y="2744"/>
                      <a:pt x="4928" y="2652"/>
                      <a:pt x="5685" y="2463"/>
                    </a:cubicBezTo>
                    <a:cubicBezTo>
                      <a:pt x="6414" y="2280"/>
                      <a:pt x="7174" y="1976"/>
                      <a:pt x="7600" y="1338"/>
                    </a:cubicBezTo>
                    <a:cubicBezTo>
                      <a:pt x="7843" y="943"/>
                      <a:pt x="7934" y="457"/>
                      <a:pt x="79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84"/>
              <p:cNvSpPr/>
              <p:nvPr/>
            </p:nvSpPr>
            <p:spPr>
              <a:xfrm>
                <a:off x="2424475" y="1430575"/>
                <a:ext cx="163400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8816" extrusionOk="0">
                    <a:moveTo>
                      <a:pt x="4742" y="0"/>
                    </a:moveTo>
                    <a:lnTo>
                      <a:pt x="4681" y="31"/>
                    </a:lnTo>
                    <a:lnTo>
                      <a:pt x="4742" y="1642"/>
                    </a:lnTo>
                    <a:lnTo>
                      <a:pt x="0" y="6019"/>
                    </a:lnTo>
                    <a:lnTo>
                      <a:pt x="1946" y="8177"/>
                    </a:lnTo>
                    <a:lnTo>
                      <a:pt x="2493" y="8815"/>
                    </a:lnTo>
                    <a:lnTo>
                      <a:pt x="4286" y="5776"/>
                    </a:lnTo>
                    <a:lnTo>
                      <a:pt x="6536" y="1885"/>
                    </a:lnTo>
                    <a:cubicBezTo>
                      <a:pt x="6536" y="1885"/>
                      <a:pt x="6384" y="1459"/>
                      <a:pt x="6080" y="1034"/>
                    </a:cubicBezTo>
                    <a:cubicBezTo>
                      <a:pt x="6080" y="1003"/>
                      <a:pt x="6080" y="1003"/>
                      <a:pt x="6080" y="1003"/>
                    </a:cubicBezTo>
                    <a:cubicBezTo>
                      <a:pt x="5806" y="578"/>
                      <a:pt x="5350" y="122"/>
                      <a:pt x="4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84"/>
              <p:cNvSpPr/>
              <p:nvPr/>
            </p:nvSpPr>
            <p:spPr>
              <a:xfrm>
                <a:off x="2179025" y="1492125"/>
                <a:ext cx="352625" cy="920500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36820" extrusionOk="0">
                    <a:moveTo>
                      <a:pt x="4043" y="0"/>
                    </a:moveTo>
                    <a:cubicBezTo>
                      <a:pt x="4043" y="0"/>
                      <a:pt x="2554" y="12523"/>
                      <a:pt x="1065" y="25989"/>
                    </a:cubicBezTo>
                    <a:cubicBezTo>
                      <a:pt x="700" y="29484"/>
                      <a:pt x="335" y="33010"/>
                      <a:pt x="1" y="36414"/>
                    </a:cubicBezTo>
                    <a:cubicBezTo>
                      <a:pt x="1" y="36414"/>
                      <a:pt x="4216" y="36820"/>
                      <a:pt x="8394" y="36820"/>
                    </a:cubicBezTo>
                    <a:cubicBezTo>
                      <a:pt x="10484" y="36820"/>
                      <a:pt x="12564" y="36718"/>
                      <a:pt x="14104" y="36414"/>
                    </a:cubicBezTo>
                    <a:cubicBezTo>
                      <a:pt x="14043" y="33557"/>
                      <a:pt x="14013" y="30609"/>
                      <a:pt x="14013" y="27721"/>
                    </a:cubicBezTo>
                    <a:cubicBezTo>
                      <a:pt x="13922" y="15198"/>
                      <a:pt x="14074" y="3587"/>
                      <a:pt x="14104" y="3314"/>
                    </a:cubicBezTo>
                    <a:lnTo>
                      <a:pt x="14104" y="3314"/>
                    </a:lnTo>
                    <a:lnTo>
                      <a:pt x="12311" y="6353"/>
                    </a:lnTo>
                    <a:lnTo>
                      <a:pt x="11764" y="5715"/>
                    </a:lnTo>
                    <a:lnTo>
                      <a:pt x="11277" y="7265"/>
                    </a:lnTo>
                    <a:lnTo>
                      <a:pt x="11764" y="25350"/>
                    </a:lnTo>
                    <a:cubicBezTo>
                      <a:pt x="11034" y="29454"/>
                      <a:pt x="8056" y="31916"/>
                      <a:pt x="8056" y="31916"/>
                    </a:cubicBezTo>
                    <a:cubicBezTo>
                      <a:pt x="6627" y="30062"/>
                      <a:pt x="4894" y="25989"/>
                      <a:pt x="4894" y="25989"/>
                    </a:cubicBezTo>
                    <a:cubicBezTo>
                      <a:pt x="4894" y="18451"/>
                      <a:pt x="8572" y="7265"/>
                      <a:pt x="8572" y="7265"/>
                    </a:cubicBezTo>
                    <a:lnTo>
                      <a:pt x="8056" y="5715"/>
                    </a:lnTo>
                    <a:lnTo>
                      <a:pt x="7296" y="6657"/>
                    </a:lnTo>
                    <a:lnTo>
                      <a:pt x="404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84"/>
              <p:cNvSpPr/>
              <p:nvPr/>
            </p:nvSpPr>
            <p:spPr>
              <a:xfrm>
                <a:off x="2381150" y="1581025"/>
                <a:ext cx="9197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709" extrusionOk="0">
                    <a:moveTo>
                      <a:pt x="1733" y="1"/>
                    </a:moveTo>
                    <a:lnTo>
                      <a:pt x="1" y="2159"/>
                    </a:lnTo>
                    <a:lnTo>
                      <a:pt x="487" y="3709"/>
                    </a:lnTo>
                    <a:lnTo>
                      <a:pt x="3192" y="3709"/>
                    </a:lnTo>
                    <a:lnTo>
                      <a:pt x="3679" y="215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84"/>
              <p:cNvSpPr/>
              <p:nvPr/>
            </p:nvSpPr>
            <p:spPr>
              <a:xfrm>
                <a:off x="2301375" y="1673725"/>
                <a:ext cx="171750" cy="61630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24652" extrusionOk="0">
                    <a:moveTo>
                      <a:pt x="3678" y="1"/>
                    </a:moveTo>
                    <a:cubicBezTo>
                      <a:pt x="3678" y="1"/>
                      <a:pt x="0" y="11187"/>
                      <a:pt x="0" y="18755"/>
                    </a:cubicBezTo>
                    <a:cubicBezTo>
                      <a:pt x="0" y="18755"/>
                      <a:pt x="1733" y="22798"/>
                      <a:pt x="3162" y="24652"/>
                    </a:cubicBezTo>
                    <a:cubicBezTo>
                      <a:pt x="3162" y="24652"/>
                      <a:pt x="6140" y="22220"/>
                      <a:pt x="6870" y="18086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84"/>
              <p:cNvSpPr/>
              <p:nvPr/>
            </p:nvSpPr>
            <p:spPr>
              <a:xfrm>
                <a:off x="2280100" y="1420700"/>
                <a:ext cx="14440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9515" extrusionOk="0">
                    <a:moveTo>
                      <a:pt x="2067" y="0"/>
                    </a:moveTo>
                    <a:cubicBezTo>
                      <a:pt x="2067" y="0"/>
                      <a:pt x="1064" y="578"/>
                      <a:pt x="395" y="1915"/>
                    </a:cubicBezTo>
                    <a:lnTo>
                      <a:pt x="365" y="1915"/>
                    </a:lnTo>
                    <a:cubicBezTo>
                      <a:pt x="243" y="2189"/>
                      <a:pt x="91" y="2523"/>
                      <a:pt x="0" y="2857"/>
                    </a:cubicBezTo>
                    <a:lnTo>
                      <a:pt x="3253" y="9514"/>
                    </a:lnTo>
                    <a:lnTo>
                      <a:pt x="4043" y="8572"/>
                    </a:lnTo>
                    <a:lnTo>
                      <a:pt x="5775" y="6414"/>
                    </a:lnTo>
                    <a:lnTo>
                      <a:pt x="1702" y="2371"/>
                    </a:lnTo>
                    <a:lnTo>
                      <a:pt x="206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84"/>
              <p:cNvSpPr/>
              <p:nvPr/>
            </p:nvSpPr>
            <p:spPr>
              <a:xfrm>
                <a:off x="2084057" y="2601138"/>
                <a:ext cx="273575" cy="1334301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53170" extrusionOk="0">
                    <a:moveTo>
                      <a:pt x="3009" y="0"/>
                    </a:moveTo>
                    <a:cubicBezTo>
                      <a:pt x="2432" y="6262"/>
                      <a:pt x="2098" y="11247"/>
                      <a:pt x="2189" y="13192"/>
                    </a:cubicBezTo>
                    <a:cubicBezTo>
                      <a:pt x="2189" y="13192"/>
                      <a:pt x="2052" y="13200"/>
                      <a:pt x="1805" y="13200"/>
                    </a:cubicBezTo>
                    <a:cubicBezTo>
                      <a:pt x="1558" y="13200"/>
                      <a:pt x="1201" y="13192"/>
                      <a:pt x="760" y="13162"/>
                    </a:cubicBezTo>
                    <a:lnTo>
                      <a:pt x="760" y="50700"/>
                    </a:lnTo>
                    <a:cubicBezTo>
                      <a:pt x="760" y="50700"/>
                      <a:pt x="0" y="51278"/>
                      <a:pt x="395" y="51764"/>
                    </a:cubicBezTo>
                    <a:cubicBezTo>
                      <a:pt x="395" y="51764"/>
                      <a:pt x="61" y="52129"/>
                      <a:pt x="517" y="52858"/>
                    </a:cubicBezTo>
                    <a:cubicBezTo>
                      <a:pt x="517" y="52858"/>
                      <a:pt x="912" y="52919"/>
                      <a:pt x="1550" y="52980"/>
                    </a:cubicBezTo>
                    <a:cubicBezTo>
                      <a:pt x="2403" y="53065"/>
                      <a:pt x="3687" y="53170"/>
                      <a:pt x="4897" y="53170"/>
                    </a:cubicBezTo>
                    <a:cubicBezTo>
                      <a:pt x="5842" y="53170"/>
                      <a:pt x="6743" y="53106"/>
                      <a:pt x="7356" y="52919"/>
                    </a:cubicBezTo>
                    <a:cubicBezTo>
                      <a:pt x="7417" y="52919"/>
                      <a:pt x="7508" y="52889"/>
                      <a:pt x="7569" y="52858"/>
                    </a:cubicBezTo>
                    <a:cubicBezTo>
                      <a:pt x="9392" y="52190"/>
                      <a:pt x="7569" y="51490"/>
                      <a:pt x="7569" y="51490"/>
                    </a:cubicBezTo>
                    <a:cubicBezTo>
                      <a:pt x="7569" y="51490"/>
                      <a:pt x="8207" y="51217"/>
                      <a:pt x="7751" y="50548"/>
                    </a:cubicBezTo>
                    <a:lnTo>
                      <a:pt x="10943" y="10396"/>
                    </a:lnTo>
                    <a:lnTo>
                      <a:pt x="10943" y="10365"/>
                    </a:lnTo>
                    <a:lnTo>
                      <a:pt x="10882" y="9757"/>
                    </a:lnTo>
                    <a:lnTo>
                      <a:pt x="10122" y="1490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84"/>
              <p:cNvSpPr/>
              <p:nvPr/>
            </p:nvSpPr>
            <p:spPr>
              <a:xfrm>
                <a:off x="1888000" y="4062075"/>
                <a:ext cx="376925" cy="76000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3040" extrusionOk="0">
                    <a:moveTo>
                      <a:pt x="15046" y="0"/>
                    </a:moveTo>
                    <a:cubicBezTo>
                      <a:pt x="12006" y="791"/>
                      <a:pt x="8906" y="1338"/>
                      <a:pt x="5806" y="1854"/>
                    </a:cubicBezTo>
                    <a:cubicBezTo>
                      <a:pt x="4478" y="2086"/>
                      <a:pt x="3121" y="2303"/>
                      <a:pt x="1776" y="2303"/>
                    </a:cubicBezTo>
                    <a:cubicBezTo>
                      <a:pt x="1180" y="2303"/>
                      <a:pt x="587" y="2261"/>
                      <a:pt x="0" y="2158"/>
                    </a:cubicBezTo>
                    <a:lnTo>
                      <a:pt x="0" y="2158"/>
                    </a:lnTo>
                    <a:cubicBezTo>
                      <a:pt x="91" y="2371"/>
                      <a:pt x="182" y="2553"/>
                      <a:pt x="334" y="2705"/>
                    </a:cubicBezTo>
                    <a:cubicBezTo>
                      <a:pt x="699" y="3009"/>
                      <a:pt x="1216" y="3040"/>
                      <a:pt x="1672" y="3040"/>
                    </a:cubicBezTo>
                    <a:cubicBezTo>
                      <a:pt x="6049" y="2979"/>
                      <a:pt x="10365" y="2067"/>
                      <a:pt x="14590" y="882"/>
                    </a:cubicBezTo>
                    <a:cubicBezTo>
                      <a:pt x="14742" y="821"/>
                      <a:pt x="14924" y="760"/>
                      <a:pt x="15016" y="639"/>
                    </a:cubicBezTo>
                    <a:cubicBezTo>
                      <a:pt x="15076" y="547"/>
                      <a:pt x="15076" y="426"/>
                      <a:pt x="15076" y="304"/>
                    </a:cubicBezTo>
                    <a:cubicBezTo>
                      <a:pt x="15076" y="213"/>
                      <a:pt x="15076" y="91"/>
                      <a:pt x="15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84"/>
              <p:cNvSpPr/>
              <p:nvPr/>
            </p:nvSpPr>
            <p:spPr>
              <a:xfrm>
                <a:off x="1293750" y="1543025"/>
                <a:ext cx="32830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13132" h="7600" extrusionOk="0">
                    <a:moveTo>
                      <a:pt x="6961" y="1"/>
                    </a:moveTo>
                    <a:cubicBezTo>
                      <a:pt x="6900" y="1"/>
                      <a:pt x="6870" y="1"/>
                      <a:pt x="6809" y="31"/>
                    </a:cubicBezTo>
                    <a:cubicBezTo>
                      <a:pt x="6779" y="62"/>
                      <a:pt x="6749" y="122"/>
                      <a:pt x="6749" y="183"/>
                    </a:cubicBezTo>
                    <a:cubicBezTo>
                      <a:pt x="6657" y="609"/>
                      <a:pt x="6931" y="1004"/>
                      <a:pt x="7235" y="1308"/>
                    </a:cubicBezTo>
                    <a:cubicBezTo>
                      <a:pt x="7326" y="1399"/>
                      <a:pt x="7417" y="1521"/>
                      <a:pt x="7508" y="1612"/>
                    </a:cubicBezTo>
                    <a:cubicBezTo>
                      <a:pt x="7843" y="1885"/>
                      <a:pt x="8177" y="2159"/>
                      <a:pt x="8542" y="2402"/>
                    </a:cubicBezTo>
                    <a:lnTo>
                      <a:pt x="8542" y="2433"/>
                    </a:lnTo>
                    <a:cubicBezTo>
                      <a:pt x="8208" y="2433"/>
                      <a:pt x="7843" y="2524"/>
                      <a:pt x="7508" y="2585"/>
                    </a:cubicBezTo>
                    <a:lnTo>
                      <a:pt x="7508" y="3314"/>
                    </a:lnTo>
                    <a:lnTo>
                      <a:pt x="1581" y="3314"/>
                    </a:lnTo>
                    <a:lnTo>
                      <a:pt x="1581" y="3192"/>
                    </a:lnTo>
                    <a:cubicBezTo>
                      <a:pt x="1440" y="3183"/>
                      <a:pt x="1297" y="3177"/>
                      <a:pt x="1153" y="3177"/>
                    </a:cubicBezTo>
                    <a:cubicBezTo>
                      <a:pt x="831" y="3177"/>
                      <a:pt x="507" y="3209"/>
                      <a:pt x="213" y="3314"/>
                    </a:cubicBezTo>
                    <a:cubicBezTo>
                      <a:pt x="153" y="3314"/>
                      <a:pt x="92" y="3344"/>
                      <a:pt x="61" y="3405"/>
                    </a:cubicBezTo>
                    <a:cubicBezTo>
                      <a:pt x="1" y="3496"/>
                      <a:pt x="31" y="3618"/>
                      <a:pt x="122" y="3709"/>
                    </a:cubicBezTo>
                    <a:cubicBezTo>
                      <a:pt x="365" y="4044"/>
                      <a:pt x="821" y="4195"/>
                      <a:pt x="1217" y="4317"/>
                    </a:cubicBezTo>
                    <a:cubicBezTo>
                      <a:pt x="2888" y="4773"/>
                      <a:pt x="4590" y="5077"/>
                      <a:pt x="6262" y="5563"/>
                    </a:cubicBezTo>
                    <a:cubicBezTo>
                      <a:pt x="7873" y="6019"/>
                      <a:pt x="9484" y="6627"/>
                      <a:pt x="10852" y="7600"/>
                    </a:cubicBezTo>
                    <a:lnTo>
                      <a:pt x="13132" y="5746"/>
                    </a:lnTo>
                    <a:lnTo>
                      <a:pt x="13101" y="5746"/>
                    </a:lnTo>
                    <a:cubicBezTo>
                      <a:pt x="12615" y="4986"/>
                      <a:pt x="12372" y="4074"/>
                      <a:pt x="12037" y="3223"/>
                    </a:cubicBezTo>
                    <a:cubicBezTo>
                      <a:pt x="11703" y="2372"/>
                      <a:pt x="11186" y="1521"/>
                      <a:pt x="10366" y="1126"/>
                    </a:cubicBezTo>
                    <a:cubicBezTo>
                      <a:pt x="10001" y="974"/>
                      <a:pt x="9636" y="913"/>
                      <a:pt x="9271" y="822"/>
                    </a:cubicBezTo>
                    <a:cubicBezTo>
                      <a:pt x="8815" y="700"/>
                      <a:pt x="8390" y="548"/>
                      <a:pt x="7964" y="366"/>
                    </a:cubicBezTo>
                    <a:cubicBezTo>
                      <a:pt x="7812" y="305"/>
                      <a:pt x="7660" y="214"/>
                      <a:pt x="7508" y="153"/>
                    </a:cubicBezTo>
                    <a:cubicBezTo>
                      <a:pt x="7356" y="92"/>
                      <a:pt x="7174" y="31"/>
                      <a:pt x="69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84"/>
              <p:cNvSpPr/>
              <p:nvPr/>
            </p:nvSpPr>
            <p:spPr>
              <a:xfrm>
                <a:off x="1481450" y="1583300"/>
                <a:ext cx="258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74" extrusionOk="0">
                    <a:moveTo>
                      <a:pt x="0" y="1"/>
                    </a:moveTo>
                    <a:lnTo>
                      <a:pt x="0" y="974"/>
                    </a:lnTo>
                    <a:cubicBezTo>
                      <a:pt x="365" y="913"/>
                      <a:pt x="700" y="822"/>
                      <a:pt x="1034" y="822"/>
                    </a:cubicBezTo>
                    <a:lnTo>
                      <a:pt x="1034" y="791"/>
                    </a:lnTo>
                    <a:cubicBezTo>
                      <a:pt x="669" y="548"/>
                      <a:pt x="335" y="2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84"/>
              <p:cNvSpPr/>
              <p:nvPr/>
            </p:nvSpPr>
            <p:spPr>
              <a:xfrm>
                <a:off x="1351500" y="1410825"/>
                <a:ext cx="1140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490" extrusionOk="0">
                    <a:moveTo>
                      <a:pt x="1" y="0"/>
                    </a:moveTo>
                    <a:lnTo>
                      <a:pt x="1" y="1489"/>
                    </a:lnTo>
                    <a:lnTo>
                      <a:pt x="4560" y="1489"/>
                    </a:lnTo>
                    <a:lnTo>
                      <a:pt x="4560" y="0"/>
                    </a:lnTo>
                    <a:cubicBezTo>
                      <a:pt x="4560" y="0"/>
                      <a:pt x="4256" y="730"/>
                      <a:pt x="2280" y="730"/>
                    </a:cubicBezTo>
                    <a:cubicBezTo>
                      <a:pt x="305" y="7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84"/>
              <p:cNvSpPr/>
              <p:nvPr/>
            </p:nvSpPr>
            <p:spPr>
              <a:xfrm>
                <a:off x="1350750" y="1410825"/>
                <a:ext cx="11477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30" extrusionOk="0">
                    <a:moveTo>
                      <a:pt x="0" y="0"/>
                    </a:moveTo>
                    <a:cubicBezTo>
                      <a:pt x="0" y="0"/>
                      <a:pt x="304" y="730"/>
                      <a:pt x="2310" y="730"/>
                    </a:cubicBezTo>
                    <a:cubicBezTo>
                      <a:pt x="4286" y="730"/>
                      <a:pt x="4590" y="0"/>
                      <a:pt x="4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84"/>
              <p:cNvSpPr/>
              <p:nvPr/>
            </p:nvSpPr>
            <p:spPr>
              <a:xfrm>
                <a:off x="2537700" y="1143325"/>
                <a:ext cx="80575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7509" fill="none" extrusionOk="0">
                    <a:moveTo>
                      <a:pt x="0" y="7509"/>
                    </a:moveTo>
                    <a:cubicBezTo>
                      <a:pt x="487" y="6627"/>
                      <a:pt x="791" y="5685"/>
                      <a:pt x="1004" y="4925"/>
                    </a:cubicBezTo>
                    <a:cubicBezTo>
                      <a:pt x="1004" y="4925"/>
                      <a:pt x="2584" y="4499"/>
                      <a:pt x="3010" y="1977"/>
                    </a:cubicBezTo>
                    <a:cubicBezTo>
                      <a:pt x="3222" y="822"/>
                      <a:pt x="2888" y="274"/>
                      <a:pt x="2402" y="153"/>
                    </a:cubicBezTo>
                    <a:cubicBezTo>
                      <a:pt x="1824" y="1"/>
                      <a:pt x="1095" y="396"/>
                      <a:pt x="760" y="9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84"/>
              <p:cNvSpPr/>
              <p:nvPr/>
            </p:nvSpPr>
            <p:spPr>
              <a:xfrm>
                <a:off x="2240575" y="1071150"/>
                <a:ext cx="297150" cy="36172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4469" fill="none" extrusionOk="0">
                    <a:moveTo>
                      <a:pt x="882" y="0"/>
                    </a:moveTo>
                    <a:cubicBezTo>
                      <a:pt x="882" y="0"/>
                      <a:pt x="1" y="9058"/>
                      <a:pt x="3891" y="12219"/>
                    </a:cubicBezTo>
                    <a:cubicBezTo>
                      <a:pt x="4226" y="12493"/>
                      <a:pt x="4590" y="12706"/>
                      <a:pt x="5016" y="12888"/>
                    </a:cubicBezTo>
                    <a:cubicBezTo>
                      <a:pt x="8663" y="14469"/>
                      <a:pt x="10730" y="12584"/>
                      <a:pt x="11885" y="103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84"/>
              <p:cNvSpPr/>
              <p:nvPr/>
            </p:nvSpPr>
            <p:spPr>
              <a:xfrm>
                <a:off x="2322650" y="1376625"/>
                <a:ext cx="220400" cy="20442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8177" fill="none" extrusionOk="0">
                    <a:moveTo>
                      <a:pt x="8754" y="2189"/>
                    </a:moveTo>
                    <a:lnTo>
                      <a:pt x="8815" y="3800"/>
                    </a:lnTo>
                    <a:lnTo>
                      <a:pt x="4073" y="8177"/>
                    </a:lnTo>
                    <a:lnTo>
                      <a:pt x="0" y="4134"/>
                    </a:lnTo>
                    <a:lnTo>
                      <a:pt x="365" y="1763"/>
                    </a:lnTo>
                    <a:lnTo>
                      <a:pt x="608" y="0"/>
                    </a:lnTo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84"/>
              <p:cNvSpPr/>
              <p:nvPr/>
            </p:nvSpPr>
            <p:spPr>
              <a:xfrm>
                <a:off x="2537700" y="1331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84"/>
              <p:cNvSpPr/>
              <p:nvPr/>
            </p:nvSpPr>
            <p:spPr>
              <a:xfrm>
                <a:off x="2543025" y="1431325"/>
                <a:ext cx="334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974" fill="none" extrusionOk="0">
                    <a:moveTo>
                      <a:pt x="1338" y="973"/>
                    </a:moveTo>
                    <a:cubicBezTo>
                      <a:pt x="1064" y="548"/>
                      <a:pt x="608" y="92"/>
                      <a:pt x="0" y="1"/>
                    </a:cubicBez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84"/>
              <p:cNvSpPr/>
              <p:nvPr/>
            </p:nvSpPr>
            <p:spPr>
              <a:xfrm>
                <a:off x="2531625" y="1456400"/>
                <a:ext cx="56250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4743" fill="none" extrusionOk="0">
                    <a:moveTo>
                      <a:pt x="0" y="4743"/>
                    </a:moveTo>
                    <a:lnTo>
                      <a:pt x="2250" y="852"/>
                    </a:lnTo>
                    <a:cubicBezTo>
                      <a:pt x="2250" y="852"/>
                      <a:pt x="2098" y="426"/>
                      <a:pt x="1824" y="1"/>
                    </a:cubicBez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84"/>
              <p:cNvSpPr/>
              <p:nvPr/>
            </p:nvSpPr>
            <p:spPr>
              <a:xfrm>
                <a:off x="2280100" y="1468575"/>
                <a:ext cx="25155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7600" fill="none" extrusionOk="0">
                    <a:moveTo>
                      <a:pt x="365" y="0"/>
                    </a:moveTo>
                    <a:cubicBezTo>
                      <a:pt x="243" y="274"/>
                      <a:pt x="91" y="608"/>
                      <a:pt x="0" y="942"/>
                    </a:cubicBezTo>
                    <a:lnTo>
                      <a:pt x="3253" y="7599"/>
                    </a:lnTo>
                    <a:lnTo>
                      <a:pt x="4043" y="6657"/>
                    </a:lnTo>
                    <a:lnTo>
                      <a:pt x="5775" y="4499"/>
                    </a:lnTo>
                    <a:lnTo>
                      <a:pt x="7721" y="6657"/>
                    </a:lnTo>
                    <a:lnTo>
                      <a:pt x="8298" y="7295"/>
                    </a:lnTo>
                    <a:lnTo>
                      <a:pt x="10061" y="425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84"/>
              <p:cNvSpPr/>
              <p:nvPr/>
            </p:nvSpPr>
            <p:spPr>
              <a:xfrm>
                <a:off x="2289975" y="1420700"/>
                <a:ext cx="418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916" fill="none" extrusionOk="0">
                    <a:moveTo>
                      <a:pt x="1672" y="0"/>
                    </a:moveTo>
                    <a:cubicBezTo>
                      <a:pt x="1672" y="0"/>
                      <a:pt x="669" y="578"/>
                      <a:pt x="0" y="1915"/>
                    </a:cubicBez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84"/>
              <p:cNvSpPr/>
              <p:nvPr/>
            </p:nvSpPr>
            <p:spPr>
              <a:xfrm>
                <a:off x="2139525" y="1468575"/>
                <a:ext cx="15047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6962" fill="none" extrusionOk="0">
                    <a:moveTo>
                      <a:pt x="6018" y="0"/>
                    </a:moveTo>
                    <a:lnTo>
                      <a:pt x="6018" y="0"/>
                    </a:lnTo>
                    <a:cubicBezTo>
                      <a:pt x="5958" y="31"/>
                      <a:pt x="5502" y="486"/>
                      <a:pt x="4833" y="1216"/>
                    </a:cubicBezTo>
                    <a:cubicBezTo>
                      <a:pt x="3344" y="2918"/>
                      <a:pt x="851" y="6110"/>
                      <a:pt x="0" y="9544"/>
                    </a:cubicBezTo>
                    <a:lnTo>
                      <a:pt x="1824" y="12006"/>
                    </a:lnTo>
                    <a:lnTo>
                      <a:pt x="274" y="15593"/>
                    </a:lnTo>
                    <a:lnTo>
                      <a:pt x="2614" y="2696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84"/>
              <p:cNvSpPr/>
              <p:nvPr/>
            </p:nvSpPr>
            <p:spPr>
              <a:xfrm>
                <a:off x="2531625" y="1455650"/>
                <a:ext cx="140600" cy="729525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29181" fill="none" extrusionOk="0">
                    <a:moveTo>
                      <a:pt x="1794" y="0"/>
                    </a:moveTo>
                    <a:cubicBezTo>
                      <a:pt x="1794" y="0"/>
                      <a:pt x="1794" y="31"/>
                      <a:pt x="1824" y="31"/>
                    </a:cubicBezTo>
                    <a:cubicBezTo>
                      <a:pt x="1885" y="92"/>
                      <a:pt x="2189" y="517"/>
                      <a:pt x="2614" y="1186"/>
                    </a:cubicBezTo>
                    <a:cubicBezTo>
                      <a:pt x="3617" y="2766"/>
                      <a:pt x="5198" y="5867"/>
                      <a:pt x="5623" y="10031"/>
                    </a:cubicBezTo>
                    <a:lnTo>
                      <a:pt x="2250" y="13982"/>
                    </a:lnTo>
                    <a:lnTo>
                      <a:pt x="4134" y="17174"/>
                    </a:lnTo>
                    <a:lnTo>
                      <a:pt x="4104" y="17326"/>
                    </a:lnTo>
                    <a:lnTo>
                      <a:pt x="0" y="2918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84"/>
              <p:cNvSpPr/>
              <p:nvPr/>
            </p:nvSpPr>
            <p:spPr>
              <a:xfrm>
                <a:off x="2054400" y="1738325"/>
                <a:ext cx="53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8633" fill="none" extrusionOk="0">
                    <a:moveTo>
                      <a:pt x="153" y="8633"/>
                    </a:moveTo>
                    <a:cubicBezTo>
                      <a:pt x="31" y="5441"/>
                      <a:pt x="1" y="2280"/>
                      <a:pt x="21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84"/>
              <p:cNvSpPr/>
              <p:nvPr/>
            </p:nvSpPr>
            <p:spPr>
              <a:xfrm>
                <a:off x="2527050" y="1574950"/>
                <a:ext cx="4600" cy="6102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4409" fill="none" extrusionOk="0">
                    <a:moveTo>
                      <a:pt x="183" y="1"/>
                    </a:moveTo>
                    <a:lnTo>
                      <a:pt x="183" y="1"/>
                    </a:lnTo>
                    <a:cubicBezTo>
                      <a:pt x="153" y="274"/>
                      <a:pt x="1" y="11885"/>
                      <a:pt x="92" y="2440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84"/>
              <p:cNvSpPr/>
              <p:nvPr/>
            </p:nvSpPr>
            <p:spPr>
              <a:xfrm>
                <a:off x="1460175" y="1543025"/>
                <a:ext cx="16112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5746" fill="none" extrusionOk="0">
                    <a:moveTo>
                      <a:pt x="6444" y="5746"/>
                    </a:moveTo>
                    <a:cubicBezTo>
                      <a:pt x="5958" y="4986"/>
                      <a:pt x="5715" y="4074"/>
                      <a:pt x="5380" y="3223"/>
                    </a:cubicBezTo>
                    <a:cubicBezTo>
                      <a:pt x="5046" y="2372"/>
                      <a:pt x="4529" y="1521"/>
                      <a:pt x="3709" y="1156"/>
                    </a:cubicBezTo>
                    <a:cubicBezTo>
                      <a:pt x="3344" y="974"/>
                      <a:pt x="2979" y="913"/>
                      <a:pt x="2614" y="822"/>
                    </a:cubicBezTo>
                    <a:cubicBezTo>
                      <a:pt x="2158" y="700"/>
                      <a:pt x="1733" y="548"/>
                      <a:pt x="1307" y="366"/>
                    </a:cubicBezTo>
                    <a:cubicBezTo>
                      <a:pt x="1186" y="305"/>
                      <a:pt x="1034" y="214"/>
                      <a:pt x="851" y="153"/>
                    </a:cubicBezTo>
                    <a:cubicBezTo>
                      <a:pt x="699" y="92"/>
                      <a:pt x="517" y="31"/>
                      <a:pt x="304" y="1"/>
                    </a:cubicBezTo>
                    <a:cubicBezTo>
                      <a:pt x="274" y="1"/>
                      <a:pt x="213" y="1"/>
                      <a:pt x="152" y="31"/>
                    </a:cubicBezTo>
                    <a:cubicBezTo>
                      <a:pt x="122" y="62"/>
                      <a:pt x="92" y="122"/>
                      <a:pt x="92" y="183"/>
                    </a:cubicBezTo>
                    <a:cubicBezTo>
                      <a:pt x="0" y="609"/>
                      <a:pt x="274" y="1004"/>
                      <a:pt x="578" y="1308"/>
                    </a:cubicBezTo>
                    <a:cubicBezTo>
                      <a:pt x="669" y="1399"/>
                      <a:pt x="760" y="1521"/>
                      <a:pt x="851" y="1612"/>
                    </a:cubicBezTo>
                    <a:cubicBezTo>
                      <a:pt x="1186" y="1885"/>
                      <a:pt x="1520" y="2159"/>
                      <a:pt x="1885" y="24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84"/>
              <p:cNvSpPr/>
              <p:nvPr/>
            </p:nvSpPr>
            <p:spPr>
              <a:xfrm>
                <a:off x="1293750" y="1622075"/>
                <a:ext cx="274350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10974" h="4499" fill="none" extrusionOk="0">
                    <a:moveTo>
                      <a:pt x="1642" y="30"/>
                    </a:moveTo>
                    <a:lnTo>
                      <a:pt x="1581" y="30"/>
                    </a:lnTo>
                    <a:cubicBezTo>
                      <a:pt x="1125" y="0"/>
                      <a:pt x="639" y="0"/>
                      <a:pt x="213" y="152"/>
                    </a:cubicBezTo>
                    <a:cubicBezTo>
                      <a:pt x="153" y="152"/>
                      <a:pt x="92" y="182"/>
                      <a:pt x="61" y="243"/>
                    </a:cubicBezTo>
                    <a:cubicBezTo>
                      <a:pt x="1" y="334"/>
                      <a:pt x="31" y="456"/>
                      <a:pt x="122" y="547"/>
                    </a:cubicBezTo>
                    <a:cubicBezTo>
                      <a:pt x="365" y="882"/>
                      <a:pt x="821" y="1033"/>
                      <a:pt x="1247" y="1155"/>
                    </a:cubicBezTo>
                    <a:cubicBezTo>
                      <a:pt x="2888" y="1611"/>
                      <a:pt x="4590" y="1945"/>
                      <a:pt x="6262" y="2401"/>
                    </a:cubicBezTo>
                    <a:cubicBezTo>
                      <a:pt x="7873" y="2857"/>
                      <a:pt x="9484" y="3465"/>
                      <a:pt x="10852" y="4438"/>
                    </a:cubicBezTo>
                    <a:cubicBezTo>
                      <a:pt x="10913" y="4468"/>
                      <a:pt x="10943" y="4468"/>
                      <a:pt x="10974" y="449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84"/>
              <p:cNvSpPr/>
              <p:nvPr/>
            </p:nvSpPr>
            <p:spPr>
              <a:xfrm>
                <a:off x="1481450" y="1603075"/>
                <a:ext cx="319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83" fill="none" extrusionOk="0">
                    <a:moveTo>
                      <a:pt x="1277" y="61"/>
                    </a:moveTo>
                    <a:cubicBezTo>
                      <a:pt x="1216" y="61"/>
                      <a:pt x="1125" y="31"/>
                      <a:pt x="1034" y="31"/>
                    </a:cubicBezTo>
                    <a:cubicBezTo>
                      <a:pt x="700" y="0"/>
                      <a:pt x="365" y="91"/>
                      <a:pt x="0" y="183"/>
                    </a:cubicBez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84"/>
              <p:cNvSpPr/>
              <p:nvPr/>
            </p:nvSpPr>
            <p:spPr>
              <a:xfrm>
                <a:off x="2648650" y="1894100"/>
                <a:ext cx="59300" cy="7485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9941" fill="none" extrusionOk="0">
                    <a:moveTo>
                      <a:pt x="0" y="1"/>
                    </a:moveTo>
                    <a:cubicBezTo>
                      <a:pt x="821" y="5593"/>
                      <a:pt x="2371" y="25594"/>
                      <a:pt x="2310" y="2994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84"/>
              <p:cNvSpPr/>
              <p:nvPr/>
            </p:nvSpPr>
            <p:spPr>
              <a:xfrm>
                <a:off x="2668400" y="2652475"/>
                <a:ext cx="110975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12220" fill="none" extrusionOk="0">
                    <a:moveTo>
                      <a:pt x="1946" y="0"/>
                    </a:moveTo>
                    <a:cubicBezTo>
                      <a:pt x="1399" y="608"/>
                      <a:pt x="852" y="1186"/>
                      <a:pt x="608" y="1946"/>
                    </a:cubicBezTo>
                    <a:cubicBezTo>
                      <a:pt x="487" y="2371"/>
                      <a:pt x="456" y="2797"/>
                      <a:pt x="426" y="3253"/>
                    </a:cubicBezTo>
                    <a:cubicBezTo>
                      <a:pt x="365" y="3952"/>
                      <a:pt x="304" y="4651"/>
                      <a:pt x="274" y="5350"/>
                    </a:cubicBezTo>
                    <a:cubicBezTo>
                      <a:pt x="183" y="6505"/>
                      <a:pt x="92" y="7630"/>
                      <a:pt x="31" y="8785"/>
                    </a:cubicBezTo>
                    <a:cubicBezTo>
                      <a:pt x="1" y="8998"/>
                      <a:pt x="61" y="9301"/>
                      <a:pt x="274" y="9332"/>
                    </a:cubicBezTo>
                    <a:cubicBezTo>
                      <a:pt x="304" y="9332"/>
                      <a:pt x="335" y="9332"/>
                      <a:pt x="365" y="9301"/>
                    </a:cubicBezTo>
                    <a:cubicBezTo>
                      <a:pt x="426" y="9301"/>
                      <a:pt x="456" y="9271"/>
                      <a:pt x="517" y="9241"/>
                    </a:cubicBezTo>
                    <a:cubicBezTo>
                      <a:pt x="1034" y="8937"/>
                      <a:pt x="1308" y="8359"/>
                      <a:pt x="1551" y="7782"/>
                    </a:cubicBezTo>
                    <a:cubicBezTo>
                      <a:pt x="1763" y="7235"/>
                      <a:pt x="1946" y="6657"/>
                      <a:pt x="2341" y="6171"/>
                    </a:cubicBezTo>
                    <a:cubicBezTo>
                      <a:pt x="2341" y="8086"/>
                      <a:pt x="1095" y="9788"/>
                      <a:pt x="943" y="11672"/>
                    </a:cubicBezTo>
                    <a:cubicBezTo>
                      <a:pt x="912" y="11824"/>
                      <a:pt x="912" y="12007"/>
                      <a:pt x="1034" y="12098"/>
                    </a:cubicBezTo>
                    <a:cubicBezTo>
                      <a:pt x="1186" y="12219"/>
                      <a:pt x="1399" y="12128"/>
                      <a:pt x="1581" y="12007"/>
                    </a:cubicBezTo>
                    <a:cubicBezTo>
                      <a:pt x="2007" y="11733"/>
                      <a:pt x="2341" y="11338"/>
                      <a:pt x="2645" y="10912"/>
                    </a:cubicBezTo>
                    <a:cubicBezTo>
                      <a:pt x="3040" y="10335"/>
                      <a:pt x="3344" y="9697"/>
                      <a:pt x="3587" y="9058"/>
                    </a:cubicBezTo>
                    <a:cubicBezTo>
                      <a:pt x="3952" y="8177"/>
                      <a:pt x="4226" y="7265"/>
                      <a:pt x="4438" y="63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84"/>
              <p:cNvSpPr/>
              <p:nvPr/>
            </p:nvSpPr>
            <p:spPr>
              <a:xfrm>
                <a:off x="2734500" y="2825725"/>
                <a:ext cx="63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983" fill="none" extrusionOk="0">
                    <a:moveTo>
                      <a:pt x="1" y="3982"/>
                    </a:moveTo>
                    <a:cubicBezTo>
                      <a:pt x="1" y="3982"/>
                      <a:pt x="1" y="3982"/>
                      <a:pt x="1" y="3982"/>
                    </a:cubicBezTo>
                    <a:cubicBezTo>
                      <a:pt x="487" y="3618"/>
                      <a:pt x="882" y="3192"/>
                      <a:pt x="1217" y="2736"/>
                    </a:cubicBezTo>
                    <a:cubicBezTo>
                      <a:pt x="1794" y="1916"/>
                      <a:pt x="2189" y="973"/>
                      <a:pt x="252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84"/>
              <p:cNvSpPr/>
              <p:nvPr/>
            </p:nvSpPr>
            <p:spPr>
              <a:xfrm>
                <a:off x="2761100" y="2676025"/>
                <a:ext cx="63850" cy="2196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8786" fill="none" extrusionOk="0">
                    <a:moveTo>
                      <a:pt x="1" y="8785"/>
                    </a:moveTo>
                    <a:cubicBezTo>
                      <a:pt x="62" y="8755"/>
                      <a:pt x="92" y="8755"/>
                      <a:pt x="153" y="8724"/>
                    </a:cubicBezTo>
                    <a:cubicBezTo>
                      <a:pt x="1277" y="8177"/>
                      <a:pt x="2128" y="7113"/>
                      <a:pt x="2402" y="5897"/>
                    </a:cubicBezTo>
                    <a:cubicBezTo>
                      <a:pt x="2554" y="5350"/>
                      <a:pt x="2554" y="4773"/>
                      <a:pt x="2554" y="4195"/>
                    </a:cubicBezTo>
                    <a:cubicBezTo>
                      <a:pt x="2554" y="2676"/>
                      <a:pt x="2554" y="1520"/>
                      <a:pt x="2463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84"/>
              <p:cNvSpPr/>
              <p:nvPr/>
            </p:nvSpPr>
            <p:spPr>
              <a:xfrm>
                <a:off x="2357600" y="2866000"/>
                <a:ext cx="311575" cy="10912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43649" fill="none" extrusionOk="0">
                    <a:moveTo>
                      <a:pt x="1" y="1"/>
                    </a:moveTo>
                    <a:lnTo>
                      <a:pt x="3679" y="40032"/>
                    </a:lnTo>
                    <a:cubicBezTo>
                      <a:pt x="3679" y="40032"/>
                      <a:pt x="2584" y="40913"/>
                      <a:pt x="3314" y="41430"/>
                    </a:cubicBezTo>
                    <a:cubicBezTo>
                      <a:pt x="3314" y="41430"/>
                      <a:pt x="2736" y="42524"/>
                      <a:pt x="3496" y="42828"/>
                    </a:cubicBezTo>
                    <a:cubicBezTo>
                      <a:pt x="3496" y="42828"/>
                      <a:pt x="3800" y="42858"/>
                      <a:pt x="4317" y="42950"/>
                    </a:cubicBezTo>
                    <a:cubicBezTo>
                      <a:pt x="5928" y="43193"/>
                      <a:pt x="9545" y="43649"/>
                      <a:pt x="10822" y="43193"/>
                    </a:cubicBezTo>
                    <a:cubicBezTo>
                      <a:pt x="12463" y="42615"/>
                      <a:pt x="11125" y="41703"/>
                      <a:pt x="11125" y="41703"/>
                    </a:cubicBezTo>
                    <a:cubicBezTo>
                      <a:pt x="11125" y="41703"/>
                      <a:pt x="11247" y="40974"/>
                      <a:pt x="11095" y="40579"/>
                    </a:cubicBezTo>
                    <a:lnTo>
                      <a:pt x="11885" y="1186"/>
                    </a:ln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84"/>
              <p:cNvSpPr/>
              <p:nvPr/>
            </p:nvSpPr>
            <p:spPr>
              <a:xfrm>
                <a:off x="2356075" y="2849275"/>
                <a:ext cx="15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2" h="640" fill="none" extrusionOk="0">
                    <a:moveTo>
                      <a:pt x="1" y="1"/>
                    </a:moveTo>
                    <a:lnTo>
                      <a:pt x="62" y="639"/>
                    </a:ln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84"/>
              <p:cNvSpPr/>
              <p:nvPr/>
            </p:nvSpPr>
            <p:spPr>
              <a:xfrm>
                <a:off x="2084050" y="2862200"/>
                <a:ext cx="273575" cy="107755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43102" fill="none" extrusionOk="0">
                    <a:moveTo>
                      <a:pt x="760" y="2919"/>
                    </a:moveTo>
                    <a:lnTo>
                      <a:pt x="760" y="40457"/>
                    </a:lnTo>
                    <a:cubicBezTo>
                      <a:pt x="760" y="40457"/>
                      <a:pt x="0" y="41035"/>
                      <a:pt x="395" y="41521"/>
                    </a:cubicBezTo>
                    <a:cubicBezTo>
                      <a:pt x="395" y="41521"/>
                      <a:pt x="61" y="41886"/>
                      <a:pt x="517" y="42615"/>
                    </a:cubicBezTo>
                    <a:cubicBezTo>
                      <a:pt x="517" y="42615"/>
                      <a:pt x="912" y="42676"/>
                      <a:pt x="1550" y="42737"/>
                    </a:cubicBezTo>
                    <a:cubicBezTo>
                      <a:pt x="3070" y="42889"/>
                      <a:pt x="5958" y="43102"/>
                      <a:pt x="7356" y="42676"/>
                    </a:cubicBezTo>
                    <a:cubicBezTo>
                      <a:pt x="7417" y="42676"/>
                      <a:pt x="7508" y="42646"/>
                      <a:pt x="7569" y="42615"/>
                    </a:cubicBezTo>
                    <a:cubicBezTo>
                      <a:pt x="9392" y="41947"/>
                      <a:pt x="7569" y="41247"/>
                      <a:pt x="7569" y="41247"/>
                    </a:cubicBezTo>
                    <a:cubicBezTo>
                      <a:pt x="7569" y="41247"/>
                      <a:pt x="8207" y="40974"/>
                      <a:pt x="7751" y="40305"/>
                    </a:cubicBezTo>
                    <a:lnTo>
                      <a:pt x="10943" y="153"/>
                    </a:lnTo>
                    <a:lnTo>
                      <a:pt x="10943" y="122"/>
                    </a:lnTo>
                    <a:lnTo>
                      <a:pt x="10943" y="1"/>
                    </a:ln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84"/>
              <p:cNvSpPr/>
              <p:nvPr/>
            </p:nvSpPr>
            <p:spPr>
              <a:xfrm>
                <a:off x="1884200" y="3929100"/>
                <a:ext cx="383750" cy="208975"/>
              </a:xfrm>
              <a:custGeom>
                <a:avLst/>
                <a:gdLst/>
                <a:ahLst/>
                <a:cxnLst/>
                <a:rect l="l" t="t" r="r" b="b"/>
                <a:pathLst>
                  <a:path w="15350" h="8359" fill="none" extrusionOk="0">
                    <a:moveTo>
                      <a:pt x="15350" y="0"/>
                    </a:moveTo>
                    <a:cubicBezTo>
                      <a:pt x="15320" y="2158"/>
                      <a:pt x="15289" y="3252"/>
                      <a:pt x="15228" y="5319"/>
                    </a:cubicBezTo>
                    <a:cubicBezTo>
                      <a:pt x="15228" y="5410"/>
                      <a:pt x="15228" y="5532"/>
                      <a:pt x="15228" y="5623"/>
                    </a:cubicBezTo>
                    <a:cubicBezTo>
                      <a:pt x="15228" y="5745"/>
                      <a:pt x="15228" y="5866"/>
                      <a:pt x="15168" y="5958"/>
                    </a:cubicBezTo>
                    <a:cubicBezTo>
                      <a:pt x="15076" y="6079"/>
                      <a:pt x="14894" y="6140"/>
                      <a:pt x="14742" y="6201"/>
                    </a:cubicBezTo>
                    <a:cubicBezTo>
                      <a:pt x="10517" y="7386"/>
                      <a:pt x="6201" y="8298"/>
                      <a:pt x="1824" y="8359"/>
                    </a:cubicBezTo>
                    <a:cubicBezTo>
                      <a:pt x="1368" y="8359"/>
                      <a:pt x="851" y="8328"/>
                      <a:pt x="517" y="8024"/>
                    </a:cubicBezTo>
                    <a:cubicBezTo>
                      <a:pt x="334" y="7872"/>
                      <a:pt x="243" y="7690"/>
                      <a:pt x="183" y="7477"/>
                    </a:cubicBezTo>
                    <a:cubicBezTo>
                      <a:pt x="91" y="7265"/>
                      <a:pt x="91" y="7082"/>
                      <a:pt x="61" y="6869"/>
                    </a:cubicBezTo>
                    <a:cubicBezTo>
                      <a:pt x="0" y="6231"/>
                      <a:pt x="31" y="5532"/>
                      <a:pt x="334" y="4954"/>
                    </a:cubicBezTo>
                    <a:cubicBezTo>
                      <a:pt x="730" y="4195"/>
                      <a:pt x="1520" y="3739"/>
                      <a:pt x="2280" y="3374"/>
                    </a:cubicBezTo>
                    <a:cubicBezTo>
                      <a:pt x="3161" y="2948"/>
                      <a:pt x="4073" y="2584"/>
                      <a:pt x="5015" y="2340"/>
                    </a:cubicBezTo>
                    <a:cubicBezTo>
                      <a:pt x="5988" y="2067"/>
                      <a:pt x="7022" y="1885"/>
                      <a:pt x="7933" y="1459"/>
                    </a:cubicBezTo>
                    <a:cubicBezTo>
                      <a:pt x="8845" y="1064"/>
                      <a:pt x="9544" y="152"/>
                      <a:pt x="9544" y="15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84"/>
              <p:cNvSpPr/>
              <p:nvPr/>
            </p:nvSpPr>
            <p:spPr>
              <a:xfrm>
                <a:off x="2433600" y="3939725"/>
                <a:ext cx="21202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8299" fill="none" extrusionOk="0">
                    <a:moveTo>
                      <a:pt x="7782" y="244"/>
                    </a:moveTo>
                    <a:cubicBezTo>
                      <a:pt x="8268" y="2159"/>
                      <a:pt x="8481" y="3435"/>
                      <a:pt x="8329" y="5411"/>
                    </a:cubicBezTo>
                    <a:cubicBezTo>
                      <a:pt x="8329" y="5441"/>
                      <a:pt x="8329" y="5441"/>
                      <a:pt x="8298" y="5472"/>
                    </a:cubicBezTo>
                    <a:cubicBezTo>
                      <a:pt x="8268" y="5928"/>
                      <a:pt x="8177" y="6414"/>
                      <a:pt x="7934" y="6809"/>
                    </a:cubicBezTo>
                    <a:cubicBezTo>
                      <a:pt x="7508" y="7447"/>
                      <a:pt x="6748" y="7751"/>
                      <a:pt x="6019" y="7934"/>
                    </a:cubicBezTo>
                    <a:cubicBezTo>
                      <a:pt x="4681" y="8268"/>
                      <a:pt x="3253" y="8299"/>
                      <a:pt x="1915" y="8055"/>
                    </a:cubicBezTo>
                    <a:cubicBezTo>
                      <a:pt x="1490" y="7995"/>
                      <a:pt x="1064" y="7873"/>
                      <a:pt x="760" y="7569"/>
                    </a:cubicBezTo>
                    <a:cubicBezTo>
                      <a:pt x="547" y="7326"/>
                      <a:pt x="456" y="6992"/>
                      <a:pt x="395" y="6688"/>
                    </a:cubicBezTo>
                    <a:cubicBezTo>
                      <a:pt x="365" y="6596"/>
                      <a:pt x="335" y="6505"/>
                      <a:pt x="335" y="6414"/>
                    </a:cubicBezTo>
                    <a:cubicBezTo>
                      <a:pt x="243" y="6110"/>
                      <a:pt x="213" y="5776"/>
                      <a:pt x="183" y="5472"/>
                    </a:cubicBezTo>
                    <a:cubicBezTo>
                      <a:pt x="0" y="3526"/>
                      <a:pt x="608" y="1855"/>
                      <a:pt x="1277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84"/>
              <p:cNvSpPr/>
              <p:nvPr/>
            </p:nvSpPr>
            <p:spPr>
              <a:xfrm>
                <a:off x="2179025" y="2402475"/>
                <a:ext cx="3526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913" fill="none" extrusionOk="0">
                    <a:moveTo>
                      <a:pt x="1" y="0"/>
                    </a:moveTo>
                    <a:cubicBezTo>
                      <a:pt x="1" y="0"/>
                      <a:pt x="9484" y="912"/>
                      <a:pt x="14104" y="0"/>
                    </a:cubicBez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84"/>
              <p:cNvSpPr/>
              <p:nvPr/>
            </p:nvSpPr>
            <p:spPr>
              <a:xfrm>
                <a:off x="1350750" y="1410825"/>
                <a:ext cx="1147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1490" fill="none" extrusionOk="0">
                    <a:moveTo>
                      <a:pt x="4590" y="0"/>
                    </a:moveTo>
                    <a:lnTo>
                      <a:pt x="4590" y="1489"/>
                    </a:lnTo>
                    <a:lnTo>
                      <a:pt x="4043" y="1489"/>
                    </a:lnTo>
                    <a:lnTo>
                      <a:pt x="517" y="1489"/>
                    </a:lnTo>
                    <a:lnTo>
                      <a:pt x="0" y="148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84"/>
              <p:cNvSpPr/>
              <p:nvPr/>
            </p:nvSpPr>
            <p:spPr>
              <a:xfrm>
                <a:off x="2562775" y="12664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close/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84"/>
              <p:cNvSpPr/>
              <p:nvPr/>
            </p:nvSpPr>
            <p:spPr>
              <a:xfrm>
                <a:off x="1429743" y="1519865"/>
                <a:ext cx="304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7" extrusionOk="0">
                    <a:moveTo>
                      <a:pt x="609" y="1"/>
                    </a:moveTo>
                    <a:cubicBezTo>
                      <a:pt x="274" y="1"/>
                      <a:pt x="1" y="274"/>
                      <a:pt x="1" y="609"/>
                    </a:cubicBezTo>
                    <a:cubicBezTo>
                      <a:pt x="1" y="943"/>
                      <a:pt x="274" y="1217"/>
                      <a:pt x="609" y="1217"/>
                    </a:cubicBezTo>
                    <a:cubicBezTo>
                      <a:pt x="943" y="1217"/>
                      <a:pt x="1217" y="943"/>
                      <a:pt x="1217" y="609"/>
                    </a:cubicBezTo>
                    <a:cubicBezTo>
                      <a:pt x="1217" y="274"/>
                      <a:pt x="943" y="1"/>
                      <a:pt x="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84"/>
              <p:cNvSpPr/>
              <p:nvPr/>
            </p:nvSpPr>
            <p:spPr>
              <a:xfrm>
                <a:off x="1449525" y="1593950"/>
                <a:ext cx="175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335" y="0"/>
                    </a:moveTo>
                    <a:cubicBezTo>
                      <a:pt x="153" y="0"/>
                      <a:pt x="1" y="152"/>
                      <a:pt x="1" y="335"/>
                    </a:cubicBezTo>
                    <a:cubicBezTo>
                      <a:pt x="1" y="548"/>
                      <a:pt x="153" y="700"/>
                      <a:pt x="335" y="700"/>
                    </a:cubicBezTo>
                    <a:cubicBezTo>
                      <a:pt x="548" y="700"/>
                      <a:pt x="700" y="548"/>
                      <a:pt x="700" y="335"/>
                    </a:cubicBezTo>
                    <a:cubicBezTo>
                      <a:pt x="700" y="152"/>
                      <a:pt x="548" y="0"/>
                      <a:pt x="3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84"/>
              <p:cNvSpPr/>
              <p:nvPr/>
            </p:nvSpPr>
            <p:spPr>
              <a:xfrm>
                <a:off x="1333275" y="1448050"/>
                <a:ext cx="148200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7114" extrusionOk="0">
                    <a:moveTo>
                      <a:pt x="1216" y="0"/>
                    </a:moveTo>
                    <a:lnTo>
                      <a:pt x="1216" y="852"/>
                    </a:lnTo>
                    <a:cubicBezTo>
                      <a:pt x="1216" y="852"/>
                      <a:pt x="0" y="912"/>
                      <a:pt x="0" y="1855"/>
                    </a:cubicBezTo>
                    <a:lnTo>
                      <a:pt x="0" y="2675"/>
                    </a:lnTo>
                    <a:lnTo>
                      <a:pt x="0" y="6991"/>
                    </a:lnTo>
                    <a:lnTo>
                      <a:pt x="0" y="7113"/>
                    </a:lnTo>
                    <a:lnTo>
                      <a:pt x="5927" y="7113"/>
                    </a:lnTo>
                    <a:lnTo>
                      <a:pt x="5927" y="6384"/>
                    </a:lnTo>
                    <a:lnTo>
                      <a:pt x="5927" y="5411"/>
                    </a:lnTo>
                    <a:cubicBezTo>
                      <a:pt x="5836" y="5320"/>
                      <a:pt x="5745" y="5198"/>
                      <a:pt x="5654" y="5107"/>
                    </a:cubicBezTo>
                    <a:cubicBezTo>
                      <a:pt x="5350" y="4803"/>
                      <a:pt x="5076" y="4408"/>
                      <a:pt x="5168" y="3982"/>
                    </a:cubicBezTo>
                    <a:cubicBezTo>
                      <a:pt x="5168" y="3921"/>
                      <a:pt x="5198" y="3861"/>
                      <a:pt x="5228" y="3830"/>
                    </a:cubicBezTo>
                    <a:cubicBezTo>
                      <a:pt x="5289" y="3800"/>
                      <a:pt x="5350" y="3800"/>
                      <a:pt x="5380" y="3800"/>
                    </a:cubicBezTo>
                    <a:cubicBezTo>
                      <a:pt x="5593" y="3830"/>
                      <a:pt x="5775" y="3891"/>
                      <a:pt x="5927" y="3952"/>
                    </a:cubicBezTo>
                    <a:lnTo>
                      <a:pt x="5927" y="3739"/>
                    </a:lnTo>
                    <a:lnTo>
                      <a:pt x="5927" y="1855"/>
                    </a:lnTo>
                    <a:cubicBezTo>
                      <a:pt x="5927" y="882"/>
                      <a:pt x="4742" y="852"/>
                      <a:pt x="4742" y="852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8" name="Google Shape;1838;p84"/>
          <p:cNvGrpSpPr/>
          <p:nvPr/>
        </p:nvGrpSpPr>
        <p:grpSpPr>
          <a:xfrm>
            <a:off x="4820275" y="1045864"/>
            <a:ext cx="1314469" cy="4572070"/>
            <a:chOff x="4820275" y="1045864"/>
            <a:chExt cx="1314469" cy="4572070"/>
          </a:xfrm>
        </p:grpSpPr>
        <p:sp>
          <p:nvSpPr>
            <p:cNvPr id="1839" name="Google Shape;1839;p84"/>
            <p:cNvSpPr/>
            <p:nvPr/>
          </p:nvSpPr>
          <p:spPr>
            <a:xfrm>
              <a:off x="5427100" y="1635500"/>
              <a:ext cx="315200" cy="453700"/>
            </a:xfrm>
            <a:custGeom>
              <a:avLst/>
              <a:gdLst/>
              <a:ahLst/>
              <a:cxnLst/>
              <a:rect l="l" t="t" r="r" b="b"/>
              <a:pathLst>
                <a:path w="12608" h="18148" extrusionOk="0">
                  <a:moveTo>
                    <a:pt x="723" y="963"/>
                  </a:moveTo>
                  <a:lnTo>
                    <a:pt x="0" y="6424"/>
                  </a:lnTo>
                  <a:lnTo>
                    <a:pt x="5380" y="10841"/>
                  </a:lnTo>
                  <a:lnTo>
                    <a:pt x="8111" y="18148"/>
                  </a:lnTo>
                  <a:lnTo>
                    <a:pt x="9155" y="9636"/>
                  </a:lnTo>
                  <a:lnTo>
                    <a:pt x="12608" y="4898"/>
                  </a:lnTo>
                  <a:lnTo>
                    <a:pt x="11162" y="0"/>
                  </a:lnTo>
                  <a:lnTo>
                    <a:pt x="8271" y="2088"/>
                  </a:lnTo>
                  <a:lnTo>
                    <a:pt x="6023" y="3051"/>
                  </a:lnTo>
                  <a:lnTo>
                    <a:pt x="2329" y="21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840" name="Google Shape;1840;p84"/>
            <p:cNvGrpSpPr/>
            <p:nvPr/>
          </p:nvGrpSpPr>
          <p:grpSpPr>
            <a:xfrm>
              <a:off x="4820275" y="1045864"/>
              <a:ext cx="1314469" cy="4572070"/>
              <a:chOff x="2627225" y="1474625"/>
              <a:chExt cx="954450" cy="3297800"/>
            </a:xfrm>
          </p:grpSpPr>
          <p:sp>
            <p:nvSpPr>
              <p:cNvPr id="1841" name="Google Shape;1841;p84"/>
              <p:cNvSpPr/>
              <p:nvPr/>
            </p:nvSpPr>
            <p:spPr>
              <a:xfrm>
                <a:off x="3166750" y="4533800"/>
                <a:ext cx="229500" cy="212500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8500" extrusionOk="0">
                    <a:moveTo>
                      <a:pt x="851" y="0"/>
                    </a:moveTo>
                    <a:cubicBezTo>
                      <a:pt x="882" y="2067"/>
                      <a:pt x="30" y="4073"/>
                      <a:pt x="0" y="6140"/>
                    </a:cubicBezTo>
                    <a:cubicBezTo>
                      <a:pt x="0" y="6353"/>
                      <a:pt x="0" y="6566"/>
                      <a:pt x="30" y="6778"/>
                    </a:cubicBezTo>
                    <a:lnTo>
                      <a:pt x="61" y="6778"/>
                    </a:lnTo>
                    <a:cubicBezTo>
                      <a:pt x="274" y="7325"/>
                      <a:pt x="821" y="7660"/>
                      <a:pt x="1368" y="7903"/>
                    </a:cubicBezTo>
                    <a:cubicBezTo>
                      <a:pt x="2284" y="8302"/>
                      <a:pt x="3287" y="8500"/>
                      <a:pt x="4292" y="8500"/>
                    </a:cubicBezTo>
                    <a:cubicBezTo>
                      <a:pt x="5354" y="8500"/>
                      <a:pt x="6418" y="8279"/>
                      <a:pt x="7386" y="7842"/>
                    </a:cubicBezTo>
                    <a:cubicBezTo>
                      <a:pt x="8146" y="7477"/>
                      <a:pt x="8906" y="6930"/>
                      <a:pt x="9149" y="6140"/>
                    </a:cubicBezTo>
                    <a:lnTo>
                      <a:pt x="9180" y="6140"/>
                    </a:lnTo>
                    <a:cubicBezTo>
                      <a:pt x="9180" y="5350"/>
                      <a:pt x="9088" y="4559"/>
                      <a:pt x="8845" y="3830"/>
                    </a:cubicBezTo>
                    <a:cubicBezTo>
                      <a:pt x="8724" y="3465"/>
                      <a:pt x="8572" y="3100"/>
                      <a:pt x="8420" y="2705"/>
                    </a:cubicBezTo>
                    <a:cubicBezTo>
                      <a:pt x="8146" y="1976"/>
                      <a:pt x="7842" y="1246"/>
                      <a:pt x="7538" y="517"/>
                    </a:cubicBezTo>
                    <a:lnTo>
                      <a:pt x="7538" y="486"/>
                    </a:lnTo>
                    <a:cubicBezTo>
                      <a:pt x="6995" y="580"/>
                      <a:pt x="5786" y="768"/>
                      <a:pt x="4465" y="768"/>
                    </a:cubicBezTo>
                    <a:cubicBezTo>
                      <a:pt x="3200" y="768"/>
                      <a:pt x="1833" y="595"/>
                      <a:pt x="8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84"/>
              <p:cNvSpPr/>
              <p:nvPr/>
            </p:nvSpPr>
            <p:spPr>
              <a:xfrm>
                <a:off x="2738150" y="1966700"/>
                <a:ext cx="335150" cy="1668100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66724" extrusionOk="0">
                    <a:moveTo>
                      <a:pt x="10719" y="0"/>
                    </a:moveTo>
                    <a:cubicBezTo>
                      <a:pt x="10639" y="0"/>
                      <a:pt x="10563" y="8"/>
                      <a:pt x="10487" y="38"/>
                    </a:cubicBezTo>
                    <a:cubicBezTo>
                      <a:pt x="10214" y="160"/>
                      <a:pt x="10123" y="525"/>
                      <a:pt x="10183" y="798"/>
                    </a:cubicBezTo>
                    <a:cubicBezTo>
                      <a:pt x="10244" y="1072"/>
                      <a:pt x="10427" y="1315"/>
                      <a:pt x="10639" y="1528"/>
                    </a:cubicBezTo>
                    <a:cubicBezTo>
                      <a:pt x="8785" y="2075"/>
                      <a:pt x="6961" y="2592"/>
                      <a:pt x="5107" y="3108"/>
                    </a:cubicBezTo>
                    <a:cubicBezTo>
                      <a:pt x="4499" y="3291"/>
                      <a:pt x="3892" y="3473"/>
                      <a:pt x="3405" y="3838"/>
                    </a:cubicBezTo>
                    <a:cubicBezTo>
                      <a:pt x="2281" y="4719"/>
                      <a:pt x="2068" y="6300"/>
                      <a:pt x="1977" y="7728"/>
                    </a:cubicBezTo>
                    <a:cubicBezTo>
                      <a:pt x="1794" y="11133"/>
                      <a:pt x="1673" y="14567"/>
                      <a:pt x="1581" y="17972"/>
                    </a:cubicBezTo>
                    <a:cubicBezTo>
                      <a:pt x="1490" y="20920"/>
                      <a:pt x="1399" y="23929"/>
                      <a:pt x="2098" y="26817"/>
                    </a:cubicBezTo>
                    <a:cubicBezTo>
                      <a:pt x="2281" y="27516"/>
                      <a:pt x="2585" y="28276"/>
                      <a:pt x="3253" y="28519"/>
                    </a:cubicBezTo>
                    <a:cubicBezTo>
                      <a:pt x="3369" y="28553"/>
                      <a:pt x="3484" y="28568"/>
                      <a:pt x="3597" y="28568"/>
                    </a:cubicBezTo>
                    <a:cubicBezTo>
                      <a:pt x="4200" y="28568"/>
                      <a:pt x="4768" y="28133"/>
                      <a:pt x="5229" y="27698"/>
                    </a:cubicBezTo>
                    <a:cubicBezTo>
                      <a:pt x="5442" y="27485"/>
                      <a:pt x="5654" y="27273"/>
                      <a:pt x="5867" y="27060"/>
                    </a:cubicBezTo>
                    <a:cubicBezTo>
                      <a:pt x="5989" y="26938"/>
                      <a:pt x="6110" y="26786"/>
                      <a:pt x="6232" y="26665"/>
                    </a:cubicBezTo>
                    <a:lnTo>
                      <a:pt x="6232" y="26665"/>
                    </a:lnTo>
                    <a:cubicBezTo>
                      <a:pt x="6050" y="26908"/>
                      <a:pt x="5867" y="27182"/>
                      <a:pt x="5837" y="27485"/>
                    </a:cubicBezTo>
                    <a:cubicBezTo>
                      <a:pt x="5785" y="27874"/>
                      <a:pt x="6131" y="28352"/>
                      <a:pt x="6498" y="28352"/>
                    </a:cubicBezTo>
                    <a:cubicBezTo>
                      <a:pt x="6561" y="28352"/>
                      <a:pt x="6625" y="28337"/>
                      <a:pt x="6688" y="28306"/>
                    </a:cubicBezTo>
                    <a:lnTo>
                      <a:pt x="6688" y="28306"/>
                    </a:lnTo>
                    <a:cubicBezTo>
                      <a:pt x="6323" y="28580"/>
                      <a:pt x="5898" y="28914"/>
                      <a:pt x="5776" y="29370"/>
                    </a:cubicBezTo>
                    <a:cubicBezTo>
                      <a:pt x="5693" y="29784"/>
                      <a:pt x="6011" y="30298"/>
                      <a:pt x="6412" y="30298"/>
                    </a:cubicBezTo>
                    <a:cubicBezTo>
                      <a:pt x="6453" y="30298"/>
                      <a:pt x="6494" y="30293"/>
                      <a:pt x="6536" y="30282"/>
                    </a:cubicBezTo>
                    <a:lnTo>
                      <a:pt x="6536" y="30282"/>
                    </a:lnTo>
                    <a:cubicBezTo>
                      <a:pt x="2098" y="41498"/>
                      <a:pt x="1" y="53626"/>
                      <a:pt x="487" y="65693"/>
                    </a:cubicBezTo>
                    <a:cubicBezTo>
                      <a:pt x="487" y="65693"/>
                      <a:pt x="1460" y="66544"/>
                      <a:pt x="4256" y="66696"/>
                    </a:cubicBezTo>
                    <a:cubicBezTo>
                      <a:pt x="4550" y="66713"/>
                      <a:pt x="4863" y="66723"/>
                      <a:pt x="5198" y="66723"/>
                    </a:cubicBezTo>
                    <a:cubicBezTo>
                      <a:pt x="6599" y="66723"/>
                      <a:pt x="8371" y="66554"/>
                      <a:pt x="10579" y="66088"/>
                    </a:cubicBezTo>
                    <a:cubicBezTo>
                      <a:pt x="10579" y="66088"/>
                      <a:pt x="11126" y="47121"/>
                      <a:pt x="11794" y="31650"/>
                    </a:cubicBezTo>
                    <a:cubicBezTo>
                      <a:pt x="11977" y="27759"/>
                      <a:pt x="12159" y="24081"/>
                      <a:pt x="12342" y="21011"/>
                    </a:cubicBezTo>
                    <a:lnTo>
                      <a:pt x="12342" y="20768"/>
                    </a:lnTo>
                    <a:lnTo>
                      <a:pt x="12615" y="16452"/>
                    </a:lnTo>
                    <a:cubicBezTo>
                      <a:pt x="12858" y="12987"/>
                      <a:pt x="13101" y="9522"/>
                      <a:pt x="13375" y="6087"/>
                    </a:cubicBezTo>
                    <a:lnTo>
                      <a:pt x="13405" y="6057"/>
                    </a:lnTo>
                    <a:cubicBezTo>
                      <a:pt x="13010" y="4993"/>
                      <a:pt x="12676" y="3473"/>
                      <a:pt x="13071" y="1923"/>
                    </a:cubicBezTo>
                    <a:lnTo>
                      <a:pt x="13253" y="677"/>
                    </a:lnTo>
                    <a:lnTo>
                      <a:pt x="13162" y="646"/>
                    </a:lnTo>
                    <a:cubicBezTo>
                      <a:pt x="12463" y="342"/>
                      <a:pt x="11734" y="129"/>
                      <a:pt x="10974" y="8"/>
                    </a:cubicBezTo>
                    <a:cubicBezTo>
                      <a:pt x="10883" y="8"/>
                      <a:pt x="10799" y="0"/>
                      <a:pt x="107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84"/>
              <p:cNvSpPr/>
              <p:nvPr/>
            </p:nvSpPr>
            <p:spPr>
              <a:xfrm>
                <a:off x="3207775" y="1967150"/>
                <a:ext cx="373900" cy="1693825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67753" extrusionOk="0">
                    <a:moveTo>
                      <a:pt x="5453" y="0"/>
                    </a:moveTo>
                    <a:cubicBezTo>
                      <a:pt x="5380" y="0"/>
                      <a:pt x="5304" y="8"/>
                      <a:pt x="5228" y="20"/>
                    </a:cubicBezTo>
                    <a:cubicBezTo>
                      <a:pt x="4529" y="172"/>
                      <a:pt x="3891" y="385"/>
                      <a:pt x="3283" y="750"/>
                    </a:cubicBezTo>
                    <a:lnTo>
                      <a:pt x="3253" y="750"/>
                    </a:lnTo>
                    <a:lnTo>
                      <a:pt x="3283" y="902"/>
                    </a:lnTo>
                    <a:lnTo>
                      <a:pt x="3405" y="902"/>
                    </a:lnTo>
                    <a:cubicBezTo>
                      <a:pt x="4073" y="3029"/>
                      <a:pt x="4013" y="4580"/>
                      <a:pt x="3800" y="5583"/>
                    </a:cubicBezTo>
                    <a:lnTo>
                      <a:pt x="3861" y="5613"/>
                    </a:lnTo>
                    <a:cubicBezTo>
                      <a:pt x="3921" y="6890"/>
                      <a:pt x="4013" y="19078"/>
                      <a:pt x="4013" y="20416"/>
                    </a:cubicBezTo>
                    <a:cubicBezTo>
                      <a:pt x="3982" y="24033"/>
                      <a:pt x="3891" y="27680"/>
                      <a:pt x="3709" y="31297"/>
                    </a:cubicBezTo>
                    <a:cubicBezTo>
                      <a:pt x="3587" y="34124"/>
                      <a:pt x="3405" y="36951"/>
                      <a:pt x="3222" y="39778"/>
                    </a:cubicBezTo>
                    <a:cubicBezTo>
                      <a:pt x="2797" y="45583"/>
                      <a:pt x="2219" y="51358"/>
                      <a:pt x="1490" y="57134"/>
                    </a:cubicBezTo>
                    <a:cubicBezTo>
                      <a:pt x="1034" y="60568"/>
                      <a:pt x="548" y="64003"/>
                      <a:pt x="0" y="67438"/>
                    </a:cubicBezTo>
                    <a:cubicBezTo>
                      <a:pt x="0" y="67438"/>
                      <a:pt x="1272" y="67753"/>
                      <a:pt x="3256" y="67753"/>
                    </a:cubicBezTo>
                    <a:cubicBezTo>
                      <a:pt x="4590" y="67753"/>
                      <a:pt x="6247" y="67610"/>
                      <a:pt x="8055" y="67134"/>
                    </a:cubicBezTo>
                    <a:cubicBezTo>
                      <a:pt x="9545" y="66739"/>
                      <a:pt x="11125" y="66100"/>
                      <a:pt x="12706" y="65158"/>
                    </a:cubicBezTo>
                    <a:cubicBezTo>
                      <a:pt x="12706" y="65158"/>
                      <a:pt x="11338" y="42726"/>
                      <a:pt x="8238" y="31966"/>
                    </a:cubicBezTo>
                    <a:cubicBezTo>
                      <a:pt x="8785" y="31905"/>
                      <a:pt x="9180" y="31328"/>
                      <a:pt x="9089" y="30781"/>
                    </a:cubicBezTo>
                    <a:cubicBezTo>
                      <a:pt x="8983" y="30332"/>
                      <a:pt x="8510" y="29997"/>
                      <a:pt x="8049" y="29997"/>
                    </a:cubicBezTo>
                    <a:cubicBezTo>
                      <a:pt x="7979" y="29997"/>
                      <a:pt x="7910" y="30005"/>
                      <a:pt x="7843" y="30021"/>
                    </a:cubicBezTo>
                    <a:cubicBezTo>
                      <a:pt x="8146" y="29838"/>
                      <a:pt x="8450" y="29626"/>
                      <a:pt x="8633" y="29322"/>
                    </a:cubicBezTo>
                    <a:cubicBezTo>
                      <a:pt x="8785" y="29048"/>
                      <a:pt x="8846" y="28683"/>
                      <a:pt x="8694" y="28440"/>
                    </a:cubicBezTo>
                    <a:lnTo>
                      <a:pt x="8694" y="28440"/>
                    </a:lnTo>
                    <a:cubicBezTo>
                      <a:pt x="8998" y="28562"/>
                      <a:pt x="9301" y="28623"/>
                      <a:pt x="9605" y="28623"/>
                    </a:cubicBezTo>
                    <a:cubicBezTo>
                      <a:pt x="10396" y="28592"/>
                      <a:pt x="11125" y="28136"/>
                      <a:pt x="11642" y="27498"/>
                    </a:cubicBezTo>
                    <a:cubicBezTo>
                      <a:pt x="12128" y="26890"/>
                      <a:pt x="12432" y="26160"/>
                      <a:pt x="12706" y="25401"/>
                    </a:cubicBezTo>
                    <a:cubicBezTo>
                      <a:pt x="14773" y="19595"/>
                      <a:pt x="14864" y="13242"/>
                      <a:pt x="14955" y="7042"/>
                    </a:cubicBezTo>
                    <a:cubicBezTo>
                      <a:pt x="14955" y="6039"/>
                      <a:pt x="14955" y="4944"/>
                      <a:pt x="14438" y="4063"/>
                    </a:cubicBezTo>
                    <a:cubicBezTo>
                      <a:pt x="13891" y="3121"/>
                      <a:pt x="12888" y="2604"/>
                      <a:pt x="11824" y="2270"/>
                    </a:cubicBezTo>
                    <a:cubicBezTo>
                      <a:pt x="11460" y="2178"/>
                      <a:pt x="11125" y="2087"/>
                      <a:pt x="10760" y="2026"/>
                    </a:cubicBezTo>
                    <a:cubicBezTo>
                      <a:pt x="9028" y="1662"/>
                      <a:pt x="7265" y="1418"/>
                      <a:pt x="5472" y="1388"/>
                    </a:cubicBezTo>
                    <a:cubicBezTo>
                      <a:pt x="5654" y="1206"/>
                      <a:pt x="5867" y="993"/>
                      <a:pt x="5958" y="750"/>
                    </a:cubicBezTo>
                    <a:cubicBezTo>
                      <a:pt x="6049" y="507"/>
                      <a:pt x="5988" y="172"/>
                      <a:pt x="5745" y="51"/>
                    </a:cubicBezTo>
                    <a:cubicBezTo>
                      <a:pt x="5656" y="15"/>
                      <a:pt x="5557" y="0"/>
                      <a:pt x="5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84"/>
              <p:cNvSpPr/>
              <p:nvPr/>
            </p:nvSpPr>
            <p:spPr>
              <a:xfrm>
                <a:off x="2634825" y="4503400"/>
                <a:ext cx="22797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48" extrusionOk="0">
                    <a:moveTo>
                      <a:pt x="2644" y="0"/>
                    </a:moveTo>
                    <a:cubicBezTo>
                      <a:pt x="2158" y="943"/>
                      <a:pt x="1520" y="1824"/>
                      <a:pt x="973" y="2766"/>
                    </a:cubicBezTo>
                    <a:cubicBezTo>
                      <a:pt x="578" y="3465"/>
                      <a:pt x="213" y="4165"/>
                      <a:pt x="0" y="4924"/>
                    </a:cubicBezTo>
                    <a:lnTo>
                      <a:pt x="0" y="4955"/>
                    </a:lnTo>
                    <a:cubicBezTo>
                      <a:pt x="61" y="5988"/>
                      <a:pt x="608" y="6991"/>
                      <a:pt x="1429" y="7630"/>
                    </a:cubicBezTo>
                    <a:cubicBezTo>
                      <a:pt x="1702" y="7812"/>
                      <a:pt x="1976" y="7964"/>
                      <a:pt x="2249" y="8116"/>
                    </a:cubicBezTo>
                    <a:cubicBezTo>
                      <a:pt x="3380" y="8705"/>
                      <a:pt x="4656" y="9147"/>
                      <a:pt x="5923" y="9147"/>
                    </a:cubicBezTo>
                    <a:cubicBezTo>
                      <a:pt x="6291" y="9147"/>
                      <a:pt x="6659" y="9110"/>
                      <a:pt x="7021" y="9028"/>
                    </a:cubicBezTo>
                    <a:cubicBezTo>
                      <a:pt x="7417" y="8937"/>
                      <a:pt x="7812" y="8785"/>
                      <a:pt x="8146" y="8511"/>
                    </a:cubicBezTo>
                    <a:lnTo>
                      <a:pt x="8146" y="8541"/>
                    </a:lnTo>
                    <a:cubicBezTo>
                      <a:pt x="8237" y="8298"/>
                      <a:pt x="8298" y="8086"/>
                      <a:pt x="8359" y="7842"/>
                    </a:cubicBezTo>
                    <a:cubicBezTo>
                      <a:pt x="8876" y="5806"/>
                      <a:pt x="9119" y="3709"/>
                      <a:pt x="9088" y="1611"/>
                    </a:cubicBezTo>
                    <a:cubicBezTo>
                      <a:pt x="7812" y="1550"/>
                      <a:pt x="4772" y="1247"/>
                      <a:pt x="2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84"/>
              <p:cNvSpPr/>
              <p:nvPr/>
            </p:nvSpPr>
            <p:spPr>
              <a:xfrm>
                <a:off x="2955500" y="1555025"/>
                <a:ext cx="402275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6091" h="16050" extrusionOk="0">
                    <a:moveTo>
                      <a:pt x="10791" y="0"/>
                    </a:moveTo>
                    <a:cubicBezTo>
                      <a:pt x="10791" y="0"/>
                      <a:pt x="10304" y="3526"/>
                      <a:pt x="6717" y="3618"/>
                    </a:cubicBezTo>
                    <a:cubicBezTo>
                      <a:pt x="3131" y="3709"/>
                      <a:pt x="2462" y="6627"/>
                      <a:pt x="2462" y="6627"/>
                    </a:cubicBezTo>
                    <a:cubicBezTo>
                      <a:pt x="2462" y="6627"/>
                      <a:pt x="2070" y="6291"/>
                      <a:pt x="1623" y="6291"/>
                    </a:cubicBezTo>
                    <a:cubicBezTo>
                      <a:pt x="1262" y="6291"/>
                      <a:pt x="866" y="6509"/>
                      <a:pt x="608" y="7295"/>
                    </a:cubicBezTo>
                    <a:cubicBezTo>
                      <a:pt x="0" y="9028"/>
                      <a:pt x="1824" y="10122"/>
                      <a:pt x="2736" y="10183"/>
                    </a:cubicBezTo>
                    <a:cubicBezTo>
                      <a:pt x="2736" y="10183"/>
                      <a:pt x="3009" y="11824"/>
                      <a:pt x="3951" y="13344"/>
                    </a:cubicBezTo>
                    <a:cubicBezTo>
                      <a:pt x="4225" y="13770"/>
                      <a:pt x="4529" y="14195"/>
                      <a:pt x="4894" y="14560"/>
                    </a:cubicBezTo>
                    <a:lnTo>
                      <a:pt x="4924" y="14469"/>
                    </a:lnTo>
                    <a:cubicBezTo>
                      <a:pt x="4924" y="14530"/>
                      <a:pt x="4955" y="14590"/>
                      <a:pt x="4985" y="14651"/>
                    </a:cubicBezTo>
                    <a:cubicBezTo>
                      <a:pt x="5836" y="15441"/>
                      <a:pt x="6991" y="16049"/>
                      <a:pt x="8541" y="16049"/>
                    </a:cubicBezTo>
                    <a:cubicBezTo>
                      <a:pt x="10578" y="16049"/>
                      <a:pt x="11824" y="15016"/>
                      <a:pt x="12584" y="13830"/>
                    </a:cubicBezTo>
                    <a:cubicBezTo>
                      <a:pt x="13648" y="12189"/>
                      <a:pt x="13739" y="10244"/>
                      <a:pt x="13739" y="10244"/>
                    </a:cubicBezTo>
                    <a:cubicBezTo>
                      <a:pt x="13739" y="10244"/>
                      <a:pt x="15471" y="9970"/>
                      <a:pt x="15897" y="7782"/>
                    </a:cubicBezTo>
                    <a:cubicBezTo>
                      <a:pt x="16090" y="6725"/>
                      <a:pt x="15643" y="6455"/>
                      <a:pt x="15135" y="6455"/>
                    </a:cubicBezTo>
                    <a:cubicBezTo>
                      <a:pt x="14606" y="6455"/>
                      <a:pt x="14012" y="6748"/>
                      <a:pt x="14012" y="6748"/>
                    </a:cubicBezTo>
                    <a:cubicBezTo>
                      <a:pt x="14012" y="6657"/>
                      <a:pt x="13982" y="1794"/>
                      <a:pt x="107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84"/>
              <p:cNvSpPr/>
              <p:nvPr/>
            </p:nvSpPr>
            <p:spPr>
              <a:xfrm>
                <a:off x="2896975" y="1474625"/>
                <a:ext cx="500800" cy="452000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18080" extrusionOk="0">
                    <a:moveTo>
                      <a:pt x="6409" y="1"/>
                    </a:moveTo>
                    <a:cubicBezTo>
                      <a:pt x="5769" y="1"/>
                      <a:pt x="5133" y="125"/>
                      <a:pt x="4590" y="450"/>
                    </a:cubicBezTo>
                    <a:cubicBezTo>
                      <a:pt x="3770" y="998"/>
                      <a:pt x="3344" y="1970"/>
                      <a:pt x="3040" y="2943"/>
                    </a:cubicBezTo>
                    <a:cubicBezTo>
                      <a:pt x="2767" y="3885"/>
                      <a:pt x="2584" y="4919"/>
                      <a:pt x="2067" y="5739"/>
                    </a:cubicBezTo>
                    <a:cubicBezTo>
                      <a:pt x="1429" y="6742"/>
                      <a:pt x="274" y="7533"/>
                      <a:pt x="153" y="8718"/>
                    </a:cubicBezTo>
                    <a:cubicBezTo>
                      <a:pt x="1" y="9904"/>
                      <a:pt x="943" y="10907"/>
                      <a:pt x="1186" y="12062"/>
                    </a:cubicBezTo>
                    <a:cubicBezTo>
                      <a:pt x="1338" y="12852"/>
                      <a:pt x="1186" y="13703"/>
                      <a:pt x="1520" y="14432"/>
                    </a:cubicBezTo>
                    <a:cubicBezTo>
                      <a:pt x="1885" y="15314"/>
                      <a:pt x="2827" y="15770"/>
                      <a:pt x="3739" y="15983"/>
                    </a:cubicBezTo>
                    <a:cubicBezTo>
                      <a:pt x="4651" y="16226"/>
                      <a:pt x="5411" y="16195"/>
                      <a:pt x="6292" y="16591"/>
                    </a:cubicBezTo>
                    <a:lnTo>
                      <a:pt x="6292" y="16560"/>
                    </a:lnTo>
                    <a:cubicBezTo>
                      <a:pt x="5350" y="15040"/>
                      <a:pt x="5077" y="13399"/>
                      <a:pt x="5077" y="13399"/>
                    </a:cubicBezTo>
                    <a:cubicBezTo>
                      <a:pt x="4165" y="13338"/>
                      <a:pt x="2341" y="12244"/>
                      <a:pt x="2949" y="10511"/>
                    </a:cubicBezTo>
                    <a:cubicBezTo>
                      <a:pt x="3207" y="9725"/>
                      <a:pt x="3603" y="9507"/>
                      <a:pt x="3964" y="9507"/>
                    </a:cubicBezTo>
                    <a:cubicBezTo>
                      <a:pt x="4411" y="9507"/>
                      <a:pt x="4803" y="9843"/>
                      <a:pt x="4803" y="9843"/>
                    </a:cubicBezTo>
                    <a:cubicBezTo>
                      <a:pt x="4803" y="9843"/>
                      <a:pt x="5472" y="6925"/>
                      <a:pt x="9058" y="6834"/>
                    </a:cubicBezTo>
                    <a:cubicBezTo>
                      <a:pt x="12645" y="6742"/>
                      <a:pt x="13132" y="3216"/>
                      <a:pt x="13132" y="3216"/>
                    </a:cubicBezTo>
                    <a:cubicBezTo>
                      <a:pt x="16323" y="5010"/>
                      <a:pt x="16353" y="9873"/>
                      <a:pt x="16353" y="9964"/>
                    </a:cubicBezTo>
                    <a:cubicBezTo>
                      <a:pt x="16353" y="9964"/>
                      <a:pt x="16939" y="9671"/>
                      <a:pt x="17460" y="9671"/>
                    </a:cubicBezTo>
                    <a:cubicBezTo>
                      <a:pt x="17961" y="9671"/>
                      <a:pt x="18401" y="9941"/>
                      <a:pt x="18208" y="10998"/>
                    </a:cubicBezTo>
                    <a:cubicBezTo>
                      <a:pt x="17812" y="13186"/>
                      <a:pt x="16080" y="13460"/>
                      <a:pt x="16080" y="13460"/>
                    </a:cubicBezTo>
                    <a:cubicBezTo>
                      <a:pt x="16080" y="13460"/>
                      <a:pt x="15989" y="15405"/>
                      <a:pt x="14925" y="17046"/>
                    </a:cubicBezTo>
                    <a:lnTo>
                      <a:pt x="15168" y="18080"/>
                    </a:lnTo>
                    <a:lnTo>
                      <a:pt x="15472" y="18019"/>
                    </a:lnTo>
                    <a:cubicBezTo>
                      <a:pt x="15563" y="16682"/>
                      <a:pt x="16657" y="15496"/>
                      <a:pt x="17569" y="14493"/>
                    </a:cubicBezTo>
                    <a:cubicBezTo>
                      <a:pt x="17691" y="14372"/>
                      <a:pt x="17812" y="14250"/>
                      <a:pt x="17934" y="14098"/>
                    </a:cubicBezTo>
                    <a:cubicBezTo>
                      <a:pt x="18512" y="13490"/>
                      <a:pt x="19028" y="12791"/>
                      <a:pt x="19393" y="12031"/>
                    </a:cubicBezTo>
                    <a:cubicBezTo>
                      <a:pt x="19819" y="11119"/>
                      <a:pt x="20031" y="10055"/>
                      <a:pt x="19788" y="9083"/>
                    </a:cubicBezTo>
                    <a:cubicBezTo>
                      <a:pt x="19515" y="8110"/>
                      <a:pt x="18816" y="7289"/>
                      <a:pt x="18299" y="6408"/>
                    </a:cubicBezTo>
                    <a:cubicBezTo>
                      <a:pt x="17812" y="5587"/>
                      <a:pt x="17478" y="4675"/>
                      <a:pt x="17265" y="3703"/>
                    </a:cubicBezTo>
                    <a:cubicBezTo>
                      <a:pt x="17144" y="2943"/>
                      <a:pt x="17083" y="2122"/>
                      <a:pt x="16657" y="1454"/>
                    </a:cubicBezTo>
                    <a:cubicBezTo>
                      <a:pt x="16064" y="521"/>
                      <a:pt x="14840" y="140"/>
                      <a:pt x="13693" y="140"/>
                    </a:cubicBezTo>
                    <a:cubicBezTo>
                      <a:pt x="13607" y="140"/>
                      <a:pt x="13521" y="142"/>
                      <a:pt x="13435" y="147"/>
                    </a:cubicBezTo>
                    <a:cubicBezTo>
                      <a:pt x="12321" y="174"/>
                      <a:pt x="11206" y="458"/>
                      <a:pt x="10091" y="458"/>
                    </a:cubicBezTo>
                    <a:cubicBezTo>
                      <a:pt x="9990" y="458"/>
                      <a:pt x="9889" y="456"/>
                      <a:pt x="9788" y="450"/>
                    </a:cubicBezTo>
                    <a:cubicBezTo>
                      <a:pt x="8907" y="420"/>
                      <a:pt x="8055" y="177"/>
                      <a:pt x="7174" y="55"/>
                    </a:cubicBezTo>
                    <a:cubicBezTo>
                      <a:pt x="6922" y="21"/>
                      <a:pt x="6665" y="1"/>
                      <a:pt x="6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84"/>
              <p:cNvSpPr/>
              <p:nvPr/>
            </p:nvSpPr>
            <p:spPr>
              <a:xfrm>
                <a:off x="3077825" y="1916725"/>
                <a:ext cx="23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31" y="1"/>
                    </a:moveTo>
                    <a:lnTo>
                      <a:pt x="1" y="92"/>
                    </a:lnTo>
                    <a:cubicBezTo>
                      <a:pt x="31" y="122"/>
                      <a:pt x="62" y="153"/>
                      <a:pt x="92" y="183"/>
                    </a:cubicBezTo>
                    <a:cubicBezTo>
                      <a:pt x="62" y="122"/>
                      <a:pt x="31" y="62"/>
                      <a:pt x="31" y="1"/>
                    </a:cubicBezTo>
                    <a:close/>
                  </a:path>
                </a:pathLst>
              </a:custGeom>
              <a:solidFill>
                <a:srgbClr val="FFC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84"/>
              <p:cNvSpPr/>
              <p:nvPr/>
            </p:nvSpPr>
            <p:spPr>
              <a:xfrm>
                <a:off x="3276175" y="1827075"/>
                <a:ext cx="237100" cy="1975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7903" extrusionOk="0">
                    <a:moveTo>
                      <a:pt x="2766" y="0"/>
                    </a:moveTo>
                    <a:cubicBezTo>
                      <a:pt x="2644" y="152"/>
                      <a:pt x="2553" y="274"/>
                      <a:pt x="2432" y="395"/>
                    </a:cubicBezTo>
                    <a:cubicBezTo>
                      <a:pt x="1520" y="1398"/>
                      <a:pt x="395" y="2553"/>
                      <a:pt x="304" y="3921"/>
                    </a:cubicBezTo>
                    <a:lnTo>
                      <a:pt x="0" y="3982"/>
                    </a:lnTo>
                    <a:lnTo>
                      <a:pt x="517" y="6383"/>
                    </a:lnTo>
                    <a:lnTo>
                      <a:pt x="547" y="6353"/>
                    </a:lnTo>
                    <a:cubicBezTo>
                      <a:pt x="1155" y="6018"/>
                      <a:pt x="1824" y="5775"/>
                      <a:pt x="2492" y="5654"/>
                    </a:cubicBezTo>
                    <a:cubicBezTo>
                      <a:pt x="2584" y="5638"/>
                      <a:pt x="2675" y="5623"/>
                      <a:pt x="2762" y="5623"/>
                    </a:cubicBezTo>
                    <a:cubicBezTo>
                      <a:pt x="2850" y="5623"/>
                      <a:pt x="2933" y="5638"/>
                      <a:pt x="3009" y="5684"/>
                    </a:cubicBezTo>
                    <a:cubicBezTo>
                      <a:pt x="3252" y="5806"/>
                      <a:pt x="3313" y="6110"/>
                      <a:pt x="3222" y="6353"/>
                    </a:cubicBezTo>
                    <a:cubicBezTo>
                      <a:pt x="3131" y="6626"/>
                      <a:pt x="2948" y="6809"/>
                      <a:pt x="2736" y="6991"/>
                    </a:cubicBezTo>
                    <a:cubicBezTo>
                      <a:pt x="4529" y="7052"/>
                      <a:pt x="6292" y="7265"/>
                      <a:pt x="8055" y="7629"/>
                    </a:cubicBezTo>
                    <a:cubicBezTo>
                      <a:pt x="8389" y="7690"/>
                      <a:pt x="8724" y="7781"/>
                      <a:pt x="9088" y="7903"/>
                    </a:cubicBezTo>
                    <a:cubicBezTo>
                      <a:pt x="9483" y="6748"/>
                      <a:pt x="9210" y="4833"/>
                      <a:pt x="8572" y="3860"/>
                    </a:cubicBezTo>
                    <a:cubicBezTo>
                      <a:pt x="7873" y="2888"/>
                      <a:pt x="6839" y="2189"/>
                      <a:pt x="5714" y="1702"/>
                    </a:cubicBezTo>
                    <a:cubicBezTo>
                      <a:pt x="4651" y="1246"/>
                      <a:pt x="3526" y="1064"/>
                      <a:pt x="2857" y="91"/>
                    </a:cubicBezTo>
                    <a:lnTo>
                      <a:pt x="276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84"/>
              <p:cNvSpPr/>
              <p:nvPr/>
            </p:nvSpPr>
            <p:spPr>
              <a:xfrm>
                <a:off x="3127225" y="2961575"/>
                <a:ext cx="281950" cy="15914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63657" extrusionOk="0">
                    <a:moveTo>
                      <a:pt x="6444" y="1"/>
                    </a:moveTo>
                    <a:lnTo>
                      <a:pt x="1156" y="1186"/>
                    </a:lnTo>
                    <a:cubicBezTo>
                      <a:pt x="1156" y="1186"/>
                      <a:pt x="700" y="7326"/>
                      <a:pt x="0" y="14773"/>
                    </a:cubicBezTo>
                    <a:lnTo>
                      <a:pt x="1459" y="26901"/>
                    </a:lnTo>
                    <a:lnTo>
                      <a:pt x="1186" y="59363"/>
                    </a:lnTo>
                    <a:cubicBezTo>
                      <a:pt x="396" y="60154"/>
                      <a:pt x="1490" y="60761"/>
                      <a:pt x="1490" y="60761"/>
                    </a:cubicBezTo>
                    <a:cubicBezTo>
                      <a:pt x="700" y="60974"/>
                      <a:pt x="1307" y="61734"/>
                      <a:pt x="1307" y="61734"/>
                    </a:cubicBezTo>
                    <a:cubicBezTo>
                      <a:pt x="1551" y="62220"/>
                      <a:pt x="1946" y="62585"/>
                      <a:pt x="2432" y="62889"/>
                    </a:cubicBezTo>
                    <a:cubicBezTo>
                      <a:pt x="3414" y="63484"/>
                      <a:pt x="4781" y="63657"/>
                      <a:pt x="6046" y="63657"/>
                    </a:cubicBezTo>
                    <a:cubicBezTo>
                      <a:pt x="7367" y="63657"/>
                      <a:pt x="8576" y="63469"/>
                      <a:pt x="9119" y="63375"/>
                    </a:cubicBezTo>
                    <a:cubicBezTo>
                      <a:pt x="9302" y="63315"/>
                      <a:pt x="9423" y="63315"/>
                      <a:pt x="9423" y="63315"/>
                    </a:cubicBezTo>
                    <a:cubicBezTo>
                      <a:pt x="10153" y="62737"/>
                      <a:pt x="9575" y="62160"/>
                      <a:pt x="9575" y="62160"/>
                    </a:cubicBezTo>
                    <a:cubicBezTo>
                      <a:pt x="10274" y="61582"/>
                      <a:pt x="9757" y="60336"/>
                      <a:pt x="9757" y="60336"/>
                    </a:cubicBezTo>
                    <a:lnTo>
                      <a:pt x="11277" y="27357"/>
                    </a:lnTo>
                    <a:lnTo>
                      <a:pt x="11277" y="27357"/>
                    </a:lnTo>
                    <a:cubicBezTo>
                      <a:pt x="9469" y="27833"/>
                      <a:pt x="7812" y="27976"/>
                      <a:pt x="6478" y="27976"/>
                    </a:cubicBezTo>
                    <a:cubicBezTo>
                      <a:pt x="4494" y="27976"/>
                      <a:pt x="3222" y="27661"/>
                      <a:pt x="3222" y="27661"/>
                    </a:cubicBezTo>
                    <a:cubicBezTo>
                      <a:pt x="3770" y="24226"/>
                      <a:pt x="4256" y="20791"/>
                      <a:pt x="4712" y="17357"/>
                    </a:cubicBezTo>
                    <a:cubicBezTo>
                      <a:pt x="5441" y="11581"/>
                      <a:pt x="6019" y="5806"/>
                      <a:pt x="6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84"/>
              <p:cNvSpPr/>
              <p:nvPr/>
            </p:nvSpPr>
            <p:spPr>
              <a:xfrm>
                <a:off x="2672800" y="2749575"/>
                <a:ext cx="627700" cy="1794875"/>
              </a:xfrm>
              <a:custGeom>
                <a:avLst/>
                <a:gdLst/>
                <a:ahLst/>
                <a:cxnLst/>
                <a:rect l="l" t="t" r="r" b="b"/>
                <a:pathLst>
                  <a:path w="25108" h="71795" extrusionOk="0">
                    <a:moveTo>
                      <a:pt x="25108" y="0"/>
                    </a:moveTo>
                    <a:lnTo>
                      <a:pt x="25108" y="0"/>
                    </a:lnTo>
                    <a:cubicBezTo>
                      <a:pt x="23892" y="699"/>
                      <a:pt x="22463" y="882"/>
                      <a:pt x="21065" y="943"/>
                    </a:cubicBezTo>
                    <a:cubicBezTo>
                      <a:pt x="20730" y="956"/>
                      <a:pt x="20394" y="963"/>
                      <a:pt x="20057" y="963"/>
                    </a:cubicBezTo>
                    <a:cubicBezTo>
                      <a:pt x="18168" y="963"/>
                      <a:pt x="16271" y="748"/>
                      <a:pt x="14439" y="335"/>
                    </a:cubicBezTo>
                    <a:lnTo>
                      <a:pt x="14408" y="335"/>
                    </a:lnTo>
                    <a:cubicBezTo>
                      <a:pt x="13740" y="15806"/>
                      <a:pt x="13193" y="34773"/>
                      <a:pt x="13193" y="34773"/>
                    </a:cubicBezTo>
                    <a:cubicBezTo>
                      <a:pt x="10918" y="35253"/>
                      <a:pt x="9085" y="35397"/>
                      <a:pt x="7659" y="35397"/>
                    </a:cubicBezTo>
                    <a:cubicBezTo>
                      <a:pt x="7369" y="35397"/>
                      <a:pt x="7096" y="35391"/>
                      <a:pt x="6840" y="35381"/>
                    </a:cubicBezTo>
                    <a:lnTo>
                      <a:pt x="6232" y="39332"/>
                    </a:lnTo>
                    <a:lnTo>
                      <a:pt x="1156" y="67357"/>
                    </a:lnTo>
                    <a:cubicBezTo>
                      <a:pt x="335" y="67782"/>
                      <a:pt x="882" y="68725"/>
                      <a:pt x="882" y="68725"/>
                    </a:cubicBezTo>
                    <a:cubicBezTo>
                      <a:pt x="1" y="68816"/>
                      <a:pt x="609" y="69819"/>
                      <a:pt x="609" y="69819"/>
                    </a:cubicBezTo>
                    <a:cubicBezTo>
                      <a:pt x="761" y="69941"/>
                      <a:pt x="943" y="70032"/>
                      <a:pt x="1125" y="70153"/>
                    </a:cubicBezTo>
                    <a:cubicBezTo>
                      <a:pt x="3253" y="71400"/>
                      <a:pt x="6293" y="71703"/>
                      <a:pt x="7569" y="71764"/>
                    </a:cubicBezTo>
                    <a:cubicBezTo>
                      <a:pt x="7965" y="71795"/>
                      <a:pt x="8208" y="71795"/>
                      <a:pt x="8208" y="71795"/>
                    </a:cubicBezTo>
                    <a:cubicBezTo>
                      <a:pt x="8876" y="71400"/>
                      <a:pt x="8755" y="70640"/>
                      <a:pt x="8755" y="70640"/>
                    </a:cubicBezTo>
                    <a:cubicBezTo>
                      <a:pt x="9545" y="70093"/>
                      <a:pt x="9028" y="69424"/>
                      <a:pt x="9028" y="69424"/>
                    </a:cubicBezTo>
                    <a:cubicBezTo>
                      <a:pt x="9028" y="69424"/>
                      <a:pt x="13010" y="55168"/>
                      <a:pt x="15229" y="45381"/>
                    </a:cubicBezTo>
                    <a:cubicBezTo>
                      <a:pt x="16384" y="40366"/>
                      <a:pt x="17448" y="31095"/>
                      <a:pt x="18177" y="23253"/>
                    </a:cubicBezTo>
                    <a:cubicBezTo>
                      <a:pt x="18877" y="15806"/>
                      <a:pt x="19333" y="9666"/>
                      <a:pt x="19302" y="9666"/>
                    </a:cubicBezTo>
                    <a:lnTo>
                      <a:pt x="24591" y="8481"/>
                    </a:lnTo>
                    <a:cubicBezTo>
                      <a:pt x="24804" y="5654"/>
                      <a:pt x="24956" y="2827"/>
                      <a:pt x="25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84"/>
              <p:cNvSpPr/>
              <p:nvPr/>
            </p:nvSpPr>
            <p:spPr>
              <a:xfrm>
                <a:off x="3254125" y="2295650"/>
                <a:ext cx="181650" cy="259425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10377" extrusionOk="0">
                    <a:moveTo>
                      <a:pt x="3161" y="1"/>
                    </a:moveTo>
                    <a:cubicBezTo>
                      <a:pt x="3024" y="1"/>
                      <a:pt x="2898" y="45"/>
                      <a:pt x="2827" y="163"/>
                    </a:cubicBezTo>
                    <a:cubicBezTo>
                      <a:pt x="2767" y="346"/>
                      <a:pt x="2888" y="528"/>
                      <a:pt x="3010" y="649"/>
                    </a:cubicBezTo>
                    <a:cubicBezTo>
                      <a:pt x="3678" y="1318"/>
                      <a:pt x="4530" y="1805"/>
                      <a:pt x="5350" y="2291"/>
                    </a:cubicBezTo>
                    <a:cubicBezTo>
                      <a:pt x="4317" y="1956"/>
                      <a:pt x="3283" y="1622"/>
                      <a:pt x="2189" y="1531"/>
                    </a:cubicBezTo>
                    <a:cubicBezTo>
                      <a:pt x="2067" y="1522"/>
                      <a:pt x="1945" y="1515"/>
                      <a:pt x="1824" y="1515"/>
                    </a:cubicBezTo>
                    <a:cubicBezTo>
                      <a:pt x="1553" y="1515"/>
                      <a:pt x="1286" y="1548"/>
                      <a:pt x="1034" y="1653"/>
                    </a:cubicBezTo>
                    <a:cubicBezTo>
                      <a:pt x="943" y="1683"/>
                      <a:pt x="882" y="1713"/>
                      <a:pt x="852" y="1805"/>
                    </a:cubicBezTo>
                    <a:cubicBezTo>
                      <a:pt x="821" y="1865"/>
                      <a:pt x="882" y="1956"/>
                      <a:pt x="943" y="2048"/>
                    </a:cubicBezTo>
                    <a:cubicBezTo>
                      <a:pt x="1186" y="2352"/>
                      <a:pt x="1520" y="2534"/>
                      <a:pt x="1885" y="2716"/>
                    </a:cubicBezTo>
                    <a:cubicBezTo>
                      <a:pt x="3162" y="3324"/>
                      <a:pt x="4560" y="3598"/>
                      <a:pt x="5837" y="4175"/>
                    </a:cubicBezTo>
                    <a:cubicBezTo>
                      <a:pt x="4894" y="3963"/>
                      <a:pt x="3922" y="3719"/>
                      <a:pt x="2949" y="3598"/>
                    </a:cubicBezTo>
                    <a:cubicBezTo>
                      <a:pt x="2561" y="3546"/>
                      <a:pt x="2173" y="3511"/>
                      <a:pt x="1792" y="3511"/>
                    </a:cubicBezTo>
                    <a:cubicBezTo>
                      <a:pt x="1278" y="3511"/>
                      <a:pt x="776" y="3575"/>
                      <a:pt x="305" y="3750"/>
                    </a:cubicBezTo>
                    <a:cubicBezTo>
                      <a:pt x="213" y="3780"/>
                      <a:pt x="122" y="3841"/>
                      <a:pt x="92" y="3902"/>
                    </a:cubicBezTo>
                    <a:cubicBezTo>
                      <a:pt x="1" y="4084"/>
                      <a:pt x="153" y="4267"/>
                      <a:pt x="274" y="4358"/>
                    </a:cubicBezTo>
                    <a:cubicBezTo>
                      <a:pt x="852" y="4783"/>
                      <a:pt x="1581" y="4814"/>
                      <a:pt x="2280" y="4966"/>
                    </a:cubicBezTo>
                    <a:cubicBezTo>
                      <a:pt x="3344" y="5178"/>
                      <a:pt x="4317" y="5695"/>
                      <a:pt x="5289" y="6212"/>
                    </a:cubicBezTo>
                    <a:cubicBezTo>
                      <a:pt x="4469" y="6029"/>
                      <a:pt x="3618" y="5817"/>
                      <a:pt x="2797" y="5695"/>
                    </a:cubicBezTo>
                    <a:cubicBezTo>
                      <a:pt x="2467" y="5642"/>
                      <a:pt x="2131" y="5601"/>
                      <a:pt x="1802" y="5601"/>
                    </a:cubicBezTo>
                    <a:cubicBezTo>
                      <a:pt x="1374" y="5601"/>
                      <a:pt x="956" y="5671"/>
                      <a:pt x="578" y="5878"/>
                    </a:cubicBezTo>
                    <a:cubicBezTo>
                      <a:pt x="487" y="5908"/>
                      <a:pt x="396" y="5999"/>
                      <a:pt x="396" y="6090"/>
                    </a:cubicBezTo>
                    <a:cubicBezTo>
                      <a:pt x="396" y="6151"/>
                      <a:pt x="456" y="6242"/>
                      <a:pt x="517" y="6273"/>
                    </a:cubicBezTo>
                    <a:cubicBezTo>
                      <a:pt x="700" y="6485"/>
                      <a:pt x="943" y="6607"/>
                      <a:pt x="1186" y="6729"/>
                    </a:cubicBezTo>
                    <a:cubicBezTo>
                      <a:pt x="1308" y="6789"/>
                      <a:pt x="1429" y="6820"/>
                      <a:pt x="1520" y="6881"/>
                    </a:cubicBezTo>
                    <a:cubicBezTo>
                      <a:pt x="1764" y="6972"/>
                      <a:pt x="2007" y="7033"/>
                      <a:pt x="2219" y="7124"/>
                    </a:cubicBezTo>
                    <a:cubicBezTo>
                      <a:pt x="2280" y="7154"/>
                      <a:pt x="2341" y="7154"/>
                      <a:pt x="2371" y="7185"/>
                    </a:cubicBezTo>
                    <a:cubicBezTo>
                      <a:pt x="2767" y="7306"/>
                      <a:pt x="3192" y="7428"/>
                      <a:pt x="3587" y="7549"/>
                    </a:cubicBezTo>
                    <a:cubicBezTo>
                      <a:pt x="3709" y="7580"/>
                      <a:pt x="3861" y="7640"/>
                      <a:pt x="3800" y="7762"/>
                    </a:cubicBezTo>
                    <a:cubicBezTo>
                      <a:pt x="3800" y="7792"/>
                      <a:pt x="3770" y="7792"/>
                      <a:pt x="3770" y="7823"/>
                    </a:cubicBezTo>
                    <a:cubicBezTo>
                      <a:pt x="3314" y="8248"/>
                      <a:pt x="3283" y="8947"/>
                      <a:pt x="3526" y="9525"/>
                    </a:cubicBezTo>
                    <a:cubicBezTo>
                      <a:pt x="3739" y="10072"/>
                      <a:pt x="3861" y="10072"/>
                      <a:pt x="4378" y="10376"/>
                    </a:cubicBezTo>
                    <a:lnTo>
                      <a:pt x="7174" y="8522"/>
                    </a:lnTo>
                    <a:cubicBezTo>
                      <a:pt x="7235" y="6029"/>
                      <a:pt x="7265" y="3811"/>
                      <a:pt x="6961" y="1318"/>
                    </a:cubicBezTo>
                    <a:cubicBezTo>
                      <a:pt x="6961" y="1197"/>
                      <a:pt x="6931" y="1075"/>
                      <a:pt x="6870" y="953"/>
                    </a:cubicBezTo>
                    <a:cubicBezTo>
                      <a:pt x="6779" y="862"/>
                      <a:pt x="6657" y="801"/>
                      <a:pt x="6536" y="741"/>
                    </a:cubicBezTo>
                    <a:cubicBezTo>
                      <a:pt x="6019" y="498"/>
                      <a:pt x="5502" y="346"/>
                      <a:pt x="4985" y="224"/>
                    </a:cubicBezTo>
                    <a:cubicBezTo>
                      <a:pt x="4681" y="163"/>
                      <a:pt x="4408" y="102"/>
                      <a:pt x="4104" y="72"/>
                    </a:cubicBezTo>
                    <a:cubicBezTo>
                      <a:pt x="3830" y="11"/>
                      <a:pt x="3557" y="11"/>
                      <a:pt x="3283" y="11"/>
                    </a:cubicBezTo>
                    <a:cubicBezTo>
                      <a:pt x="3242" y="4"/>
                      <a:pt x="3201" y="1"/>
                      <a:pt x="3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84"/>
              <p:cNvSpPr/>
              <p:nvPr/>
            </p:nvSpPr>
            <p:spPr>
              <a:xfrm>
                <a:off x="3033000" y="2074800"/>
                <a:ext cx="276625" cy="698875"/>
              </a:xfrm>
              <a:custGeom>
                <a:avLst/>
                <a:gdLst/>
                <a:ahLst/>
                <a:cxnLst/>
                <a:rect l="l" t="t" r="r" b="b"/>
                <a:pathLst>
                  <a:path w="11065" h="27955" extrusionOk="0">
                    <a:moveTo>
                      <a:pt x="7903" y="0"/>
                    </a:moveTo>
                    <a:lnTo>
                      <a:pt x="7204" y="5927"/>
                    </a:lnTo>
                    <a:lnTo>
                      <a:pt x="5228" y="882"/>
                    </a:lnTo>
                    <a:cubicBezTo>
                      <a:pt x="5228" y="882"/>
                      <a:pt x="2706" y="1854"/>
                      <a:pt x="2432" y="3313"/>
                    </a:cubicBezTo>
                    <a:cubicBezTo>
                      <a:pt x="2432" y="3313"/>
                      <a:pt x="1976" y="2705"/>
                      <a:pt x="1611" y="1733"/>
                    </a:cubicBezTo>
                    <a:lnTo>
                      <a:pt x="1581" y="1763"/>
                    </a:lnTo>
                    <a:cubicBezTo>
                      <a:pt x="1307" y="5198"/>
                      <a:pt x="1064" y="8663"/>
                      <a:pt x="821" y="12128"/>
                    </a:cubicBezTo>
                    <a:lnTo>
                      <a:pt x="821" y="12310"/>
                    </a:lnTo>
                    <a:cubicBezTo>
                      <a:pt x="1064" y="12341"/>
                      <a:pt x="1307" y="12401"/>
                      <a:pt x="1551" y="12493"/>
                    </a:cubicBezTo>
                    <a:cubicBezTo>
                      <a:pt x="1581" y="12523"/>
                      <a:pt x="1642" y="12553"/>
                      <a:pt x="1642" y="12584"/>
                    </a:cubicBezTo>
                    <a:cubicBezTo>
                      <a:pt x="1703" y="12675"/>
                      <a:pt x="1611" y="12797"/>
                      <a:pt x="1520" y="12857"/>
                    </a:cubicBezTo>
                    <a:cubicBezTo>
                      <a:pt x="1399" y="12949"/>
                      <a:pt x="1277" y="13040"/>
                      <a:pt x="1125" y="13101"/>
                    </a:cubicBezTo>
                    <a:lnTo>
                      <a:pt x="1155" y="13131"/>
                    </a:lnTo>
                    <a:cubicBezTo>
                      <a:pt x="1354" y="13091"/>
                      <a:pt x="1553" y="13069"/>
                      <a:pt x="1752" y="13069"/>
                    </a:cubicBezTo>
                    <a:cubicBezTo>
                      <a:pt x="2009" y="13069"/>
                      <a:pt x="2266" y="13106"/>
                      <a:pt x="2523" y="13192"/>
                    </a:cubicBezTo>
                    <a:cubicBezTo>
                      <a:pt x="2675" y="13222"/>
                      <a:pt x="2858" y="13374"/>
                      <a:pt x="2827" y="13526"/>
                    </a:cubicBezTo>
                    <a:cubicBezTo>
                      <a:pt x="2797" y="13587"/>
                      <a:pt x="2766" y="13617"/>
                      <a:pt x="2706" y="13648"/>
                    </a:cubicBezTo>
                    <a:cubicBezTo>
                      <a:pt x="2523" y="13830"/>
                      <a:pt x="2310" y="13952"/>
                      <a:pt x="2067" y="14043"/>
                    </a:cubicBezTo>
                    <a:lnTo>
                      <a:pt x="2067" y="14073"/>
                    </a:lnTo>
                    <a:cubicBezTo>
                      <a:pt x="2219" y="14073"/>
                      <a:pt x="2341" y="14104"/>
                      <a:pt x="2462" y="14164"/>
                    </a:cubicBezTo>
                    <a:cubicBezTo>
                      <a:pt x="2584" y="14225"/>
                      <a:pt x="2645" y="14377"/>
                      <a:pt x="2614" y="14499"/>
                    </a:cubicBezTo>
                    <a:cubicBezTo>
                      <a:pt x="2584" y="14560"/>
                      <a:pt x="2523" y="14620"/>
                      <a:pt x="2462" y="14651"/>
                    </a:cubicBezTo>
                    <a:cubicBezTo>
                      <a:pt x="1855" y="15046"/>
                      <a:pt x="1186" y="15350"/>
                      <a:pt x="517" y="15623"/>
                    </a:cubicBezTo>
                    <a:lnTo>
                      <a:pt x="578" y="15806"/>
                    </a:lnTo>
                    <a:cubicBezTo>
                      <a:pt x="396" y="19088"/>
                      <a:pt x="213" y="23070"/>
                      <a:pt x="0" y="27295"/>
                    </a:cubicBezTo>
                    <a:lnTo>
                      <a:pt x="31" y="27295"/>
                    </a:lnTo>
                    <a:cubicBezTo>
                      <a:pt x="1891" y="27735"/>
                      <a:pt x="3773" y="27954"/>
                      <a:pt x="5659" y="27954"/>
                    </a:cubicBezTo>
                    <a:cubicBezTo>
                      <a:pt x="5991" y="27954"/>
                      <a:pt x="6324" y="27947"/>
                      <a:pt x="6657" y="27934"/>
                    </a:cubicBezTo>
                    <a:cubicBezTo>
                      <a:pt x="8055" y="27873"/>
                      <a:pt x="9484" y="27690"/>
                      <a:pt x="10700" y="26991"/>
                    </a:cubicBezTo>
                    <a:cubicBezTo>
                      <a:pt x="10852" y="23374"/>
                      <a:pt x="10973" y="19727"/>
                      <a:pt x="11004" y="16110"/>
                    </a:cubicBezTo>
                    <a:lnTo>
                      <a:pt x="11064" y="15958"/>
                    </a:lnTo>
                    <a:cubicBezTo>
                      <a:pt x="10821" y="15867"/>
                      <a:pt x="10609" y="15775"/>
                      <a:pt x="10365" y="15684"/>
                    </a:cubicBezTo>
                    <a:cubicBezTo>
                      <a:pt x="10244" y="15654"/>
                      <a:pt x="10153" y="15593"/>
                      <a:pt x="10031" y="15563"/>
                    </a:cubicBezTo>
                    <a:lnTo>
                      <a:pt x="8481" y="15563"/>
                    </a:lnTo>
                    <a:lnTo>
                      <a:pt x="8481" y="9970"/>
                    </a:lnTo>
                    <a:cubicBezTo>
                      <a:pt x="8481" y="9970"/>
                      <a:pt x="8510" y="8845"/>
                      <a:pt x="9622" y="8845"/>
                    </a:cubicBezTo>
                    <a:cubicBezTo>
                      <a:pt x="9636" y="8845"/>
                      <a:pt x="9651" y="8845"/>
                      <a:pt x="9666" y="8845"/>
                    </a:cubicBezTo>
                    <a:lnTo>
                      <a:pt x="9666" y="8176"/>
                    </a:lnTo>
                    <a:lnTo>
                      <a:pt x="9089" y="8176"/>
                    </a:lnTo>
                    <a:lnTo>
                      <a:pt x="9089" y="6140"/>
                    </a:lnTo>
                    <a:lnTo>
                      <a:pt x="10852" y="6140"/>
                    </a:lnTo>
                    <a:cubicBezTo>
                      <a:pt x="10852" y="4833"/>
                      <a:pt x="10912" y="2584"/>
                      <a:pt x="10852" y="1307"/>
                    </a:cubicBezTo>
                    <a:lnTo>
                      <a:pt x="10791" y="1277"/>
                    </a:lnTo>
                    <a:cubicBezTo>
                      <a:pt x="10609" y="2219"/>
                      <a:pt x="10274" y="2675"/>
                      <a:pt x="10274" y="2675"/>
                    </a:cubicBezTo>
                    <a:cubicBezTo>
                      <a:pt x="10031" y="547"/>
                      <a:pt x="7903" y="0"/>
                      <a:pt x="7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84"/>
              <p:cNvSpPr/>
              <p:nvPr/>
            </p:nvSpPr>
            <p:spPr>
              <a:xfrm>
                <a:off x="3167500" y="4686525"/>
                <a:ext cx="228750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3436" extrusionOk="0">
                    <a:moveTo>
                      <a:pt x="9119" y="1"/>
                    </a:moveTo>
                    <a:cubicBezTo>
                      <a:pt x="8876" y="821"/>
                      <a:pt x="8116" y="1368"/>
                      <a:pt x="7356" y="1703"/>
                    </a:cubicBezTo>
                    <a:cubicBezTo>
                      <a:pt x="6388" y="2156"/>
                      <a:pt x="5324" y="2376"/>
                      <a:pt x="4262" y="2376"/>
                    </a:cubicBezTo>
                    <a:cubicBezTo>
                      <a:pt x="3257" y="2376"/>
                      <a:pt x="2254" y="2178"/>
                      <a:pt x="1338" y="1794"/>
                    </a:cubicBezTo>
                    <a:cubicBezTo>
                      <a:pt x="791" y="1551"/>
                      <a:pt x="244" y="1216"/>
                      <a:pt x="31" y="669"/>
                    </a:cubicBezTo>
                    <a:lnTo>
                      <a:pt x="0" y="669"/>
                    </a:lnTo>
                    <a:cubicBezTo>
                      <a:pt x="31" y="1065"/>
                      <a:pt x="122" y="1460"/>
                      <a:pt x="335" y="1824"/>
                    </a:cubicBezTo>
                    <a:cubicBezTo>
                      <a:pt x="669" y="2432"/>
                      <a:pt x="1247" y="2888"/>
                      <a:pt x="1885" y="3131"/>
                    </a:cubicBezTo>
                    <a:cubicBezTo>
                      <a:pt x="2554" y="3375"/>
                      <a:pt x="3253" y="3435"/>
                      <a:pt x="3952" y="3435"/>
                    </a:cubicBezTo>
                    <a:cubicBezTo>
                      <a:pt x="5137" y="3435"/>
                      <a:pt x="6292" y="3192"/>
                      <a:pt x="7417" y="2767"/>
                    </a:cubicBezTo>
                    <a:cubicBezTo>
                      <a:pt x="7903" y="2584"/>
                      <a:pt x="8390" y="2341"/>
                      <a:pt x="8724" y="1916"/>
                    </a:cubicBezTo>
                    <a:cubicBezTo>
                      <a:pt x="8967" y="1551"/>
                      <a:pt x="9058" y="1065"/>
                      <a:pt x="9119" y="639"/>
                    </a:cubicBezTo>
                    <a:cubicBezTo>
                      <a:pt x="9119" y="426"/>
                      <a:pt x="9150" y="213"/>
                      <a:pt x="9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84"/>
              <p:cNvSpPr/>
              <p:nvPr/>
            </p:nvSpPr>
            <p:spPr>
              <a:xfrm>
                <a:off x="2843775" y="2355550"/>
                <a:ext cx="2553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0214" h="6582" extrusionOk="0">
                    <a:moveTo>
                      <a:pt x="3449" y="1"/>
                    </a:moveTo>
                    <a:cubicBezTo>
                      <a:pt x="3284" y="1"/>
                      <a:pt x="3118" y="7"/>
                      <a:pt x="2949" y="16"/>
                    </a:cubicBezTo>
                    <a:cubicBezTo>
                      <a:pt x="2524" y="47"/>
                      <a:pt x="2068" y="77"/>
                      <a:pt x="1642" y="168"/>
                    </a:cubicBezTo>
                    <a:cubicBezTo>
                      <a:pt x="1156" y="260"/>
                      <a:pt x="700" y="412"/>
                      <a:pt x="305" y="685"/>
                    </a:cubicBezTo>
                    <a:cubicBezTo>
                      <a:pt x="214" y="746"/>
                      <a:pt x="122" y="807"/>
                      <a:pt x="92" y="898"/>
                    </a:cubicBezTo>
                    <a:cubicBezTo>
                      <a:pt x="1" y="1050"/>
                      <a:pt x="1" y="1263"/>
                      <a:pt x="62" y="1445"/>
                    </a:cubicBezTo>
                    <a:cubicBezTo>
                      <a:pt x="153" y="1962"/>
                      <a:pt x="426" y="2448"/>
                      <a:pt x="791" y="2813"/>
                    </a:cubicBezTo>
                    <a:cubicBezTo>
                      <a:pt x="852" y="2874"/>
                      <a:pt x="913" y="2934"/>
                      <a:pt x="913" y="2995"/>
                    </a:cubicBezTo>
                    <a:cubicBezTo>
                      <a:pt x="943" y="3117"/>
                      <a:pt x="882" y="3238"/>
                      <a:pt x="822" y="3360"/>
                    </a:cubicBezTo>
                    <a:cubicBezTo>
                      <a:pt x="609" y="3725"/>
                      <a:pt x="548" y="4211"/>
                      <a:pt x="639" y="4637"/>
                    </a:cubicBezTo>
                    <a:lnTo>
                      <a:pt x="3557" y="6582"/>
                    </a:lnTo>
                    <a:lnTo>
                      <a:pt x="3618" y="6460"/>
                    </a:lnTo>
                    <a:cubicBezTo>
                      <a:pt x="4864" y="5396"/>
                      <a:pt x="6536" y="5001"/>
                      <a:pt x="8086" y="4393"/>
                    </a:cubicBezTo>
                    <a:cubicBezTo>
                      <a:pt x="8755" y="4120"/>
                      <a:pt x="9424" y="3846"/>
                      <a:pt x="10031" y="3421"/>
                    </a:cubicBezTo>
                    <a:cubicBezTo>
                      <a:pt x="10092" y="3390"/>
                      <a:pt x="10153" y="3330"/>
                      <a:pt x="10183" y="3269"/>
                    </a:cubicBezTo>
                    <a:cubicBezTo>
                      <a:pt x="10214" y="3147"/>
                      <a:pt x="10153" y="2995"/>
                      <a:pt x="10031" y="2934"/>
                    </a:cubicBezTo>
                    <a:cubicBezTo>
                      <a:pt x="9910" y="2874"/>
                      <a:pt x="9788" y="2843"/>
                      <a:pt x="9636" y="2843"/>
                    </a:cubicBezTo>
                    <a:lnTo>
                      <a:pt x="9636" y="2813"/>
                    </a:lnTo>
                    <a:cubicBezTo>
                      <a:pt x="9424" y="2874"/>
                      <a:pt x="9211" y="2934"/>
                      <a:pt x="8968" y="2965"/>
                    </a:cubicBezTo>
                    <a:cubicBezTo>
                      <a:pt x="8572" y="3086"/>
                      <a:pt x="8177" y="3178"/>
                      <a:pt x="7752" y="3299"/>
                    </a:cubicBezTo>
                    <a:lnTo>
                      <a:pt x="7478" y="2326"/>
                    </a:lnTo>
                    <a:cubicBezTo>
                      <a:pt x="7904" y="2205"/>
                      <a:pt x="8329" y="2083"/>
                      <a:pt x="8694" y="1871"/>
                    </a:cubicBezTo>
                    <a:cubicBezTo>
                      <a:pt x="8846" y="1810"/>
                      <a:pt x="8968" y="1719"/>
                      <a:pt x="9089" y="1658"/>
                    </a:cubicBezTo>
                    <a:cubicBezTo>
                      <a:pt x="9180" y="1567"/>
                      <a:pt x="9272" y="1445"/>
                      <a:pt x="9211" y="1354"/>
                    </a:cubicBezTo>
                    <a:cubicBezTo>
                      <a:pt x="9180" y="1323"/>
                      <a:pt x="9150" y="1293"/>
                      <a:pt x="9120" y="1263"/>
                    </a:cubicBezTo>
                    <a:cubicBezTo>
                      <a:pt x="8876" y="1171"/>
                      <a:pt x="8633" y="1111"/>
                      <a:pt x="8390" y="1080"/>
                    </a:cubicBezTo>
                    <a:cubicBezTo>
                      <a:pt x="8299" y="1080"/>
                      <a:pt x="8238" y="1080"/>
                      <a:pt x="8147" y="1050"/>
                    </a:cubicBezTo>
                    <a:cubicBezTo>
                      <a:pt x="7873" y="1050"/>
                      <a:pt x="7569" y="1080"/>
                      <a:pt x="7265" y="1111"/>
                    </a:cubicBezTo>
                    <a:cubicBezTo>
                      <a:pt x="6992" y="1141"/>
                      <a:pt x="6688" y="1171"/>
                      <a:pt x="6414" y="1202"/>
                    </a:cubicBezTo>
                    <a:cubicBezTo>
                      <a:pt x="5047" y="1415"/>
                      <a:pt x="3709" y="1719"/>
                      <a:pt x="2372" y="2023"/>
                    </a:cubicBezTo>
                    <a:cubicBezTo>
                      <a:pt x="3162" y="1719"/>
                      <a:pt x="3922" y="1232"/>
                      <a:pt x="4560" y="655"/>
                    </a:cubicBezTo>
                    <a:cubicBezTo>
                      <a:pt x="4651" y="533"/>
                      <a:pt x="4773" y="381"/>
                      <a:pt x="4682" y="260"/>
                    </a:cubicBezTo>
                    <a:cubicBezTo>
                      <a:pt x="4651" y="199"/>
                      <a:pt x="4591" y="168"/>
                      <a:pt x="4530" y="138"/>
                    </a:cubicBezTo>
                    <a:cubicBezTo>
                      <a:pt x="4173" y="33"/>
                      <a:pt x="3816" y="1"/>
                      <a:pt x="34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84"/>
              <p:cNvSpPr/>
              <p:nvPr/>
            </p:nvSpPr>
            <p:spPr>
              <a:xfrm>
                <a:off x="3353675" y="2229050"/>
                <a:ext cx="175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007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006"/>
                    </a:lnTo>
                    <a:lnTo>
                      <a:pt x="699" y="2006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84"/>
              <p:cNvSpPr/>
              <p:nvPr/>
            </p:nvSpPr>
            <p:spPr>
              <a:xfrm>
                <a:off x="3245000" y="2279200"/>
                <a:ext cx="155050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387" extrusionOk="0">
                    <a:moveTo>
                      <a:pt x="1186" y="0"/>
                    </a:moveTo>
                    <a:lnTo>
                      <a:pt x="1186" y="639"/>
                    </a:lnTo>
                    <a:cubicBezTo>
                      <a:pt x="31" y="639"/>
                      <a:pt x="1" y="1763"/>
                      <a:pt x="1" y="1763"/>
                    </a:cubicBezTo>
                    <a:lnTo>
                      <a:pt x="1" y="7387"/>
                    </a:lnTo>
                    <a:lnTo>
                      <a:pt x="1551" y="7387"/>
                    </a:lnTo>
                    <a:cubicBezTo>
                      <a:pt x="1308" y="7265"/>
                      <a:pt x="1065" y="7113"/>
                      <a:pt x="852" y="6931"/>
                    </a:cubicBezTo>
                    <a:cubicBezTo>
                      <a:pt x="821" y="6870"/>
                      <a:pt x="761" y="6809"/>
                      <a:pt x="761" y="6718"/>
                    </a:cubicBezTo>
                    <a:cubicBezTo>
                      <a:pt x="761" y="6627"/>
                      <a:pt x="852" y="6566"/>
                      <a:pt x="943" y="6536"/>
                    </a:cubicBezTo>
                    <a:cubicBezTo>
                      <a:pt x="1304" y="6329"/>
                      <a:pt x="1724" y="6259"/>
                      <a:pt x="2152" y="6259"/>
                    </a:cubicBezTo>
                    <a:cubicBezTo>
                      <a:pt x="2481" y="6259"/>
                      <a:pt x="2815" y="6300"/>
                      <a:pt x="3132" y="6353"/>
                    </a:cubicBezTo>
                    <a:cubicBezTo>
                      <a:pt x="3983" y="6475"/>
                      <a:pt x="4803" y="6657"/>
                      <a:pt x="5654" y="6870"/>
                    </a:cubicBezTo>
                    <a:cubicBezTo>
                      <a:pt x="4682" y="6353"/>
                      <a:pt x="3709" y="5836"/>
                      <a:pt x="2645" y="5624"/>
                    </a:cubicBezTo>
                    <a:cubicBezTo>
                      <a:pt x="1946" y="5472"/>
                      <a:pt x="1217" y="5441"/>
                      <a:pt x="639" y="5016"/>
                    </a:cubicBezTo>
                    <a:cubicBezTo>
                      <a:pt x="518" y="4925"/>
                      <a:pt x="366" y="4712"/>
                      <a:pt x="457" y="4560"/>
                    </a:cubicBezTo>
                    <a:cubicBezTo>
                      <a:pt x="487" y="4499"/>
                      <a:pt x="578" y="4438"/>
                      <a:pt x="670" y="4408"/>
                    </a:cubicBezTo>
                    <a:cubicBezTo>
                      <a:pt x="1141" y="4233"/>
                      <a:pt x="1643" y="4169"/>
                      <a:pt x="2151" y="4169"/>
                    </a:cubicBezTo>
                    <a:cubicBezTo>
                      <a:pt x="2528" y="4169"/>
                      <a:pt x="2909" y="4204"/>
                      <a:pt x="3284" y="4256"/>
                    </a:cubicBezTo>
                    <a:cubicBezTo>
                      <a:pt x="4287" y="4377"/>
                      <a:pt x="5229" y="4621"/>
                      <a:pt x="6202" y="4833"/>
                    </a:cubicBezTo>
                    <a:cubicBezTo>
                      <a:pt x="4925" y="4256"/>
                      <a:pt x="3527" y="3982"/>
                      <a:pt x="2250" y="3374"/>
                    </a:cubicBezTo>
                    <a:cubicBezTo>
                      <a:pt x="1885" y="3192"/>
                      <a:pt x="1551" y="3010"/>
                      <a:pt x="1308" y="2675"/>
                    </a:cubicBezTo>
                    <a:cubicBezTo>
                      <a:pt x="1247" y="2614"/>
                      <a:pt x="1186" y="2523"/>
                      <a:pt x="1217" y="2432"/>
                    </a:cubicBezTo>
                    <a:cubicBezTo>
                      <a:pt x="1247" y="2371"/>
                      <a:pt x="1308" y="2341"/>
                      <a:pt x="1399" y="2311"/>
                    </a:cubicBezTo>
                    <a:cubicBezTo>
                      <a:pt x="1651" y="2206"/>
                      <a:pt x="1918" y="2173"/>
                      <a:pt x="2189" y="2173"/>
                    </a:cubicBezTo>
                    <a:cubicBezTo>
                      <a:pt x="2310" y="2173"/>
                      <a:pt x="2432" y="2180"/>
                      <a:pt x="2554" y="2189"/>
                    </a:cubicBezTo>
                    <a:cubicBezTo>
                      <a:pt x="3648" y="2250"/>
                      <a:pt x="4682" y="2614"/>
                      <a:pt x="5715" y="2949"/>
                    </a:cubicBezTo>
                    <a:cubicBezTo>
                      <a:pt x="4895" y="2463"/>
                      <a:pt x="4043" y="1976"/>
                      <a:pt x="3375" y="1307"/>
                    </a:cubicBezTo>
                    <a:cubicBezTo>
                      <a:pt x="3253" y="1186"/>
                      <a:pt x="3132" y="1004"/>
                      <a:pt x="3192" y="821"/>
                    </a:cubicBezTo>
                    <a:cubicBezTo>
                      <a:pt x="3263" y="703"/>
                      <a:pt x="3389" y="659"/>
                      <a:pt x="3526" y="659"/>
                    </a:cubicBezTo>
                    <a:cubicBezTo>
                      <a:pt x="3566" y="659"/>
                      <a:pt x="3607" y="662"/>
                      <a:pt x="3648" y="669"/>
                    </a:cubicBezTo>
                    <a:cubicBezTo>
                      <a:pt x="3922" y="669"/>
                      <a:pt x="4195" y="700"/>
                      <a:pt x="4469" y="730"/>
                    </a:cubicBezTo>
                    <a:lnTo>
                      <a:pt x="4469" y="639"/>
                    </a:lnTo>
                    <a:lnTo>
                      <a:pt x="446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84"/>
              <p:cNvSpPr/>
              <p:nvPr/>
            </p:nvSpPr>
            <p:spPr>
              <a:xfrm>
                <a:off x="3328600" y="2229050"/>
                <a:ext cx="251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007" extrusionOk="0">
                    <a:moveTo>
                      <a:pt x="0" y="0"/>
                    </a:moveTo>
                    <a:lnTo>
                      <a:pt x="0" y="2006"/>
                    </a:lnTo>
                    <a:lnTo>
                      <a:pt x="1003" y="2006"/>
                    </a:lnTo>
                    <a:lnTo>
                      <a:pt x="1003" y="61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84"/>
              <p:cNvSpPr/>
              <p:nvPr/>
            </p:nvSpPr>
            <p:spPr>
              <a:xfrm>
                <a:off x="3305050" y="2229050"/>
                <a:ext cx="235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007" extrusionOk="0">
                    <a:moveTo>
                      <a:pt x="0" y="0"/>
                    </a:moveTo>
                    <a:lnTo>
                      <a:pt x="0" y="61"/>
                    </a:lnTo>
                    <a:lnTo>
                      <a:pt x="0" y="2006"/>
                    </a:lnTo>
                    <a:lnTo>
                      <a:pt x="942" y="2006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84"/>
              <p:cNvSpPr/>
              <p:nvPr/>
            </p:nvSpPr>
            <p:spPr>
              <a:xfrm>
                <a:off x="3277675" y="2228275"/>
                <a:ext cx="2662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038" extrusionOk="0">
                    <a:moveTo>
                      <a:pt x="1" y="1"/>
                    </a:moveTo>
                    <a:lnTo>
                      <a:pt x="1" y="2037"/>
                    </a:lnTo>
                    <a:lnTo>
                      <a:pt x="1065" y="2037"/>
                    </a:lnTo>
                    <a:lnTo>
                      <a:pt x="1065" y="92"/>
                    </a:lnTo>
                    <a:lnTo>
                      <a:pt x="106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84"/>
              <p:cNvSpPr/>
              <p:nvPr/>
            </p:nvSpPr>
            <p:spPr>
              <a:xfrm>
                <a:off x="3230575" y="1989675"/>
                <a:ext cx="7905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6080" extrusionOk="0">
                    <a:moveTo>
                      <a:pt x="2371" y="1"/>
                    </a:moveTo>
                    <a:lnTo>
                      <a:pt x="0" y="3405"/>
                    </a:lnTo>
                    <a:cubicBezTo>
                      <a:pt x="0" y="3405"/>
                      <a:pt x="2128" y="3952"/>
                      <a:pt x="2371" y="6080"/>
                    </a:cubicBezTo>
                    <a:cubicBezTo>
                      <a:pt x="2371" y="6080"/>
                      <a:pt x="2706" y="5624"/>
                      <a:pt x="2888" y="4682"/>
                    </a:cubicBezTo>
                    <a:cubicBezTo>
                      <a:pt x="3101" y="3679"/>
                      <a:pt x="3161" y="2128"/>
                      <a:pt x="24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84"/>
              <p:cNvSpPr/>
              <p:nvPr/>
            </p:nvSpPr>
            <p:spPr>
              <a:xfrm>
                <a:off x="3260200" y="2229050"/>
                <a:ext cx="175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007" extrusionOk="0">
                    <a:moveTo>
                      <a:pt x="1" y="0"/>
                    </a:moveTo>
                    <a:lnTo>
                      <a:pt x="1" y="2006"/>
                    </a:lnTo>
                    <a:lnTo>
                      <a:pt x="700" y="2006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84"/>
              <p:cNvSpPr/>
              <p:nvPr/>
            </p:nvSpPr>
            <p:spPr>
              <a:xfrm>
                <a:off x="3055025" y="2014750"/>
                <a:ext cx="10870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5716" extrusionOk="0">
                    <a:moveTo>
                      <a:pt x="396" y="1"/>
                    </a:moveTo>
                    <a:lnTo>
                      <a:pt x="396" y="1"/>
                    </a:lnTo>
                    <a:cubicBezTo>
                      <a:pt x="1" y="1551"/>
                      <a:pt x="335" y="3071"/>
                      <a:pt x="730" y="4135"/>
                    </a:cubicBezTo>
                    <a:cubicBezTo>
                      <a:pt x="1126" y="5107"/>
                      <a:pt x="1551" y="5715"/>
                      <a:pt x="1551" y="5715"/>
                    </a:cubicBezTo>
                    <a:cubicBezTo>
                      <a:pt x="1825" y="4256"/>
                      <a:pt x="4347" y="3284"/>
                      <a:pt x="4347" y="3284"/>
                    </a:cubicBezTo>
                    <a:lnTo>
                      <a:pt x="396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84"/>
              <p:cNvSpPr/>
              <p:nvPr/>
            </p:nvSpPr>
            <p:spPr>
              <a:xfrm>
                <a:off x="3004125" y="2286050"/>
                <a:ext cx="44100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4013" extrusionOk="0">
                    <a:moveTo>
                      <a:pt x="0" y="0"/>
                    </a:moveTo>
                    <a:lnTo>
                      <a:pt x="0" y="3982"/>
                    </a:lnTo>
                    <a:lnTo>
                      <a:pt x="0" y="4012"/>
                    </a:lnTo>
                    <a:cubicBezTo>
                      <a:pt x="274" y="3951"/>
                      <a:pt x="578" y="3921"/>
                      <a:pt x="851" y="3891"/>
                    </a:cubicBezTo>
                    <a:cubicBezTo>
                      <a:pt x="1155" y="3860"/>
                      <a:pt x="1459" y="3830"/>
                      <a:pt x="1763" y="3830"/>
                    </a:cubicBezTo>
                    <a:lnTo>
                      <a:pt x="1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84"/>
              <p:cNvSpPr/>
              <p:nvPr/>
            </p:nvSpPr>
            <p:spPr>
              <a:xfrm>
                <a:off x="2884825" y="2286050"/>
                <a:ext cx="119325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803" extrusionOk="0">
                    <a:moveTo>
                      <a:pt x="0" y="0"/>
                    </a:moveTo>
                    <a:lnTo>
                      <a:pt x="0" y="2948"/>
                    </a:lnTo>
                    <a:cubicBezTo>
                      <a:pt x="426" y="2857"/>
                      <a:pt x="882" y="2827"/>
                      <a:pt x="1307" y="2796"/>
                    </a:cubicBezTo>
                    <a:cubicBezTo>
                      <a:pt x="1514" y="2785"/>
                      <a:pt x="1721" y="2773"/>
                      <a:pt x="1924" y="2773"/>
                    </a:cubicBezTo>
                    <a:cubicBezTo>
                      <a:pt x="2259" y="2773"/>
                      <a:pt x="2585" y="2805"/>
                      <a:pt x="2888" y="2918"/>
                    </a:cubicBezTo>
                    <a:cubicBezTo>
                      <a:pt x="2949" y="2948"/>
                      <a:pt x="3009" y="2979"/>
                      <a:pt x="3040" y="3009"/>
                    </a:cubicBezTo>
                    <a:cubicBezTo>
                      <a:pt x="3131" y="3161"/>
                      <a:pt x="3009" y="3313"/>
                      <a:pt x="2918" y="3435"/>
                    </a:cubicBezTo>
                    <a:cubicBezTo>
                      <a:pt x="2280" y="4012"/>
                      <a:pt x="1520" y="4499"/>
                      <a:pt x="730" y="4803"/>
                    </a:cubicBezTo>
                    <a:cubicBezTo>
                      <a:pt x="2067" y="4499"/>
                      <a:pt x="3405" y="4195"/>
                      <a:pt x="4772" y="3982"/>
                    </a:cubicBezTo>
                    <a:lnTo>
                      <a:pt x="477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84"/>
              <p:cNvSpPr/>
              <p:nvPr/>
            </p:nvSpPr>
            <p:spPr>
              <a:xfrm>
                <a:off x="2627225" y="4627250"/>
                <a:ext cx="211275" cy="13362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5345" extrusionOk="0">
                    <a:moveTo>
                      <a:pt x="274" y="1"/>
                    </a:moveTo>
                    <a:cubicBezTo>
                      <a:pt x="213" y="274"/>
                      <a:pt x="122" y="548"/>
                      <a:pt x="91" y="821"/>
                    </a:cubicBezTo>
                    <a:cubicBezTo>
                      <a:pt x="0" y="1369"/>
                      <a:pt x="0" y="1946"/>
                      <a:pt x="213" y="2463"/>
                    </a:cubicBezTo>
                    <a:cubicBezTo>
                      <a:pt x="517" y="3284"/>
                      <a:pt x="1216" y="3861"/>
                      <a:pt x="1976" y="4256"/>
                    </a:cubicBezTo>
                    <a:cubicBezTo>
                      <a:pt x="2827" y="4743"/>
                      <a:pt x="3769" y="5077"/>
                      <a:pt x="4711" y="5259"/>
                    </a:cubicBezTo>
                    <a:cubicBezTo>
                      <a:pt x="5047" y="5312"/>
                      <a:pt x="5393" y="5345"/>
                      <a:pt x="5737" y="5345"/>
                    </a:cubicBezTo>
                    <a:cubicBezTo>
                      <a:pt x="5985" y="5345"/>
                      <a:pt x="6232" y="5328"/>
                      <a:pt x="6474" y="5290"/>
                    </a:cubicBezTo>
                    <a:cubicBezTo>
                      <a:pt x="7052" y="5168"/>
                      <a:pt x="7599" y="4894"/>
                      <a:pt x="7994" y="4439"/>
                    </a:cubicBezTo>
                    <a:cubicBezTo>
                      <a:pt x="8207" y="4195"/>
                      <a:pt x="8359" y="3891"/>
                      <a:pt x="8450" y="3587"/>
                    </a:cubicBezTo>
                    <a:lnTo>
                      <a:pt x="8420" y="3557"/>
                    </a:lnTo>
                    <a:cubicBezTo>
                      <a:pt x="8116" y="3831"/>
                      <a:pt x="7721" y="3983"/>
                      <a:pt x="7325" y="4074"/>
                    </a:cubicBezTo>
                    <a:cubicBezTo>
                      <a:pt x="6952" y="4158"/>
                      <a:pt x="6575" y="4197"/>
                      <a:pt x="6196" y="4197"/>
                    </a:cubicBezTo>
                    <a:cubicBezTo>
                      <a:pt x="4939" y="4197"/>
                      <a:pt x="3675" y="3769"/>
                      <a:pt x="2553" y="3162"/>
                    </a:cubicBezTo>
                    <a:cubicBezTo>
                      <a:pt x="2280" y="3010"/>
                      <a:pt x="1976" y="2858"/>
                      <a:pt x="1733" y="2676"/>
                    </a:cubicBezTo>
                    <a:cubicBezTo>
                      <a:pt x="912" y="2037"/>
                      <a:pt x="365" y="1034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84"/>
              <p:cNvSpPr/>
              <p:nvPr/>
            </p:nvSpPr>
            <p:spPr>
              <a:xfrm>
                <a:off x="2956250" y="1555025"/>
                <a:ext cx="406575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6263" h="16050" fill="none" extrusionOk="0">
                    <a:moveTo>
                      <a:pt x="12584" y="13830"/>
                    </a:moveTo>
                    <a:cubicBezTo>
                      <a:pt x="13618" y="12189"/>
                      <a:pt x="13739" y="10244"/>
                      <a:pt x="13739" y="10244"/>
                    </a:cubicBezTo>
                    <a:cubicBezTo>
                      <a:pt x="13739" y="10244"/>
                      <a:pt x="15472" y="9970"/>
                      <a:pt x="15867" y="7782"/>
                    </a:cubicBezTo>
                    <a:cubicBezTo>
                      <a:pt x="16262" y="5624"/>
                      <a:pt x="13982" y="6748"/>
                      <a:pt x="13982" y="6748"/>
                    </a:cubicBezTo>
                    <a:cubicBezTo>
                      <a:pt x="13982" y="6657"/>
                      <a:pt x="13982" y="1794"/>
                      <a:pt x="10761" y="0"/>
                    </a:cubicBezTo>
                    <a:cubicBezTo>
                      <a:pt x="10761" y="0"/>
                      <a:pt x="10274" y="3526"/>
                      <a:pt x="6687" y="3618"/>
                    </a:cubicBezTo>
                    <a:cubicBezTo>
                      <a:pt x="3101" y="3709"/>
                      <a:pt x="2432" y="6627"/>
                      <a:pt x="2432" y="6627"/>
                    </a:cubicBezTo>
                    <a:cubicBezTo>
                      <a:pt x="2432" y="6627"/>
                      <a:pt x="1155" y="5532"/>
                      <a:pt x="578" y="7295"/>
                    </a:cubicBezTo>
                    <a:cubicBezTo>
                      <a:pt x="0" y="9028"/>
                      <a:pt x="1824" y="10122"/>
                      <a:pt x="2736" y="10183"/>
                    </a:cubicBezTo>
                    <a:cubicBezTo>
                      <a:pt x="2736" y="10183"/>
                      <a:pt x="2979" y="11824"/>
                      <a:pt x="3921" y="13344"/>
                    </a:cubicBezTo>
                    <a:cubicBezTo>
                      <a:pt x="4195" y="13770"/>
                      <a:pt x="4499" y="14195"/>
                      <a:pt x="4894" y="14560"/>
                    </a:cubicBezTo>
                    <a:cubicBezTo>
                      <a:pt x="4894" y="14590"/>
                      <a:pt x="4925" y="14621"/>
                      <a:pt x="4955" y="14651"/>
                    </a:cubicBezTo>
                    <a:cubicBezTo>
                      <a:pt x="5806" y="15441"/>
                      <a:pt x="6961" y="16049"/>
                      <a:pt x="8511" y="16049"/>
                    </a:cubicBezTo>
                    <a:cubicBezTo>
                      <a:pt x="10548" y="16049"/>
                      <a:pt x="11824" y="15016"/>
                      <a:pt x="12584" y="1383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84"/>
              <p:cNvSpPr/>
              <p:nvPr/>
            </p:nvSpPr>
            <p:spPr>
              <a:xfrm>
                <a:off x="3064925" y="1900775"/>
                <a:ext cx="224950" cy="32222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889" fill="none" extrusionOk="0">
                    <a:moveTo>
                      <a:pt x="517" y="730"/>
                    </a:moveTo>
                    <a:lnTo>
                      <a:pt x="182" y="3314"/>
                    </a:lnTo>
                    <a:lnTo>
                      <a:pt x="0" y="4560"/>
                    </a:lnTo>
                    <a:lnTo>
                      <a:pt x="3951" y="7843"/>
                    </a:lnTo>
                    <a:lnTo>
                      <a:pt x="5927" y="12888"/>
                    </a:lnTo>
                    <a:lnTo>
                      <a:pt x="6626" y="6961"/>
                    </a:lnTo>
                    <a:lnTo>
                      <a:pt x="8997" y="3557"/>
                    </a:lnTo>
                    <a:lnTo>
                      <a:pt x="8967" y="3405"/>
                    </a:lnTo>
                    <a:lnTo>
                      <a:pt x="8450" y="1034"/>
                    </a:lnTo>
                    <a:lnTo>
                      <a:pt x="8237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84"/>
              <p:cNvSpPr/>
              <p:nvPr/>
            </p:nvSpPr>
            <p:spPr>
              <a:xfrm>
                <a:off x="2812625" y="2459300"/>
                <a:ext cx="141375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7356" fill="none" extrusionOk="0">
                    <a:moveTo>
                      <a:pt x="2888" y="7356"/>
                    </a:moveTo>
                    <a:cubicBezTo>
                      <a:pt x="3010" y="7234"/>
                      <a:pt x="3131" y="7082"/>
                      <a:pt x="3253" y="6961"/>
                    </a:cubicBezTo>
                    <a:cubicBezTo>
                      <a:pt x="4256" y="5775"/>
                      <a:pt x="5077" y="4438"/>
                      <a:pt x="5654" y="2979"/>
                    </a:cubicBezTo>
                    <a:lnTo>
                      <a:pt x="4803" y="2432"/>
                    </a:lnTo>
                    <a:lnTo>
                      <a:pt x="1885" y="487"/>
                    </a:lnTo>
                    <a:lnTo>
                      <a:pt x="1156" y="0"/>
                    </a:lnTo>
                    <a:cubicBezTo>
                      <a:pt x="1156" y="0"/>
                      <a:pt x="578" y="152"/>
                      <a:pt x="943" y="1034"/>
                    </a:cubicBezTo>
                    <a:cubicBezTo>
                      <a:pt x="943" y="1034"/>
                      <a:pt x="1" y="608"/>
                      <a:pt x="122" y="17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84"/>
              <p:cNvSpPr/>
              <p:nvPr/>
            </p:nvSpPr>
            <p:spPr>
              <a:xfrm>
                <a:off x="3363550" y="2219175"/>
                <a:ext cx="84375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13436" fill="none" extrusionOk="0">
                    <a:moveTo>
                      <a:pt x="1" y="13435"/>
                    </a:moveTo>
                    <a:lnTo>
                      <a:pt x="2797" y="11581"/>
                    </a:lnTo>
                    <a:lnTo>
                      <a:pt x="3222" y="11307"/>
                    </a:lnTo>
                    <a:lnTo>
                      <a:pt x="3374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84"/>
              <p:cNvSpPr/>
              <p:nvPr/>
            </p:nvSpPr>
            <p:spPr>
              <a:xfrm>
                <a:off x="3347600" y="2555050"/>
                <a:ext cx="75250" cy="12160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4864" fill="none" extrusionOk="0">
                    <a:moveTo>
                      <a:pt x="3009" y="4863"/>
                    </a:moveTo>
                    <a:cubicBezTo>
                      <a:pt x="2280" y="4529"/>
                      <a:pt x="1702" y="3891"/>
                      <a:pt x="1246" y="3222"/>
                    </a:cubicBezTo>
                    <a:cubicBezTo>
                      <a:pt x="699" y="2371"/>
                      <a:pt x="274" y="1429"/>
                      <a:pt x="0" y="426"/>
                    </a:cubicBezTo>
                    <a:lnTo>
                      <a:pt x="639" y="0"/>
                    </a:ln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84"/>
              <p:cNvSpPr/>
              <p:nvPr/>
            </p:nvSpPr>
            <p:spPr>
              <a:xfrm>
                <a:off x="2843775" y="2355200"/>
                <a:ext cx="23180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4712" fill="none" extrusionOk="0">
                    <a:moveTo>
                      <a:pt x="670" y="4711"/>
                    </a:moveTo>
                    <a:cubicBezTo>
                      <a:pt x="639" y="4711"/>
                      <a:pt x="639" y="4681"/>
                      <a:pt x="639" y="4651"/>
                    </a:cubicBezTo>
                    <a:cubicBezTo>
                      <a:pt x="548" y="4225"/>
                      <a:pt x="609" y="3739"/>
                      <a:pt x="822" y="3374"/>
                    </a:cubicBezTo>
                    <a:cubicBezTo>
                      <a:pt x="882" y="3252"/>
                      <a:pt x="943" y="3131"/>
                      <a:pt x="913" y="3009"/>
                    </a:cubicBezTo>
                    <a:cubicBezTo>
                      <a:pt x="913" y="2948"/>
                      <a:pt x="852" y="2888"/>
                      <a:pt x="791" y="2827"/>
                    </a:cubicBezTo>
                    <a:cubicBezTo>
                      <a:pt x="426" y="2462"/>
                      <a:pt x="153" y="1976"/>
                      <a:pt x="62" y="1459"/>
                    </a:cubicBezTo>
                    <a:cubicBezTo>
                      <a:pt x="1" y="1277"/>
                      <a:pt x="1" y="1064"/>
                      <a:pt x="92" y="912"/>
                    </a:cubicBezTo>
                    <a:cubicBezTo>
                      <a:pt x="122" y="821"/>
                      <a:pt x="214" y="760"/>
                      <a:pt x="305" y="699"/>
                    </a:cubicBezTo>
                    <a:cubicBezTo>
                      <a:pt x="700" y="426"/>
                      <a:pt x="1156" y="274"/>
                      <a:pt x="1642" y="182"/>
                    </a:cubicBezTo>
                    <a:cubicBezTo>
                      <a:pt x="2068" y="91"/>
                      <a:pt x="2524" y="61"/>
                      <a:pt x="2949" y="30"/>
                    </a:cubicBezTo>
                    <a:cubicBezTo>
                      <a:pt x="3496" y="0"/>
                      <a:pt x="4013" y="0"/>
                      <a:pt x="4530" y="152"/>
                    </a:cubicBezTo>
                    <a:cubicBezTo>
                      <a:pt x="4591" y="182"/>
                      <a:pt x="4651" y="213"/>
                      <a:pt x="4682" y="274"/>
                    </a:cubicBezTo>
                    <a:cubicBezTo>
                      <a:pt x="4773" y="395"/>
                      <a:pt x="4651" y="547"/>
                      <a:pt x="4560" y="669"/>
                    </a:cubicBezTo>
                    <a:cubicBezTo>
                      <a:pt x="3922" y="1246"/>
                      <a:pt x="3162" y="1733"/>
                      <a:pt x="2372" y="2037"/>
                    </a:cubicBezTo>
                    <a:cubicBezTo>
                      <a:pt x="3709" y="1733"/>
                      <a:pt x="5047" y="1429"/>
                      <a:pt x="6414" y="1246"/>
                    </a:cubicBezTo>
                    <a:cubicBezTo>
                      <a:pt x="6688" y="1185"/>
                      <a:pt x="6992" y="1155"/>
                      <a:pt x="7265" y="1125"/>
                    </a:cubicBezTo>
                    <a:cubicBezTo>
                      <a:pt x="7569" y="1094"/>
                      <a:pt x="7873" y="1064"/>
                      <a:pt x="8147" y="1064"/>
                    </a:cubicBezTo>
                    <a:cubicBezTo>
                      <a:pt x="8238" y="1094"/>
                      <a:pt x="8299" y="1094"/>
                      <a:pt x="8390" y="1094"/>
                    </a:cubicBezTo>
                    <a:cubicBezTo>
                      <a:pt x="8633" y="1125"/>
                      <a:pt x="8876" y="1185"/>
                      <a:pt x="9120" y="1277"/>
                    </a:cubicBezTo>
                    <a:cubicBezTo>
                      <a:pt x="9150" y="1307"/>
                      <a:pt x="9180" y="1337"/>
                      <a:pt x="9211" y="1368"/>
                    </a:cubicBezTo>
                    <a:cubicBezTo>
                      <a:pt x="9272" y="1459"/>
                      <a:pt x="9180" y="1581"/>
                      <a:pt x="9089" y="1672"/>
                    </a:cubicBezTo>
                    <a:cubicBezTo>
                      <a:pt x="8968" y="1733"/>
                      <a:pt x="8846" y="1824"/>
                      <a:pt x="8694" y="1885"/>
                    </a:cubicBezTo>
                    <a:cubicBezTo>
                      <a:pt x="8329" y="2097"/>
                      <a:pt x="7904" y="2219"/>
                      <a:pt x="7478" y="2340"/>
                    </a:cubicBezTo>
                    <a:cubicBezTo>
                      <a:pt x="7113" y="2432"/>
                      <a:pt x="6779" y="2492"/>
                      <a:pt x="6445" y="2584"/>
                    </a:cubicBezTo>
                    <a:cubicBezTo>
                      <a:pt x="5685" y="2796"/>
                      <a:pt x="4955" y="3040"/>
                      <a:pt x="4256" y="33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84"/>
              <p:cNvSpPr/>
              <p:nvPr/>
            </p:nvSpPr>
            <p:spPr>
              <a:xfrm>
                <a:off x="2966125" y="2400775"/>
                <a:ext cx="138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2524" fill="none" extrusionOk="0">
                    <a:moveTo>
                      <a:pt x="3830" y="92"/>
                    </a:moveTo>
                    <a:cubicBezTo>
                      <a:pt x="4286" y="1"/>
                      <a:pt x="4742" y="1"/>
                      <a:pt x="5198" y="153"/>
                    </a:cubicBezTo>
                    <a:cubicBezTo>
                      <a:pt x="5350" y="214"/>
                      <a:pt x="5533" y="335"/>
                      <a:pt x="5502" y="487"/>
                    </a:cubicBezTo>
                    <a:cubicBezTo>
                      <a:pt x="5472" y="548"/>
                      <a:pt x="5441" y="578"/>
                      <a:pt x="5381" y="639"/>
                    </a:cubicBezTo>
                    <a:cubicBezTo>
                      <a:pt x="5198" y="791"/>
                      <a:pt x="4985" y="913"/>
                      <a:pt x="4742" y="1004"/>
                    </a:cubicBezTo>
                    <a:cubicBezTo>
                      <a:pt x="4530" y="1065"/>
                      <a:pt x="4286" y="1125"/>
                      <a:pt x="4074" y="1156"/>
                    </a:cubicBezTo>
                    <a:cubicBezTo>
                      <a:pt x="3678" y="1247"/>
                      <a:pt x="3283" y="1369"/>
                      <a:pt x="2858" y="1490"/>
                    </a:cubicBezTo>
                    <a:cubicBezTo>
                      <a:pt x="1885" y="1764"/>
                      <a:pt x="943" y="2098"/>
                      <a:pt x="1" y="252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84"/>
              <p:cNvSpPr/>
              <p:nvPr/>
            </p:nvSpPr>
            <p:spPr>
              <a:xfrm>
                <a:off x="2934200" y="2426625"/>
                <a:ext cx="16492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618" fill="none" extrusionOk="0">
                    <a:moveTo>
                      <a:pt x="6019" y="0"/>
                    </a:moveTo>
                    <a:cubicBezTo>
                      <a:pt x="6171" y="0"/>
                      <a:pt x="6293" y="31"/>
                      <a:pt x="6414" y="91"/>
                    </a:cubicBezTo>
                    <a:cubicBezTo>
                      <a:pt x="6536" y="152"/>
                      <a:pt x="6597" y="304"/>
                      <a:pt x="6566" y="426"/>
                    </a:cubicBezTo>
                    <a:cubicBezTo>
                      <a:pt x="6536" y="487"/>
                      <a:pt x="6475" y="547"/>
                      <a:pt x="6414" y="578"/>
                    </a:cubicBezTo>
                    <a:cubicBezTo>
                      <a:pt x="5807" y="1003"/>
                      <a:pt x="5138" y="1277"/>
                      <a:pt x="4469" y="1550"/>
                    </a:cubicBezTo>
                    <a:cubicBezTo>
                      <a:pt x="2919" y="2158"/>
                      <a:pt x="1247" y="2553"/>
                      <a:pt x="1" y="361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84"/>
              <p:cNvSpPr/>
              <p:nvPr/>
            </p:nvSpPr>
            <p:spPr>
              <a:xfrm>
                <a:off x="3254125" y="2295150"/>
                <a:ext cx="181650" cy="259925"/>
              </a:xfrm>
              <a:custGeom>
                <a:avLst/>
                <a:gdLst/>
                <a:ahLst/>
                <a:cxnLst/>
                <a:rect l="l" t="t" r="r" b="b"/>
                <a:pathLst>
                  <a:path w="7266" h="10397" fill="none" extrusionOk="0">
                    <a:moveTo>
                      <a:pt x="7174" y="8542"/>
                    </a:moveTo>
                    <a:cubicBezTo>
                      <a:pt x="7235" y="6049"/>
                      <a:pt x="7265" y="3831"/>
                      <a:pt x="6961" y="1338"/>
                    </a:cubicBezTo>
                    <a:cubicBezTo>
                      <a:pt x="6961" y="1217"/>
                      <a:pt x="6931" y="1095"/>
                      <a:pt x="6870" y="973"/>
                    </a:cubicBezTo>
                    <a:cubicBezTo>
                      <a:pt x="6779" y="882"/>
                      <a:pt x="6657" y="821"/>
                      <a:pt x="6536" y="761"/>
                    </a:cubicBezTo>
                    <a:cubicBezTo>
                      <a:pt x="6019" y="518"/>
                      <a:pt x="5502" y="366"/>
                      <a:pt x="4985" y="244"/>
                    </a:cubicBezTo>
                    <a:cubicBezTo>
                      <a:pt x="4681" y="183"/>
                      <a:pt x="4378" y="122"/>
                      <a:pt x="4104" y="92"/>
                    </a:cubicBezTo>
                    <a:cubicBezTo>
                      <a:pt x="3830" y="62"/>
                      <a:pt x="3557" y="31"/>
                      <a:pt x="3283" y="31"/>
                    </a:cubicBezTo>
                    <a:cubicBezTo>
                      <a:pt x="3101" y="1"/>
                      <a:pt x="2888" y="31"/>
                      <a:pt x="2827" y="183"/>
                    </a:cubicBezTo>
                    <a:cubicBezTo>
                      <a:pt x="2736" y="366"/>
                      <a:pt x="2888" y="548"/>
                      <a:pt x="3010" y="669"/>
                    </a:cubicBezTo>
                    <a:cubicBezTo>
                      <a:pt x="3678" y="1338"/>
                      <a:pt x="4530" y="1825"/>
                      <a:pt x="5350" y="2311"/>
                    </a:cubicBezTo>
                    <a:cubicBezTo>
                      <a:pt x="4317" y="1976"/>
                      <a:pt x="3283" y="1642"/>
                      <a:pt x="2189" y="1551"/>
                    </a:cubicBezTo>
                    <a:cubicBezTo>
                      <a:pt x="1794" y="1521"/>
                      <a:pt x="1399" y="1521"/>
                      <a:pt x="1004" y="1673"/>
                    </a:cubicBezTo>
                    <a:cubicBezTo>
                      <a:pt x="943" y="1703"/>
                      <a:pt x="882" y="1733"/>
                      <a:pt x="852" y="1825"/>
                    </a:cubicBezTo>
                    <a:cubicBezTo>
                      <a:pt x="821" y="1885"/>
                      <a:pt x="882" y="1976"/>
                      <a:pt x="943" y="2068"/>
                    </a:cubicBezTo>
                    <a:cubicBezTo>
                      <a:pt x="1186" y="2372"/>
                      <a:pt x="1520" y="2554"/>
                      <a:pt x="1885" y="2736"/>
                    </a:cubicBezTo>
                    <a:cubicBezTo>
                      <a:pt x="3162" y="3344"/>
                      <a:pt x="4560" y="3618"/>
                      <a:pt x="5837" y="4195"/>
                    </a:cubicBezTo>
                    <a:cubicBezTo>
                      <a:pt x="4864" y="3983"/>
                      <a:pt x="3922" y="3739"/>
                      <a:pt x="2919" y="3618"/>
                    </a:cubicBezTo>
                    <a:cubicBezTo>
                      <a:pt x="2037" y="3496"/>
                      <a:pt x="1125" y="3466"/>
                      <a:pt x="305" y="3770"/>
                    </a:cubicBezTo>
                    <a:cubicBezTo>
                      <a:pt x="213" y="3800"/>
                      <a:pt x="122" y="3861"/>
                      <a:pt x="92" y="3922"/>
                    </a:cubicBezTo>
                    <a:cubicBezTo>
                      <a:pt x="1" y="4104"/>
                      <a:pt x="153" y="4287"/>
                      <a:pt x="274" y="4378"/>
                    </a:cubicBezTo>
                    <a:cubicBezTo>
                      <a:pt x="852" y="4803"/>
                      <a:pt x="1581" y="4834"/>
                      <a:pt x="2280" y="4986"/>
                    </a:cubicBezTo>
                    <a:cubicBezTo>
                      <a:pt x="3344" y="5198"/>
                      <a:pt x="4317" y="5715"/>
                      <a:pt x="5289" y="6232"/>
                    </a:cubicBezTo>
                    <a:cubicBezTo>
                      <a:pt x="4438" y="6019"/>
                      <a:pt x="3618" y="5837"/>
                      <a:pt x="2767" y="5715"/>
                    </a:cubicBezTo>
                    <a:cubicBezTo>
                      <a:pt x="2037" y="5594"/>
                      <a:pt x="1216" y="5533"/>
                      <a:pt x="578" y="5898"/>
                    </a:cubicBezTo>
                    <a:cubicBezTo>
                      <a:pt x="487" y="5928"/>
                      <a:pt x="396" y="5989"/>
                      <a:pt x="396" y="6110"/>
                    </a:cubicBezTo>
                    <a:cubicBezTo>
                      <a:pt x="396" y="6171"/>
                      <a:pt x="456" y="6232"/>
                      <a:pt x="487" y="6293"/>
                    </a:cubicBezTo>
                    <a:cubicBezTo>
                      <a:pt x="700" y="6475"/>
                      <a:pt x="943" y="6627"/>
                      <a:pt x="1186" y="6749"/>
                    </a:cubicBezTo>
                    <a:cubicBezTo>
                      <a:pt x="1308" y="6779"/>
                      <a:pt x="1399" y="6840"/>
                      <a:pt x="1520" y="6870"/>
                    </a:cubicBezTo>
                    <a:cubicBezTo>
                      <a:pt x="1764" y="6961"/>
                      <a:pt x="1976" y="7053"/>
                      <a:pt x="2219" y="7144"/>
                    </a:cubicBezTo>
                    <a:cubicBezTo>
                      <a:pt x="2280" y="7174"/>
                      <a:pt x="2311" y="7174"/>
                      <a:pt x="2371" y="7205"/>
                    </a:cubicBezTo>
                    <a:cubicBezTo>
                      <a:pt x="2767" y="7326"/>
                      <a:pt x="3192" y="7448"/>
                      <a:pt x="3587" y="7539"/>
                    </a:cubicBezTo>
                    <a:cubicBezTo>
                      <a:pt x="3709" y="7569"/>
                      <a:pt x="3861" y="7660"/>
                      <a:pt x="3800" y="7782"/>
                    </a:cubicBezTo>
                    <a:cubicBezTo>
                      <a:pt x="3800" y="7812"/>
                      <a:pt x="3770" y="7812"/>
                      <a:pt x="3739" y="7843"/>
                    </a:cubicBezTo>
                    <a:cubicBezTo>
                      <a:pt x="3314" y="8268"/>
                      <a:pt x="3253" y="8967"/>
                      <a:pt x="3496" y="9545"/>
                    </a:cubicBezTo>
                    <a:cubicBezTo>
                      <a:pt x="3739" y="10092"/>
                      <a:pt x="3861" y="10092"/>
                      <a:pt x="4378" y="10396"/>
                    </a:cubicBezTo>
                    <a:lnTo>
                      <a:pt x="4378" y="103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84"/>
              <p:cNvSpPr/>
              <p:nvPr/>
            </p:nvSpPr>
            <p:spPr>
              <a:xfrm>
                <a:off x="3053525" y="2118875"/>
                <a:ext cx="19000" cy="2591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0365" fill="none" extrusionOk="0">
                    <a:moveTo>
                      <a:pt x="0" y="10365"/>
                    </a:moveTo>
                    <a:cubicBezTo>
                      <a:pt x="243" y="6900"/>
                      <a:pt x="486" y="3435"/>
                      <a:pt x="76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84"/>
              <p:cNvSpPr/>
              <p:nvPr/>
            </p:nvSpPr>
            <p:spPr>
              <a:xfrm>
                <a:off x="3304275" y="2107475"/>
                <a:ext cx="155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62" h="4925" fill="none" extrusionOk="0">
                    <a:moveTo>
                      <a:pt x="1" y="0"/>
                    </a:moveTo>
                    <a:cubicBezTo>
                      <a:pt x="61" y="1277"/>
                      <a:pt x="1" y="3526"/>
                      <a:pt x="1" y="4833"/>
                    </a:cubicBezTo>
                    <a:lnTo>
                      <a:pt x="1" y="4924"/>
                    </a:lnTo>
                  </a:path>
                </a:pathLst>
              </a:custGeom>
              <a:noFill/>
              <a:ln w="9525" cap="rnd" cmpd="sng">
                <a:solidFill>
                  <a:srgbClr val="5B0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84"/>
              <p:cNvSpPr/>
              <p:nvPr/>
            </p:nvSpPr>
            <p:spPr>
              <a:xfrm>
                <a:off x="3033750" y="2748050"/>
                <a:ext cx="26980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1095" fill="none" extrusionOk="0">
                    <a:moveTo>
                      <a:pt x="1" y="396"/>
                    </a:moveTo>
                    <a:cubicBezTo>
                      <a:pt x="2189" y="882"/>
                      <a:pt x="4408" y="1095"/>
                      <a:pt x="6627" y="1004"/>
                    </a:cubicBezTo>
                    <a:cubicBezTo>
                      <a:pt x="8025" y="943"/>
                      <a:pt x="9454" y="760"/>
                      <a:pt x="10670" y="61"/>
                    </a:cubicBezTo>
                    <a:cubicBezTo>
                      <a:pt x="10700" y="31"/>
                      <a:pt x="10761" y="31"/>
                      <a:pt x="10791" y="1"/>
                    </a:cubicBez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84"/>
              <p:cNvSpPr/>
              <p:nvPr/>
            </p:nvSpPr>
            <p:spPr>
              <a:xfrm>
                <a:off x="2944850" y="2004875"/>
                <a:ext cx="5930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1248" fill="none" extrusionOk="0">
                    <a:moveTo>
                      <a:pt x="2371" y="1"/>
                    </a:moveTo>
                    <a:cubicBezTo>
                      <a:pt x="700" y="3557"/>
                      <a:pt x="0" y="7812"/>
                      <a:pt x="1763" y="1124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84"/>
              <p:cNvSpPr/>
              <p:nvPr/>
            </p:nvSpPr>
            <p:spPr>
              <a:xfrm>
                <a:off x="3344550" y="2001850"/>
                <a:ext cx="108700" cy="2994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1976" fill="none" extrusionOk="0">
                    <a:moveTo>
                      <a:pt x="1" y="0"/>
                    </a:moveTo>
                    <a:cubicBezTo>
                      <a:pt x="1156" y="2827"/>
                      <a:pt x="4347" y="3921"/>
                      <a:pt x="1368" y="1197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84"/>
              <p:cNvSpPr/>
              <p:nvPr/>
            </p:nvSpPr>
            <p:spPr>
              <a:xfrm>
                <a:off x="2884825" y="2286050"/>
                <a:ext cx="1634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3830" fill="none" extrusionOk="0">
                    <a:moveTo>
                      <a:pt x="0" y="2948"/>
                    </a:moveTo>
                    <a:lnTo>
                      <a:pt x="0" y="0"/>
                    </a:lnTo>
                    <a:lnTo>
                      <a:pt x="4164" y="0"/>
                    </a:lnTo>
                    <a:lnTo>
                      <a:pt x="4772" y="0"/>
                    </a:lnTo>
                    <a:lnTo>
                      <a:pt x="6535" y="0"/>
                    </a:lnTo>
                    <a:lnTo>
                      <a:pt x="6535" y="3830"/>
                    </a:ln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84"/>
              <p:cNvSpPr/>
              <p:nvPr/>
            </p:nvSpPr>
            <p:spPr>
              <a:xfrm>
                <a:off x="3004125" y="2286050"/>
                <a:ext cx="25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982" fill="none" extrusionOk="0">
                    <a:moveTo>
                      <a:pt x="0" y="0"/>
                    </a:moveTo>
                    <a:lnTo>
                      <a:pt x="0" y="398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84"/>
              <p:cNvSpPr/>
              <p:nvPr/>
            </p:nvSpPr>
            <p:spPr>
              <a:xfrm>
                <a:off x="3245775" y="2279200"/>
                <a:ext cx="38000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87" fill="none" extrusionOk="0">
                    <a:moveTo>
                      <a:pt x="1520" y="7387"/>
                    </a:moveTo>
                    <a:lnTo>
                      <a:pt x="0" y="7387"/>
                    </a:lnTo>
                    <a:lnTo>
                      <a:pt x="0" y="1794"/>
                    </a:lnTo>
                    <a:cubicBezTo>
                      <a:pt x="0" y="1794"/>
                      <a:pt x="0" y="639"/>
                      <a:pt x="1186" y="639"/>
                    </a:cubicBezTo>
                    <a:lnTo>
                      <a:pt x="118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84"/>
              <p:cNvSpPr/>
              <p:nvPr/>
            </p:nvSpPr>
            <p:spPr>
              <a:xfrm>
                <a:off x="3356700" y="2279200"/>
                <a:ext cx="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" h="639" fill="none" extrusionOk="0">
                    <a:moveTo>
                      <a:pt x="1" y="0"/>
                    </a:moveTo>
                    <a:lnTo>
                      <a:pt x="1" y="639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84"/>
              <p:cNvSpPr/>
              <p:nvPr/>
            </p:nvSpPr>
            <p:spPr>
              <a:xfrm>
                <a:off x="3260200" y="2229050"/>
                <a:ext cx="1109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007" fill="none" extrusionOk="0">
                    <a:moveTo>
                      <a:pt x="3739" y="0"/>
                    </a:moveTo>
                    <a:lnTo>
                      <a:pt x="4438" y="0"/>
                    </a:lnTo>
                    <a:lnTo>
                      <a:pt x="4438" y="2006"/>
                    </a:lnTo>
                    <a:lnTo>
                      <a:pt x="3861" y="2006"/>
                    </a:lnTo>
                    <a:lnTo>
                      <a:pt x="3739" y="2006"/>
                    </a:lnTo>
                    <a:lnTo>
                      <a:pt x="2736" y="2006"/>
                    </a:lnTo>
                    <a:lnTo>
                      <a:pt x="1764" y="2006"/>
                    </a:lnTo>
                    <a:lnTo>
                      <a:pt x="700" y="2006"/>
                    </a:lnTo>
                    <a:lnTo>
                      <a:pt x="609" y="2006"/>
                    </a:lnTo>
                    <a:lnTo>
                      <a:pt x="1" y="2006"/>
                    </a:lnTo>
                    <a:lnTo>
                      <a:pt x="1" y="0"/>
                    </a:lnTo>
                    <a:lnTo>
                      <a:pt x="700" y="0"/>
                    </a:lnTo>
                    <a:lnTo>
                      <a:pt x="1764" y="0"/>
                    </a:lnTo>
                    <a:lnTo>
                      <a:pt x="2736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84"/>
              <p:cNvSpPr/>
              <p:nvPr/>
            </p:nvSpPr>
            <p:spPr>
              <a:xfrm>
                <a:off x="3277675" y="2229050"/>
                <a:ext cx="2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07" fill="none" extrusionOk="0">
                    <a:moveTo>
                      <a:pt x="1" y="0"/>
                    </a:moveTo>
                    <a:lnTo>
                      <a:pt x="1" y="200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84"/>
              <p:cNvSpPr/>
              <p:nvPr/>
            </p:nvSpPr>
            <p:spPr>
              <a:xfrm>
                <a:off x="3304275" y="2230575"/>
                <a:ext cx="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6" fill="none" extrusionOk="0">
                    <a:moveTo>
                      <a:pt x="1" y="0"/>
                    </a:moveTo>
                    <a:lnTo>
                      <a:pt x="1" y="194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84"/>
              <p:cNvSpPr/>
              <p:nvPr/>
            </p:nvSpPr>
            <p:spPr>
              <a:xfrm>
                <a:off x="3328600" y="2229050"/>
                <a:ext cx="2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07" fill="none" extrusionOk="0">
                    <a:moveTo>
                      <a:pt x="0" y="2006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84"/>
              <p:cNvSpPr/>
              <p:nvPr/>
            </p:nvSpPr>
            <p:spPr>
              <a:xfrm>
                <a:off x="3352900" y="2230575"/>
                <a:ext cx="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6" fill="none" extrusionOk="0">
                    <a:moveTo>
                      <a:pt x="1" y="0"/>
                    </a:moveTo>
                    <a:lnTo>
                      <a:pt x="1" y="194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84"/>
              <p:cNvSpPr/>
              <p:nvPr/>
            </p:nvSpPr>
            <p:spPr>
              <a:xfrm>
                <a:off x="2672800" y="3330875"/>
                <a:ext cx="454450" cy="1213575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48543" fill="none" extrusionOk="0">
                    <a:moveTo>
                      <a:pt x="18177" y="1"/>
                    </a:moveTo>
                    <a:cubicBezTo>
                      <a:pt x="17448" y="7843"/>
                      <a:pt x="16384" y="17114"/>
                      <a:pt x="15229" y="22129"/>
                    </a:cubicBezTo>
                    <a:cubicBezTo>
                      <a:pt x="13010" y="31916"/>
                      <a:pt x="9028" y="46172"/>
                      <a:pt x="9028" y="46172"/>
                    </a:cubicBezTo>
                    <a:cubicBezTo>
                      <a:pt x="9028" y="46172"/>
                      <a:pt x="9545" y="46841"/>
                      <a:pt x="8755" y="47388"/>
                    </a:cubicBezTo>
                    <a:cubicBezTo>
                      <a:pt x="8755" y="47388"/>
                      <a:pt x="8876" y="48148"/>
                      <a:pt x="8208" y="48543"/>
                    </a:cubicBezTo>
                    <a:cubicBezTo>
                      <a:pt x="8208" y="48543"/>
                      <a:pt x="7965" y="48543"/>
                      <a:pt x="7569" y="48512"/>
                    </a:cubicBezTo>
                    <a:cubicBezTo>
                      <a:pt x="6293" y="48451"/>
                      <a:pt x="3253" y="48148"/>
                      <a:pt x="1125" y="46901"/>
                    </a:cubicBezTo>
                    <a:cubicBezTo>
                      <a:pt x="943" y="46780"/>
                      <a:pt x="761" y="46689"/>
                      <a:pt x="609" y="46567"/>
                    </a:cubicBezTo>
                    <a:cubicBezTo>
                      <a:pt x="609" y="46567"/>
                      <a:pt x="1" y="45564"/>
                      <a:pt x="882" y="45473"/>
                    </a:cubicBezTo>
                    <a:cubicBezTo>
                      <a:pt x="882" y="45473"/>
                      <a:pt x="335" y="44530"/>
                      <a:pt x="1156" y="44105"/>
                    </a:cubicBezTo>
                    <a:lnTo>
                      <a:pt x="6232" y="16080"/>
                    </a:lnTo>
                    <a:lnTo>
                      <a:pt x="6840" y="12129"/>
                    </a:ln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84"/>
              <p:cNvSpPr/>
              <p:nvPr/>
            </p:nvSpPr>
            <p:spPr>
              <a:xfrm>
                <a:off x="3127225" y="3330875"/>
                <a:ext cx="282700" cy="123332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49333" fill="none" extrusionOk="0">
                    <a:moveTo>
                      <a:pt x="11308" y="12585"/>
                    </a:moveTo>
                    <a:lnTo>
                      <a:pt x="9757" y="45564"/>
                    </a:lnTo>
                    <a:cubicBezTo>
                      <a:pt x="9757" y="45564"/>
                      <a:pt x="10305" y="46810"/>
                      <a:pt x="9575" y="47388"/>
                    </a:cubicBezTo>
                    <a:cubicBezTo>
                      <a:pt x="9575" y="47388"/>
                      <a:pt x="10153" y="47965"/>
                      <a:pt x="9423" y="48543"/>
                    </a:cubicBezTo>
                    <a:cubicBezTo>
                      <a:pt x="9423" y="48543"/>
                      <a:pt x="9302" y="48543"/>
                      <a:pt x="9119" y="48603"/>
                    </a:cubicBezTo>
                    <a:cubicBezTo>
                      <a:pt x="8055" y="48786"/>
                      <a:pt x="4438" y="49333"/>
                      <a:pt x="2432" y="48117"/>
                    </a:cubicBezTo>
                    <a:cubicBezTo>
                      <a:pt x="1946" y="47813"/>
                      <a:pt x="1551" y="47448"/>
                      <a:pt x="1307" y="46962"/>
                    </a:cubicBezTo>
                    <a:cubicBezTo>
                      <a:pt x="1307" y="46962"/>
                      <a:pt x="700" y="46202"/>
                      <a:pt x="1490" y="45989"/>
                    </a:cubicBezTo>
                    <a:cubicBezTo>
                      <a:pt x="1490" y="45989"/>
                      <a:pt x="396" y="45382"/>
                      <a:pt x="1186" y="44591"/>
                    </a:cubicBezTo>
                    <a:lnTo>
                      <a:pt x="1459" y="12129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rgbClr val="2828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84"/>
              <p:cNvSpPr/>
              <p:nvPr/>
            </p:nvSpPr>
            <p:spPr>
              <a:xfrm>
                <a:off x="2627225" y="4502625"/>
                <a:ext cx="235575" cy="259150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10366" fill="none" extrusionOk="0">
                    <a:moveTo>
                      <a:pt x="2979" y="1"/>
                    </a:moveTo>
                    <a:lnTo>
                      <a:pt x="2948" y="31"/>
                    </a:lnTo>
                    <a:cubicBezTo>
                      <a:pt x="2432" y="974"/>
                      <a:pt x="1824" y="1855"/>
                      <a:pt x="1277" y="2797"/>
                    </a:cubicBezTo>
                    <a:cubicBezTo>
                      <a:pt x="882" y="3496"/>
                      <a:pt x="517" y="4196"/>
                      <a:pt x="304" y="4986"/>
                    </a:cubicBezTo>
                    <a:cubicBezTo>
                      <a:pt x="213" y="5259"/>
                      <a:pt x="152" y="5533"/>
                      <a:pt x="91" y="5806"/>
                    </a:cubicBezTo>
                    <a:cubicBezTo>
                      <a:pt x="0" y="6354"/>
                      <a:pt x="0" y="6931"/>
                      <a:pt x="213" y="7448"/>
                    </a:cubicBezTo>
                    <a:cubicBezTo>
                      <a:pt x="517" y="8269"/>
                      <a:pt x="1216" y="8846"/>
                      <a:pt x="1976" y="9241"/>
                    </a:cubicBezTo>
                    <a:cubicBezTo>
                      <a:pt x="2827" y="9728"/>
                      <a:pt x="3769" y="10062"/>
                      <a:pt x="4711" y="10244"/>
                    </a:cubicBezTo>
                    <a:cubicBezTo>
                      <a:pt x="5319" y="10335"/>
                      <a:pt x="5897" y="10366"/>
                      <a:pt x="6474" y="10275"/>
                    </a:cubicBezTo>
                    <a:cubicBezTo>
                      <a:pt x="7052" y="10153"/>
                      <a:pt x="7599" y="9879"/>
                      <a:pt x="7994" y="9424"/>
                    </a:cubicBezTo>
                    <a:cubicBezTo>
                      <a:pt x="8207" y="9180"/>
                      <a:pt x="8359" y="8876"/>
                      <a:pt x="8450" y="8572"/>
                    </a:cubicBezTo>
                    <a:cubicBezTo>
                      <a:pt x="8541" y="8329"/>
                      <a:pt x="8602" y="8117"/>
                      <a:pt x="8663" y="7873"/>
                    </a:cubicBezTo>
                    <a:cubicBezTo>
                      <a:pt x="9180" y="5837"/>
                      <a:pt x="9423" y="3740"/>
                      <a:pt x="9392" y="1642"/>
                    </a:cubicBezTo>
                    <a:lnTo>
                      <a:pt x="9392" y="164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84"/>
              <p:cNvSpPr/>
              <p:nvPr/>
            </p:nvSpPr>
            <p:spPr>
              <a:xfrm>
                <a:off x="3166750" y="4532275"/>
                <a:ext cx="229500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9606" fill="none" extrusionOk="0">
                    <a:moveTo>
                      <a:pt x="851" y="0"/>
                    </a:moveTo>
                    <a:lnTo>
                      <a:pt x="851" y="61"/>
                    </a:lnTo>
                    <a:cubicBezTo>
                      <a:pt x="882" y="2128"/>
                      <a:pt x="30" y="4134"/>
                      <a:pt x="0" y="6201"/>
                    </a:cubicBezTo>
                    <a:cubicBezTo>
                      <a:pt x="0" y="6414"/>
                      <a:pt x="0" y="6627"/>
                      <a:pt x="30" y="6839"/>
                    </a:cubicBezTo>
                    <a:cubicBezTo>
                      <a:pt x="61" y="7235"/>
                      <a:pt x="182" y="7630"/>
                      <a:pt x="365" y="7994"/>
                    </a:cubicBezTo>
                    <a:cubicBezTo>
                      <a:pt x="699" y="8602"/>
                      <a:pt x="1277" y="9058"/>
                      <a:pt x="1915" y="9301"/>
                    </a:cubicBezTo>
                    <a:cubicBezTo>
                      <a:pt x="2584" y="9545"/>
                      <a:pt x="3283" y="9605"/>
                      <a:pt x="3982" y="9605"/>
                    </a:cubicBezTo>
                    <a:cubicBezTo>
                      <a:pt x="5167" y="9605"/>
                      <a:pt x="6322" y="9362"/>
                      <a:pt x="7447" y="8937"/>
                    </a:cubicBezTo>
                    <a:cubicBezTo>
                      <a:pt x="7933" y="8754"/>
                      <a:pt x="8420" y="8511"/>
                      <a:pt x="8754" y="8086"/>
                    </a:cubicBezTo>
                    <a:cubicBezTo>
                      <a:pt x="8997" y="7721"/>
                      <a:pt x="9088" y="7235"/>
                      <a:pt x="9149" y="6809"/>
                    </a:cubicBezTo>
                    <a:cubicBezTo>
                      <a:pt x="9180" y="6596"/>
                      <a:pt x="9180" y="6383"/>
                      <a:pt x="9180" y="6171"/>
                    </a:cubicBezTo>
                    <a:cubicBezTo>
                      <a:pt x="9180" y="5411"/>
                      <a:pt x="9088" y="4620"/>
                      <a:pt x="8845" y="3891"/>
                    </a:cubicBezTo>
                    <a:cubicBezTo>
                      <a:pt x="8724" y="3496"/>
                      <a:pt x="8572" y="3131"/>
                      <a:pt x="8420" y="2766"/>
                    </a:cubicBezTo>
                    <a:cubicBezTo>
                      <a:pt x="8146" y="2037"/>
                      <a:pt x="7842" y="1307"/>
                      <a:pt x="7538" y="54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84"/>
              <p:cNvSpPr/>
              <p:nvPr/>
            </p:nvSpPr>
            <p:spPr>
              <a:xfrm>
                <a:off x="2959175" y="1684175"/>
                <a:ext cx="385050" cy="101875"/>
              </a:xfrm>
              <a:custGeom>
                <a:avLst/>
                <a:gdLst/>
                <a:ahLst/>
                <a:cxnLst/>
                <a:rect l="l" t="t" r="r" b="b"/>
                <a:pathLst>
                  <a:path w="15402" h="4075" extrusionOk="0">
                    <a:moveTo>
                      <a:pt x="4990" y="640"/>
                    </a:moveTo>
                    <a:cubicBezTo>
                      <a:pt x="6358" y="640"/>
                      <a:pt x="6996" y="792"/>
                      <a:pt x="6996" y="1734"/>
                    </a:cubicBezTo>
                    <a:cubicBezTo>
                      <a:pt x="6996" y="2829"/>
                      <a:pt x="6084" y="3710"/>
                      <a:pt x="4990" y="3710"/>
                    </a:cubicBezTo>
                    <a:cubicBezTo>
                      <a:pt x="3896" y="3710"/>
                      <a:pt x="3014" y="2829"/>
                      <a:pt x="3014" y="1734"/>
                    </a:cubicBezTo>
                    <a:cubicBezTo>
                      <a:pt x="3014" y="792"/>
                      <a:pt x="3622" y="640"/>
                      <a:pt x="4990" y="640"/>
                    </a:cubicBezTo>
                    <a:close/>
                    <a:moveTo>
                      <a:pt x="10765" y="640"/>
                    </a:moveTo>
                    <a:cubicBezTo>
                      <a:pt x="12163" y="640"/>
                      <a:pt x="12771" y="792"/>
                      <a:pt x="12771" y="1734"/>
                    </a:cubicBezTo>
                    <a:cubicBezTo>
                      <a:pt x="12771" y="2829"/>
                      <a:pt x="11890" y="3710"/>
                      <a:pt x="10765" y="3710"/>
                    </a:cubicBezTo>
                    <a:cubicBezTo>
                      <a:pt x="9671" y="3710"/>
                      <a:pt x="8789" y="2829"/>
                      <a:pt x="8789" y="1734"/>
                    </a:cubicBezTo>
                    <a:cubicBezTo>
                      <a:pt x="8789" y="792"/>
                      <a:pt x="9397" y="640"/>
                      <a:pt x="10765" y="640"/>
                    </a:cubicBezTo>
                    <a:close/>
                    <a:moveTo>
                      <a:pt x="15049" y="0"/>
                    </a:moveTo>
                    <a:cubicBezTo>
                      <a:pt x="15040" y="0"/>
                      <a:pt x="15030" y="1"/>
                      <a:pt x="15020" y="2"/>
                    </a:cubicBezTo>
                    <a:cubicBezTo>
                      <a:pt x="14899" y="32"/>
                      <a:pt x="14777" y="93"/>
                      <a:pt x="14656" y="154"/>
                    </a:cubicBezTo>
                    <a:cubicBezTo>
                      <a:pt x="14534" y="245"/>
                      <a:pt x="14413" y="306"/>
                      <a:pt x="14291" y="397"/>
                    </a:cubicBezTo>
                    <a:cubicBezTo>
                      <a:pt x="13865" y="640"/>
                      <a:pt x="13470" y="914"/>
                      <a:pt x="13045" y="1218"/>
                    </a:cubicBezTo>
                    <a:cubicBezTo>
                      <a:pt x="12771" y="275"/>
                      <a:pt x="11677" y="275"/>
                      <a:pt x="10765" y="275"/>
                    </a:cubicBezTo>
                    <a:cubicBezTo>
                      <a:pt x="9762" y="275"/>
                      <a:pt x="8546" y="275"/>
                      <a:pt x="8425" y="1582"/>
                    </a:cubicBezTo>
                    <a:cubicBezTo>
                      <a:pt x="8269" y="1540"/>
                      <a:pt x="8101" y="1517"/>
                      <a:pt x="7929" y="1517"/>
                    </a:cubicBezTo>
                    <a:cubicBezTo>
                      <a:pt x="7730" y="1517"/>
                      <a:pt x="7526" y="1548"/>
                      <a:pt x="7330" y="1613"/>
                    </a:cubicBezTo>
                    <a:cubicBezTo>
                      <a:pt x="7270" y="275"/>
                      <a:pt x="6023" y="275"/>
                      <a:pt x="4990" y="275"/>
                    </a:cubicBezTo>
                    <a:cubicBezTo>
                      <a:pt x="3956" y="275"/>
                      <a:pt x="2710" y="275"/>
                      <a:pt x="2649" y="1613"/>
                    </a:cubicBezTo>
                    <a:cubicBezTo>
                      <a:pt x="2133" y="1400"/>
                      <a:pt x="1616" y="1187"/>
                      <a:pt x="1099" y="1005"/>
                    </a:cubicBezTo>
                    <a:cubicBezTo>
                      <a:pt x="962" y="936"/>
                      <a:pt x="825" y="877"/>
                      <a:pt x="687" y="877"/>
                    </a:cubicBezTo>
                    <a:cubicBezTo>
                      <a:pt x="581" y="877"/>
                      <a:pt x="476" y="912"/>
                      <a:pt x="370" y="1005"/>
                    </a:cubicBezTo>
                    <a:cubicBezTo>
                      <a:pt x="187" y="1218"/>
                      <a:pt x="66" y="1491"/>
                      <a:pt x="35" y="1734"/>
                    </a:cubicBezTo>
                    <a:cubicBezTo>
                      <a:pt x="0" y="1858"/>
                      <a:pt x="108" y="1940"/>
                      <a:pt x="211" y="1940"/>
                    </a:cubicBezTo>
                    <a:cubicBezTo>
                      <a:pt x="285" y="1940"/>
                      <a:pt x="357" y="1897"/>
                      <a:pt x="370" y="1795"/>
                    </a:cubicBezTo>
                    <a:cubicBezTo>
                      <a:pt x="400" y="1704"/>
                      <a:pt x="431" y="1582"/>
                      <a:pt x="491" y="1491"/>
                    </a:cubicBezTo>
                    <a:cubicBezTo>
                      <a:pt x="522" y="1400"/>
                      <a:pt x="583" y="1278"/>
                      <a:pt x="643" y="1248"/>
                    </a:cubicBezTo>
                    <a:cubicBezTo>
                      <a:pt x="665" y="1233"/>
                      <a:pt x="689" y="1228"/>
                      <a:pt x="713" y="1228"/>
                    </a:cubicBezTo>
                    <a:cubicBezTo>
                      <a:pt x="789" y="1228"/>
                      <a:pt x="871" y="1286"/>
                      <a:pt x="917" y="1309"/>
                    </a:cubicBezTo>
                    <a:cubicBezTo>
                      <a:pt x="1038" y="1339"/>
                      <a:pt x="1160" y="1400"/>
                      <a:pt x="1282" y="1430"/>
                    </a:cubicBezTo>
                    <a:cubicBezTo>
                      <a:pt x="1738" y="1613"/>
                      <a:pt x="2194" y="1795"/>
                      <a:pt x="2649" y="2008"/>
                    </a:cubicBezTo>
                    <a:cubicBezTo>
                      <a:pt x="2801" y="3163"/>
                      <a:pt x="3774" y="4075"/>
                      <a:pt x="4990" y="4075"/>
                    </a:cubicBezTo>
                    <a:cubicBezTo>
                      <a:pt x="6175" y="4075"/>
                      <a:pt x="7178" y="3163"/>
                      <a:pt x="7330" y="2008"/>
                    </a:cubicBezTo>
                    <a:cubicBezTo>
                      <a:pt x="7330" y="2008"/>
                      <a:pt x="7330" y="1977"/>
                      <a:pt x="7361" y="1977"/>
                    </a:cubicBezTo>
                    <a:cubicBezTo>
                      <a:pt x="7549" y="1909"/>
                      <a:pt x="7746" y="1870"/>
                      <a:pt x="7947" y="1870"/>
                    </a:cubicBezTo>
                    <a:cubicBezTo>
                      <a:pt x="8105" y="1870"/>
                      <a:pt x="8265" y="1894"/>
                      <a:pt x="8425" y="1947"/>
                    </a:cubicBezTo>
                    <a:cubicBezTo>
                      <a:pt x="8546" y="3132"/>
                      <a:pt x="9549" y="4075"/>
                      <a:pt x="10765" y="4075"/>
                    </a:cubicBezTo>
                    <a:cubicBezTo>
                      <a:pt x="12072" y="4075"/>
                      <a:pt x="13136" y="3011"/>
                      <a:pt x="13136" y="1734"/>
                    </a:cubicBezTo>
                    <a:cubicBezTo>
                      <a:pt x="13136" y="1673"/>
                      <a:pt x="13106" y="1643"/>
                      <a:pt x="13106" y="1613"/>
                    </a:cubicBezTo>
                    <a:cubicBezTo>
                      <a:pt x="13410" y="1370"/>
                      <a:pt x="13744" y="1157"/>
                      <a:pt x="14048" y="944"/>
                    </a:cubicBezTo>
                    <a:cubicBezTo>
                      <a:pt x="14230" y="853"/>
                      <a:pt x="14382" y="731"/>
                      <a:pt x="14565" y="640"/>
                    </a:cubicBezTo>
                    <a:cubicBezTo>
                      <a:pt x="14625" y="579"/>
                      <a:pt x="14717" y="549"/>
                      <a:pt x="14808" y="488"/>
                    </a:cubicBezTo>
                    <a:cubicBezTo>
                      <a:pt x="14869" y="458"/>
                      <a:pt x="14899" y="427"/>
                      <a:pt x="14960" y="397"/>
                    </a:cubicBezTo>
                    <a:cubicBezTo>
                      <a:pt x="14960" y="427"/>
                      <a:pt x="14990" y="458"/>
                      <a:pt x="14990" y="458"/>
                    </a:cubicBezTo>
                    <a:cubicBezTo>
                      <a:pt x="14990" y="549"/>
                      <a:pt x="14990" y="610"/>
                      <a:pt x="15020" y="670"/>
                    </a:cubicBezTo>
                    <a:cubicBezTo>
                      <a:pt x="15035" y="769"/>
                      <a:pt x="15121" y="816"/>
                      <a:pt x="15206" y="816"/>
                    </a:cubicBezTo>
                    <a:cubicBezTo>
                      <a:pt x="15304" y="816"/>
                      <a:pt x="15402" y="754"/>
                      <a:pt x="15385" y="640"/>
                    </a:cubicBezTo>
                    <a:cubicBezTo>
                      <a:pt x="15326" y="434"/>
                      <a:pt x="15325" y="0"/>
                      <a:pt x="15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84"/>
              <p:cNvSpPr/>
              <p:nvPr/>
            </p:nvSpPr>
            <p:spPr>
              <a:xfrm>
                <a:off x="3030725" y="2401500"/>
                <a:ext cx="73725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462" extrusionOk="0">
                    <a:moveTo>
                      <a:pt x="1843" y="1"/>
                    </a:moveTo>
                    <a:cubicBezTo>
                      <a:pt x="1644" y="1"/>
                      <a:pt x="1445" y="23"/>
                      <a:pt x="1246" y="63"/>
                    </a:cubicBezTo>
                    <a:lnTo>
                      <a:pt x="1246" y="33"/>
                    </a:lnTo>
                    <a:cubicBezTo>
                      <a:pt x="851" y="245"/>
                      <a:pt x="426" y="367"/>
                      <a:pt x="0" y="488"/>
                    </a:cubicBezTo>
                    <a:lnTo>
                      <a:pt x="304" y="1461"/>
                    </a:lnTo>
                    <a:cubicBezTo>
                      <a:pt x="699" y="1340"/>
                      <a:pt x="1094" y="1248"/>
                      <a:pt x="1490" y="1127"/>
                    </a:cubicBezTo>
                    <a:cubicBezTo>
                      <a:pt x="1733" y="1096"/>
                      <a:pt x="1946" y="1036"/>
                      <a:pt x="2158" y="975"/>
                    </a:cubicBezTo>
                    <a:cubicBezTo>
                      <a:pt x="2401" y="884"/>
                      <a:pt x="2614" y="762"/>
                      <a:pt x="2827" y="610"/>
                    </a:cubicBezTo>
                    <a:cubicBezTo>
                      <a:pt x="2857" y="549"/>
                      <a:pt x="2888" y="519"/>
                      <a:pt x="2918" y="458"/>
                    </a:cubicBezTo>
                    <a:cubicBezTo>
                      <a:pt x="2949" y="306"/>
                      <a:pt x="2766" y="185"/>
                      <a:pt x="2614" y="124"/>
                    </a:cubicBezTo>
                    <a:cubicBezTo>
                      <a:pt x="2357" y="38"/>
                      <a:pt x="2100" y="1"/>
                      <a:pt x="1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5" name="Google Shape;1895;p84"/>
          <p:cNvSpPr txBox="1">
            <a:spLocks noGrp="1"/>
          </p:cNvSpPr>
          <p:nvPr>
            <p:ph type="title"/>
          </p:nvPr>
        </p:nvSpPr>
        <p:spPr>
          <a:xfrm>
            <a:off x="3907353" y="311916"/>
            <a:ext cx="482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OUR TEAM</a:t>
            </a:r>
            <a:endParaRPr dirty="0">
              <a:solidFill>
                <a:srgbClr val="FFC000"/>
              </a:solidFill>
            </a:endParaRPr>
          </a:p>
        </p:txBody>
      </p:sp>
      <p:grpSp>
        <p:nvGrpSpPr>
          <p:cNvPr id="1896" name="Google Shape;1896;p84"/>
          <p:cNvGrpSpPr/>
          <p:nvPr/>
        </p:nvGrpSpPr>
        <p:grpSpPr>
          <a:xfrm rot="10800000">
            <a:off x="8307219" y="4485749"/>
            <a:ext cx="247107" cy="227375"/>
            <a:chOff x="2041975" y="1229850"/>
            <a:chExt cx="136275" cy="136275"/>
          </a:xfrm>
        </p:grpSpPr>
        <p:sp>
          <p:nvSpPr>
            <p:cNvPr id="1897" name="Google Shape;1897;p8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84"/>
          <p:cNvGrpSpPr/>
          <p:nvPr/>
        </p:nvGrpSpPr>
        <p:grpSpPr>
          <a:xfrm rot="10800000">
            <a:off x="4890878" y="262238"/>
            <a:ext cx="182881" cy="169335"/>
            <a:chOff x="1049625" y="3881225"/>
            <a:chExt cx="136275" cy="136275"/>
          </a:xfrm>
        </p:grpSpPr>
        <p:sp>
          <p:nvSpPr>
            <p:cNvPr id="1900" name="Google Shape;1900;p8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2" name="Google Shape;1902;p84"/>
          <p:cNvSpPr/>
          <p:nvPr/>
        </p:nvSpPr>
        <p:spPr>
          <a:xfrm rot="10800000">
            <a:off x="900398" y="539510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3" name="Google Shape;1903;p84"/>
          <p:cNvGrpSpPr/>
          <p:nvPr/>
        </p:nvGrpSpPr>
        <p:grpSpPr>
          <a:xfrm rot="10800000">
            <a:off x="8430656" y="1538936"/>
            <a:ext cx="247107" cy="227375"/>
            <a:chOff x="2041975" y="1229850"/>
            <a:chExt cx="136275" cy="136275"/>
          </a:xfrm>
        </p:grpSpPr>
        <p:sp>
          <p:nvSpPr>
            <p:cNvPr id="1904" name="Google Shape;1904;p8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6" name="Google Shape;1906;p84"/>
          <p:cNvSpPr/>
          <p:nvPr/>
        </p:nvSpPr>
        <p:spPr>
          <a:xfrm rot="10800000">
            <a:off x="8594035" y="292173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84"/>
          <p:cNvSpPr/>
          <p:nvPr/>
        </p:nvSpPr>
        <p:spPr>
          <a:xfrm>
            <a:off x="1767976" y="2098587"/>
            <a:ext cx="2291400" cy="2191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84"/>
          <p:cNvSpPr txBox="1">
            <a:spLocks noGrp="1"/>
          </p:cNvSpPr>
          <p:nvPr>
            <p:ph type="subTitle" idx="2"/>
          </p:nvPr>
        </p:nvSpPr>
        <p:spPr>
          <a:xfrm>
            <a:off x="2276856" y="2688336"/>
            <a:ext cx="1508700" cy="8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talk about this person</a:t>
            </a:r>
            <a:endParaRPr/>
          </a:p>
        </p:txBody>
      </p:sp>
      <p:sp>
        <p:nvSpPr>
          <p:cNvPr id="1909" name="Google Shape;1909;p84"/>
          <p:cNvSpPr/>
          <p:nvPr/>
        </p:nvSpPr>
        <p:spPr>
          <a:xfrm flipH="1">
            <a:off x="813710" y="2450512"/>
            <a:ext cx="1510665" cy="1370104"/>
          </a:xfrm>
          <a:custGeom>
            <a:avLst/>
            <a:gdLst/>
            <a:ahLst/>
            <a:cxnLst/>
            <a:rect l="l" t="t" r="r" b="b"/>
            <a:pathLst>
              <a:path w="38454" h="34876" extrusionOk="0">
                <a:moveTo>
                  <a:pt x="19225" y="1"/>
                </a:moveTo>
                <a:cubicBezTo>
                  <a:pt x="11409" y="1"/>
                  <a:pt x="4289" y="5294"/>
                  <a:pt x="2308" y="13239"/>
                </a:cubicBezTo>
                <a:cubicBezTo>
                  <a:pt x="1" y="22567"/>
                  <a:pt x="5679" y="32022"/>
                  <a:pt x="15032" y="34354"/>
                </a:cubicBezTo>
                <a:cubicBezTo>
                  <a:pt x="16444" y="34707"/>
                  <a:pt x="17859" y="34875"/>
                  <a:pt x="19251" y="34875"/>
                </a:cubicBezTo>
                <a:cubicBezTo>
                  <a:pt x="27059" y="34875"/>
                  <a:pt x="34168" y="29567"/>
                  <a:pt x="36147" y="21629"/>
                </a:cubicBezTo>
                <a:cubicBezTo>
                  <a:pt x="38453" y="12301"/>
                  <a:pt x="32776" y="2846"/>
                  <a:pt x="23422" y="514"/>
                </a:cubicBezTo>
                <a:cubicBezTo>
                  <a:pt x="22018" y="167"/>
                  <a:pt x="20611" y="1"/>
                  <a:pt x="1922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84"/>
          <p:cNvSpPr txBox="1">
            <a:spLocks noGrp="1"/>
          </p:cNvSpPr>
          <p:nvPr>
            <p:ph type="subTitle" idx="1"/>
          </p:nvPr>
        </p:nvSpPr>
        <p:spPr>
          <a:xfrm>
            <a:off x="1069848" y="2919984"/>
            <a:ext cx="1188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DR. JOHN JAMES</a:t>
            </a:r>
            <a:endParaRPr/>
          </a:p>
        </p:txBody>
      </p:sp>
      <p:grpSp>
        <p:nvGrpSpPr>
          <p:cNvPr id="1911" name="Google Shape;1911;p84"/>
          <p:cNvGrpSpPr/>
          <p:nvPr/>
        </p:nvGrpSpPr>
        <p:grpSpPr>
          <a:xfrm rot="10800000">
            <a:off x="892344" y="2694361"/>
            <a:ext cx="247107" cy="227375"/>
            <a:chOff x="2041975" y="1229850"/>
            <a:chExt cx="136275" cy="136275"/>
          </a:xfrm>
        </p:grpSpPr>
        <p:sp>
          <p:nvSpPr>
            <p:cNvPr id="1912" name="Google Shape;1912;p8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84"/>
          <p:cNvSpPr/>
          <p:nvPr/>
        </p:nvSpPr>
        <p:spPr>
          <a:xfrm rot="10800000">
            <a:off x="3426848" y="3640522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5" name="Google Shape;1915;p84"/>
          <p:cNvGrpSpPr/>
          <p:nvPr/>
        </p:nvGrpSpPr>
        <p:grpSpPr>
          <a:xfrm rot="10800000">
            <a:off x="3106690" y="2331675"/>
            <a:ext cx="182881" cy="169335"/>
            <a:chOff x="1049625" y="3881225"/>
            <a:chExt cx="136275" cy="136275"/>
          </a:xfrm>
        </p:grpSpPr>
        <p:sp>
          <p:nvSpPr>
            <p:cNvPr id="1916" name="Google Shape;1916;p8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" name="Google Shape;1918;p84"/>
          <p:cNvSpPr/>
          <p:nvPr/>
        </p:nvSpPr>
        <p:spPr>
          <a:xfrm>
            <a:off x="5441638" y="2527625"/>
            <a:ext cx="2291400" cy="2191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84"/>
          <p:cNvSpPr txBox="1">
            <a:spLocks noGrp="1"/>
          </p:cNvSpPr>
          <p:nvPr>
            <p:ph type="subTitle" idx="4"/>
          </p:nvPr>
        </p:nvSpPr>
        <p:spPr>
          <a:xfrm>
            <a:off x="5998464" y="3200400"/>
            <a:ext cx="1508700" cy="8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talk about this person</a:t>
            </a:r>
            <a:endParaRPr/>
          </a:p>
        </p:txBody>
      </p:sp>
      <p:sp>
        <p:nvSpPr>
          <p:cNvPr id="1920" name="Google Shape;1920;p84"/>
          <p:cNvSpPr/>
          <p:nvPr/>
        </p:nvSpPr>
        <p:spPr>
          <a:xfrm flipH="1">
            <a:off x="4487373" y="2879549"/>
            <a:ext cx="1510665" cy="1370104"/>
          </a:xfrm>
          <a:custGeom>
            <a:avLst/>
            <a:gdLst/>
            <a:ahLst/>
            <a:cxnLst/>
            <a:rect l="l" t="t" r="r" b="b"/>
            <a:pathLst>
              <a:path w="38454" h="34876" extrusionOk="0">
                <a:moveTo>
                  <a:pt x="19225" y="1"/>
                </a:moveTo>
                <a:cubicBezTo>
                  <a:pt x="11409" y="1"/>
                  <a:pt x="4289" y="5294"/>
                  <a:pt x="2308" y="13239"/>
                </a:cubicBezTo>
                <a:cubicBezTo>
                  <a:pt x="1" y="22567"/>
                  <a:pt x="5679" y="32022"/>
                  <a:pt x="15032" y="34354"/>
                </a:cubicBezTo>
                <a:cubicBezTo>
                  <a:pt x="16444" y="34707"/>
                  <a:pt x="17859" y="34875"/>
                  <a:pt x="19251" y="34875"/>
                </a:cubicBezTo>
                <a:cubicBezTo>
                  <a:pt x="27059" y="34875"/>
                  <a:pt x="34168" y="29567"/>
                  <a:pt x="36147" y="21629"/>
                </a:cubicBezTo>
                <a:cubicBezTo>
                  <a:pt x="38453" y="12301"/>
                  <a:pt x="32776" y="2846"/>
                  <a:pt x="23422" y="514"/>
                </a:cubicBezTo>
                <a:cubicBezTo>
                  <a:pt x="22018" y="167"/>
                  <a:pt x="20611" y="1"/>
                  <a:pt x="1922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84"/>
          <p:cNvSpPr txBox="1">
            <a:spLocks noGrp="1"/>
          </p:cNvSpPr>
          <p:nvPr>
            <p:ph type="subTitle" idx="3"/>
          </p:nvPr>
        </p:nvSpPr>
        <p:spPr>
          <a:xfrm>
            <a:off x="4669524" y="3355850"/>
            <a:ext cx="1188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DR. JANE PATTERSON</a:t>
            </a:r>
            <a:endParaRPr/>
          </a:p>
        </p:txBody>
      </p:sp>
      <p:grpSp>
        <p:nvGrpSpPr>
          <p:cNvPr id="1922" name="Google Shape;1922;p84"/>
          <p:cNvGrpSpPr/>
          <p:nvPr/>
        </p:nvGrpSpPr>
        <p:grpSpPr>
          <a:xfrm rot="10800000">
            <a:off x="4577319" y="3788599"/>
            <a:ext cx="247107" cy="227375"/>
            <a:chOff x="2041975" y="1229850"/>
            <a:chExt cx="136275" cy="136275"/>
          </a:xfrm>
        </p:grpSpPr>
        <p:sp>
          <p:nvSpPr>
            <p:cNvPr id="1923" name="Google Shape;1923;p84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4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84"/>
          <p:cNvGrpSpPr/>
          <p:nvPr/>
        </p:nvGrpSpPr>
        <p:grpSpPr>
          <a:xfrm rot="10800000">
            <a:off x="7138153" y="2017850"/>
            <a:ext cx="182881" cy="169335"/>
            <a:chOff x="1049625" y="3881225"/>
            <a:chExt cx="136275" cy="136275"/>
          </a:xfrm>
        </p:grpSpPr>
        <p:sp>
          <p:nvSpPr>
            <p:cNvPr id="1926" name="Google Shape;1926;p8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2" name="Google Shape;1932;p85"/>
          <p:cNvGrpSpPr/>
          <p:nvPr/>
        </p:nvGrpSpPr>
        <p:grpSpPr>
          <a:xfrm>
            <a:off x="3982662" y="1746505"/>
            <a:ext cx="3266949" cy="2151490"/>
            <a:chOff x="1708337" y="1764908"/>
            <a:chExt cx="3266949" cy="2151490"/>
          </a:xfrm>
        </p:grpSpPr>
        <p:sp>
          <p:nvSpPr>
            <p:cNvPr id="1933" name="Google Shape;1933;p85"/>
            <p:cNvSpPr/>
            <p:nvPr/>
          </p:nvSpPr>
          <p:spPr>
            <a:xfrm rot="-5400000">
              <a:off x="2266066" y="1207179"/>
              <a:ext cx="2151490" cy="3266949"/>
            </a:xfrm>
            <a:custGeom>
              <a:avLst/>
              <a:gdLst/>
              <a:ahLst/>
              <a:cxnLst/>
              <a:rect l="l" t="t" r="r" b="b"/>
              <a:pathLst>
                <a:path w="57046" h="86622" extrusionOk="0">
                  <a:moveTo>
                    <a:pt x="3342" y="0"/>
                  </a:moveTo>
                  <a:cubicBezTo>
                    <a:pt x="1478" y="0"/>
                    <a:pt x="1" y="1513"/>
                    <a:pt x="1" y="3376"/>
                  </a:cubicBezTo>
                  <a:lnTo>
                    <a:pt x="1" y="83246"/>
                  </a:lnTo>
                  <a:cubicBezTo>
                    <a:pt x="1" y="85109"/>
                    <a:pt x="1478" y="86622"/>
                    <a:pt x="3342" y="86622"/>
                  </a:cubicBezTo>
                  <a:lnTo>
                    <a:pt x="53669" y="86622"/>
                  </a:lnTo>
                  <a:cubicBezTo>
                    <a:pt x="55533" y="86622"/>
                    <a:pt x="57045" y="85109"/>
                    <a:pt x="57045" y="83246"/>
                  </a:cubicBezTo>
                  <a:lnTo>
                    <a:pt x="57045" y="3376"/>
                  </a:lnTo>
                  <a:cubicBezTo>
                    <a:pt x="57045" y="1513"/>
                    <a:pt x="55533" y="0"/>
                    <a:pt x="536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5"/>
            <p:cNvSpPr/>
            <p:nvPr/>
          </p:nvSpPr>
          <p:spPr>
            <a:xfrm rot="-5400000">
              <a:off x="4702091" y="2727225"/>
              <a:ext cx="226856" cy="226856"/>
            </a:xfrm>
            <a:custGeom>
              <a:avLst/>
              <a:gdLst/>
              <a:ahLst/>
              <a:cxnLst/>
              <a:rect l="l" t="t" r="r" b="b"/>
              <a:pathLst>
                <a:path w="6015" h="6015" fill="none" extrusionOk="0">
                  <a:moveTo>
                    <a:pt x="5979" y="2568"/>
                  </a:moveTo>
                  <a:cubicBezTo>
                    <a:pt x="6014" y="4854"/>
                    <a:pt x="3236" y="6015"/>
                    <a:pt x="1618" y="4397"/>
                  </a:cubicBezTo>
                  <a:cubicBezTo>
                    <a:pt x="0" y="2779"/>
                    <a:pt x="1126" y="36"/>
                    <a:pt x="3412" y="36"/>
                  </a:cubicBezTo>
                  <a:cubicBezTo>
                    <a:pt x="4854" y="1"/>
                    <a:pt x="5979" y="1162"/>
                    <a:pt x="5979" y="25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85"/>
          <p:cNvSpPr txBox="1">
            <a:spLocks noGrp="1"/>
          </p:cNvSpPr>
          <p:nvPr>
            <p:ph type="title"/>
          </p:nvPr>
        </p:nvSpPr>
        <p:spPr>
          <a:xfrm>
            <a:off x="747800" y="165151"/>
            <a:ext cx="38589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TABLET APP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1937" name="Google Shape;1937;p85"/>
          <p:cNvSpPr txBox="1"/>
          <p:nvPr/>
        </p:nvSpPr>
        <p:spPr>
          <a:xfrm>
            <a:off x="747800" y="2230500"/>
            <a:ext cx="26139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can replace the image on the screen with your own work. Just delete this one, add yours and center it properly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0" y="932880"/>
            <a:ext cx="8332972" cy="66526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8116312" y="165151"/>
            <a:ext cx="968285" cy="741665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41" y="1848024"/>
            <a:ext cx="2792084" cy="19484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876800"/>
            <a:ext cx="9144000" cy="266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3898900" y="216292"/>
            <a:ext cx="4806474" cy="694800"/>
          </a:xfrm>
        </p:spPr>
        <p:txBody>
          <a:bodyPr>
            <a:noAutofit/>
          </a:bodyPr>
          <a:lstStyle/>
          <a:p>
            <a:pPr algn="r"/>
            <a:r>
              <a:rPr lang="en-US" altLang="ko-KR" sz="3600" b="1" dirty="0">
                <a:solidFill>
                  <a:schemeClr val="tx1"/>
                </a:solidFill>
              </a:rPr>
              <a:t>Columns Layout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117802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41" y="1755519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41" y="2270471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5098" y="1755519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5098" y="2270471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6041" y="2148360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5098" y="2148360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788308"/>
            <a:ext cx="9144000" cy="109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0" name="Grupo 19"/>
          <p:cNvGrpSpPr/>
          <p:nvPr/>
        </p:nvGrpSpPr>
        <p:grpSpPr>
          <a:xfrm>
            <a:off x="5992305" y="1924796"/>
            <a:ext cx="2713069" cy="2555508"/>
            <a:chOff x="5607050" y="1735138"/>
            <a:chExt cx="3116263" cy="2935287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607050" y="1735138"/>
              <a:ext cx="3116263" cy="2935287"/>
            </a:xfrm>
            <a:custGeom>
              <a:avLst/>
              <a:gdLst>
                <a:gd name="T0" fmla="*/ 400 w 509"/>
                <a:gd name="T1" fmla="*/ 390 h 479"/>
                <a:gd name="T2" fmla="*/ 94 w 509"/>
                <a:gd name="T3" fmla="*/ 478 h 479"/>
                <a:gd name="T4" fmla="*/ 58 w 509"/>
                <a:gd name="T5" fmla="*/ 389 h 479"/>
                <a:gd name="T6" fmla="*/ 9 w 509"/>
                <a:gd name="T7" fmla="*/ 326 h 479"/>
                <a:gd name="T8" fmla="*/ 25 w 509"/>
                <a:gd name="T9" fmla="*/ 212 h 479"/>
                <a:gd name="T10" fmla="*/ 26 w 509"/>
                <a:gd name="T11" fmla="*/ 175 h 479"/>
                <a:gd name="T12" fmla="*/ 248 w 509"/>
                <a:gd name="T13" fmla="*/ 9 h 479"/>
                <a:gd name="T14" fmla="*/ 171 w 509"/>
                <a:gd name="T15" fmla="*/ 203 h 479"/>
                <a:gd name="T16" fmla="*/ 277 w 509"/>
                <a:gd name="T17" fmla="*/ 262 h 479"/>
                <a:gd name="T18" fmla="*/ 327 w 509"/>
                <a:gd name="T19" fmla="*/ 121 h 479"/>
                <a:gd name="T20" fmla="*/ 303 w 509"/>
                <a:gd name="T21" fmla="*/ 49 h 479"/>
                <a:gd name="T22" fmla="*/ 388 w 509"/>
                <a:gd name="T23" fmla="*/ 15 h 479"/>
                <a:gd name="T24" fmla="*/ 372 w 509"/>
                <a:gd name="T25" fmla="*/ 102 h 479"/>
                <a:gd name="T26" fmla="*/ 420 w 509"/>
                <a:gd name="T27" fmla="*/ 197 h 479"/>
                <a:gd name="T28" fmla="*/ 413 w 509"/>
                <a:gd name="T29" fmla="*/ 280 h 479"/>
                <a:gd name="T30" fmla="*/ 460 w 509"/>
                <a:gd name="T31" fmla="*/ 317 h 479"/>
                <a:gd name="T32" fmla="*/ 506 w 509"/>
                <a:gd name="T33" fmla="*/ 378 h 479"/>
                <a:gd name="T34" fmla="*/ 498 w 509"/>
                <a:gd name="T35" fmla="*/ 382 h 479"/>
                <a:gd name="T36" fmla="*/ 64 w 509"/>
                <a:gd name="T37" fmla="*/ 280 h 479"/>
                <a:gd name="T38" fmla="*/ 207 w 509"/>
                <a:gd name="T39" fmla="*/ 255 h 479"/>
                <a:gd name="T40" fmla="*/ 33 w 509"/>
                <a:gd name="T41" fmla="*/ 211 h 479"/>
                <a:gd name="T42" fmla="*/ 241 w 509"/>
                <a:gd name="T43" fmla="*/ 273 h 479"/>
                <a:gd name="T44" fmla="*/ 290 w 509"/>
                <a:gd name="T45" fmla="*/ 290 h 479"/>
                <a:gd name="T46" fmla="*/ 178 w 509"/>
                <a:gd name="T47" fmla="*/ 292 h 479"/>
                <a:gd name="T48" fmla="*/ 341 w 509"/>
                <a:gd name="T49" fmla="*/ 265 h 479"/>
                <a:gd name="T50" fmla="*/ 33 w 509"/>
                <a:gd name="T51" fmla="*/ 8 h 479"/>
                <a:gd name="T52" fmla="*/ 345 w 509"/>
                <a:gd name="T53" fmla="*/ 241 h 479"/>
                <a:gd name="T54" fmla="*/ 284 w 509"/>
                <a:gd name="T55" fmla="*/ 162 h 479"/>
                <a:gd name="T56" fmla="*/ 313 w 509"/>
                <a:gd name="T57" fmla="*/ 174 h 479"/>
                <a:gd name="T58" fmla="*/ 345 w 509"/>
                <a:gd name="T59" fmla="*/ 258 h 479"/>
                <a:gd name="T60" fmla="*/ 176 w 509"/>
                <a:gd name="T61" fmla="*/ 299 h 479"/>
                <a:gd name="T62" fmla="*/ 29 w 509"/>
                <a:gd name="T63" fmla="*/ 308 h 479"/>
                <a:gd name="T64" fmla="*/ 498 w 509"/>
                <a:gd name="T65" fmla="*/ 326 h 479"/>
                <a:gd name="T66" fmla="*/ 467 w 509"/>
                <a:gd name="T67" fmla="*/ 298 h 479"/>
                <a:gd name="T68" fmla="*/ 413 w 509"/>
                <a:gd name="T69" fmla="*/ 157 h 479"/>
                <a:gd name="T70" fmla="*/ 352 w 509"/>
                <a:gd name="T71" fmla="*/ 198 h 479"/>
                <a:gd name="T72" fmla="*/ 381 w 509"/>
                <a:gd name="T73" fmla="*/ 177 h 479"/>
                <a:gd name="T74" fmla="*/ 413 w 509"/>
                <a:gd name="T75" fmla="*/ 211 h 479"/>
                <a:gd name="T76" fmla="*/ 352 w 509"/>
                <a:gd name="T77" fmla="*/ 246 h 479"/>
                <a:gd name="T78" fmla="*/ 72 w 509"/>
                <a:gd name="T79" fmla="*/ 280 h 479"/>
                <a:gd name="T80" fmla="*/ 199 w 509"/>
                <a:gd name="T81" fmla="*/ 245 h 479"/>
                <a:gd name="T82" fmla="*/ 428 w 509"/>
                <a:gd name="T83" fmla="*/ 289 h 479"/>
                <a:gd name="T84" fmla="*/ 66 w 509"/>
                <a:gd name="T85" fmla="*/ 471 h 479"/>
                <a:gd name="T86" fmla="*/ 317 w 509"/>
                <a:gd name="T87" fmla="*/ 57 h 479"/>
                <a:gd name="T88" fmla="*/ 317 w 509"/>
                <a:gd name="T89" fmla="*/ 57 h 479"/>
                <a:gd name="T90" fmla="*/ 311 w 509"/>
                <a:gd name="T91" fmla="*/ 49 h 479"/>
                <a:gd name="T92" fmla="*/ 407 w 509"/>
                <a:gd name="T93" fmla="*/ 390 h 479"/>
                <a:gd name="T94" fmla="*/ 110 w 509"/>
                <a:gd name="T95" fmla="*/ 203 h 479"/>
                <a:gd name="T96" fmla="*/ 110 w 509"/>
                <a:gd name="T97" fmla="*/ 203 h 479"/>
                <a:gd name="T98" fmla="*/ 362 w 509"/>
                <a:gd name="T99" fmla="*/ 10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9" h="479">
                  <a:moveTo>
                    <a:pt x="443" y="389"/>
                  </a:moveTo>
                  <a:cubicBezTo>
                    <a:pt x="443" y="419"/>
                    <a:pt x="443" y="448"/>
                    <a:pt x="443" y="478"/>
                  </a:cubicBezTo>
                  <a:cubicBezTo>
                    <a:pt x="428" y="478"/>
                    <a:pt x="415" y="478"/>
                    <a:pt x="400" y="478"/>
                  </a:cubicBezTo>
                  <a:cubicBezTo>
                    <a:pt x="400" y="449"/>
                    <a:pt x="400" y="420"/>
                    <a:pt x="400" y="390"/>
                  </a:cubicBezTo>
                  <a:cubicBezTo>
                    <a:pt x="300" y="390"/>
                    <a:pt x="202" y="390"/>
                    <a:pt x="103" y="390"/>
                  </a:cubicBezTo>
                  <a:cubicBezTo>
                    <a:pt x="103" y="393"/>
                    <a:pt x="103" y="396"/>
                    <a:pt x="103" y="399"/>
                  </a:cubicBezTo>
                  <a:cubicBezTo>
                    <a:pt x="103" y="422"/>
                    <a:pt x="103" y="446"/>
                    <a:pt x="103" y="470"/>
                  </a:cubicBezTo>
                  <a:cubicBezTo>
                    <a:pt x="103" y="476"/>
                    <a:pt x="101" y="479"/>
                    <a:pt x="94" y="478"/>
                  </a:cubicBezTo>
                  <a:cubicBezTo>
                    <a:pt x="85" y="478"/>
                    <a:pt x="75" y="478"/>
                    <a:pt x="66" y="478"/>
                  </a:cubicBezTo>
                  <a:cubicBezTo>
                    <a:pt x="60" y="479"/>
                    <a:pt x="58" y="476"/>
                    <a:pt x="58" y="471"/>
                  </a:cubicBezTo>
                  <a:cubicBezTo>
                    <a:pt x="59" y="445"/>
                    <a:pt x="58" y="420"/>
                    <a:pt x="58" y="395"/>
                  </a:cubicBezTo>
                  <a:cubicBezTo>
                    <a:pt x="58" y="394"/>
                    <a:pt x="58" y="392"/>
                    <a:pt x="58" y="389"/>
                  </a:cubicBezTo>
                  <a:cubicBezTo>
                    <a:pt x="42" y="389"/>
                    <a:pt x="26" y="389"/>
                    <a:pt x="9" y="390"/>
                  </a:cubicBezTo>
                  <a:cubicBezTo>
                    <a:pt x="3" y="390"/>
                    <a:pt x="0" y="388"/>
                    <a:pt x="0" y="381"/>
                  </a:cubicBezTo>
                  <a:cubicBezTo>
                    <a:pt x="1" y="366"/>
                    <a:pt x="1" y="350"/>
                    <a:pt x="1" y="335"/>
                  </a:cubicBezTo>
                  <a:cubicBezTo>
                    <a:pt x="0" y="329"/>
                    <a:pt x="3" y="326"/>
                    <a:pt x="9" y="326"/>
                  </a:cubicBezTo>
                  <a:cubicBezTo>
                    <a:pt x="15" y="327"/>
                    <a:pt x="21" y="326"/>
                    <a:pt x="29" y="326"/>
                  </a:cubicBezTo>
                  <a:cubicBezTo>
                    <a:pt x="21" y="316"/>
                    <a:pt x="21" y="306"/>
                    <a:pt x="25" y="295"/>
                  </a:cubicBezTo>
                  <a:cubicBezTo>
                    <a:pt x="26" y="293"/>
                    <a:pt x="26" y="290"/>
                    <a:pt x="26" y="287"/>
                  </a:cubicBezTo>
                  <a:cubicBezTo>
                    <a:pt x="26" y="262"/>
                    <a:pt x="26" y="237"/>
                    <a:pt x="25" y="212"/>
                  </a:cubicBezTo>
                  <a:cubicBezTo>
                    <a:pt x="25" y="205"/>
                    <a:pt x="28" y="203"/>
                    <a:pt x="35" y="203"/>
                  </a:cubicBezTo>
                  <a:cubicBezTo>
                    <a:pt x="57" y="204"/>
                    <a:pt x="80" y="203"/>
                    <a:pt x="103" y="203"/>
                  </a:cubicBezTo>
                  <a:cubicBezTo>
                    <a:pt x="104" y="194"/>
                    <a:pt x="106" y="185"/>
                    <a:pt x="107" y="175"/>
                  </a:cubicBezTo>
                  <a:cubicBezTo>
                    <a:pt x="80" y="175"/>
                    <a:pt x="53" y="175"/>
                    <a:pt x="26" y="175"/>
                  </a:cubicBezTo>
                  <a:cubicBezTo>
                    <a:pt x="26" y="116"/>
                    <a:pt x="26" y="59"/>
                    <a:pt x="26" y="0"/>
                  </a:cubicBezTo>
                  <a:cubicBezTo>
                    <a:pt x="29" y="0"/>
                    <a:pt x="32" y="0"/>
                    <a:pt x="35" y="0"/>
                  </a:cubicBezTo>
                  <a:cubicBezTo>
                    <a:pt x="102" y="0"/>
                    <a:pt x="170" y="0"/>
                    <a:pt x="238" y="0"/>
                  </a:cubicBezTo>
                  <a:cubicBezTo>
                    <a:pt x="246" y="0"/>
                    <a:pt x="248" y="2"/>
                    <a:pt x="248" y="9"/>
                  </a:cubicBezTo>
                  <a:cubicBezTo>
                    <a:pt x="248" y="61"/>
                    <a:pt x="248" y="114"/>
                    <a:pt x="248" y="166"/>
                  </a:cubicBezTo>
                  <a:cubicBezTo>
                    <a:pt x="248" y="168"/>
                    <a:pt x="248" y="171"/>
                    <a:pt x="248" y="174"/>
                  </a:cubicBezTo>
                  <a:cubicBezTo>
                    <a:pt x="221" y="174"/>
                    <a:pt x="194" y="174"/>
                    <a:pt x="166" y="174"/>
                  </a:cubicBezTo>
                  <a:cubicBezTo>
                    <a:pt x="168" y="185"/>
                    <a:pt x="169" y="194"/>
                    <a:pt x="171" y="203"/>
                  </a:cubicBezTo>
                  <a:cubicBezTo>
                    <a:pt x="194" y="203"/>
                    <a:pt x="216" y="204"/>
                    <a:pt x="239" y="203"/>
                  </a:cubicBezTo>
                  <a:cubicBezTo>
                    <a:pt x="246" y="203"/>
                    <a:pt x="248" y="205"/>
                    <a:pt x="248" y="213"/>
                  </a:cubicBezTo>
                  <a:cubicBezTo>
                    <a:pt x="248" y="230"/>
                    <a:pt x="248" y="247"/>
                    <a:pt x="248" y="264"/>
                  </a:cubicBezTo>
                  <a:cubicBezTo>
                    <a:pt x="258" y="264"/>
                    <a:pt x="267" y="263"/>
                    <a:pt x="277" y="262"/>
                  </a:cubicBezTo>
                  <a:cubicBezTo>
                    <a:pt x="277" y="259"/>
                    <a:pt x="277" y="256"/>
                    <a:pt x="277" y="253"/>
                  </a:cubicBezTo>
                  <a:cubicBezTo>
                    <a:pt x="277" y="223"/>
                    <a:pt x="277" y="194"/>
                    <a:pt x="277" y="164"/>
                  </a:cubicBezTo>
                  <a:cubicBezTo>
                    <a:pt x="277" y="138"/>
                    <a:pt x="292" y="122"/>
                    <a:pt x="318" y="121"/>
                  </a:cubicBezTo>
                  <a:cubicBezTo>
                    <a:pt x="321" y="121"/>
                    <a:pt x="324" y="121"/>
                    <a:pt x="327" y="121"/>
                  </a:cubicBezTo>
                  <a:cubicBezTo>
                    <a:pt x="328" y="111"/>
                    <a:pt x="329" y="103"/>
                    <a:pt x="320" y="97"/>
                  </a:cubicBezTo>
                  <a:cubicBezTo>
                    <a:pt x="311" y="90"/>
                    <a:pt x="309" y="78"/>
                    <a:pt x="309" y="67"/>
                  </a:cubicBezTo>
                  <a:cubicBezTo>
                    <a:pt x="309" y="63"/>
                    <a:pt x="312" y="57"/>
                    <a:pt x="304" y="56"/>
                  </a:cubicBezTo>
                  <a:cubicBezTo>
                    <a:pt x="303" y="56"/>
                    <a:pt x="303" y="51"/>
                    <a:pt x="303" y="49"/>
                  </a:cubicBezTo>
                  <a:cubicBezTo>
                    <a:pt x="305" y="38"/>
                    <a:pt x="307" y="27"/>
                    <a:pt x="310" y="16"/>
                  </a:cubicBezTo>
                  <a:cubicBezTo>
                    <a:pt x="311" y="11"/>
                    <a:pt x="313" y="9"/>
                    <a:pt x="319" y="9"/>
                  </a:cubicBezTo>
                  <a:cubicBezTo>
                    <a:pt x="339" y="9"/>
                    <a:pt x="359" y="9"/>
                    <a:pt x="379" y="9"/>
                  </a:cubicBezTo>
                  <a:cubicBezTo>
                    <a:pt x="384" y="9"/>
                    <a:pt x="387" y="10"/>
                    <a:pt x="388" y="15"/>
                  </a:cubicBezTo>
                  <a:cubicBezTo>
                    <a:pt x="390" y="26"/>
                    <a:pt x="393" y="37"/>
                    <a:pt x="394" y="48"/>
                  </a:cubicBezTo>
                  <a:cubicBezTo>
                    <a:pt x="395" y="51"/>
                    <a:pt x="397" y="56"/>
                    <a:pt x="390" y="57"/>
                  </a:cubicBezTo>
                  <a:cubicBezTo>
                    <a:pt x="389" y="57"/>
                    <a:pt x="388" y="60"/>
                    <a:pt x="388" y="62"/>
                  </a:cubicBezTo>
                  <a:cubicBezTo>
                    <a:pt x="389" y="78"/>
                    <a:pt x="386" y="92"/>
                    <a:pt x="372" y="102"/>
                  </a:cubicBezTo>
                  <a:cubicBezTo>
                    <a:pt x="369" y="105"/>
                    <a:pt x="370" y="113"/>
                    <a:pt x="369" y="120"/>
                  </a:cubicBezTo>
                  <a:cubicBezTo>
                    <a:pt x="375" y="120"/>
                    <a:pt x="380" y="121"/>
                    <a:pt x="384" y="121"/>
                  </a:cubicBezTo>
                  <a:cubicBezTo>
                    <a:pt x="405" y="123"/>
                    <a:pt x="420" y="139"/>
                    <a:pt x="420" y="160"/>
                  </a:cubicBezTo>
                  <a:cubicBezTo>
                    <a:pt x="421" y="173"/>
                    <a:pt x="420" y="185"/>
                    <a:pt x="420" y="197"/>
                  </a:cubicBezTo>
                  <a:cubicBezTo>
                    <a:pt x="421" y="209"/>
                    <a:pt x="421" y="219"/>
                    <a:pt x="427" y="230"/>
                  </a:cubicBezTo>
                  <a:cubicBezTo>
                    <a:pt x="434" y="246"/>
                    <a:pt x="430" y="261"/>
                    <a:pt x="419" y="274"/>
                  </a:cubicBezTo>
                  <a:cubicBezTo>
                    <a:pt x="418" y="275"/>
                    <a:pt x="417" y="276"/>
                    <a:pt x="416" y="277"/>
                  </a:cubicBezTo>
                  <a:cubicBezTo>
                    <a:pt x="415" y="278"/>
                    <a:pt x="415" y="278"/>
                    <a:pt x="413" y="280"/>
                  </a:cubicBezTo>
                  <a:cubicBezTo>
                    <a:pt x="426" y="280"/>
                    <a:pt x="438" y="280"/>
                    <a:pt x="444" y="292"/>
                  </a:cubicBezTo>
                  <a:cubicBezTo>
                    <a:pt x="451" y="304"/>
                    <a:pt x="449" y="315"/>
                    <a:pt x="443" y="326"/>
                  </a:cubicBezTo>
                  <a:cubicBezTo>
                    <a:pt x="448" y="326"/>
                    <a:pt x="453" y="326"/>
                    <a:pt x="460" y="326"/>
                  </a:cubicBezTo>
                  <a:cubicBezTo>
                    <a:pt x="460" y="323"/>
                    <a:pt x="460" y="320"/>
                    <a:pt x="460" y="317"/>
                  </a:cubicBezTo>
                  <a:cubicBezTo>
                    <a:pt x="460" y="279"/>
                    <a:pt x="460" y="242"/>
                    <a:pt x="460" y="204"/>
                  </a:cubicBezTo>
                  <a:cubicBezTo>
                    <a:pt x="460" y="188"/>
                    <a:pt x="469" y="178"/>
                    <a:pt x="485" y="178"/>
                  </a:cubicBezTo>
                  <a:cubicBezTo>
                    <a:pt x="509" y="178"/>
                    <a:pt x="505" y="176"/>
                    <a:pt x="505" y="198"/>
                  </a:cubicBezTo>
                  <a:cubicBezTo>
                    <a:pt x="506" y="258"/>
                    <a:pt x="506" y="318"/>
                    <a:pt x="506" y="378"/>
                  </a:cubicBezTo>
                  <a:cubicBezTo>
                    <a:pt x="506" y="389"/>
                    <a:pt x="505" y="389"/>
                    <a:pt x="494" y="389"/>
                  </a:cubicBezTo>
                  <a:cubicBezTo>
                    <a:pt x="477" y="389"/>
                    <a:pt x="461" y="389"/>
                    <a:pt x="443" y="389"/>
                  </a:cubicBezTo>
                  <a:close/>
                  <a:moveTo>
                    <a:pt x="9" y="382"/>
                  </a:moveTo>
                  <a:cubicBezTo>
                    <a:pt x="172" y="382"/>
                    <a:pt x="334" y="382"/>
                    <a:pt x="498" y="382"/>
                  </a:cubicBezTo>
                  <a:cubicBezTo>
                    <a:pt x="498" y="366"/>
                    <a:pt x="498" y="351"/>
                    <a:pt x="498" y="335"/>
                  </a:cubicBezTo>
                  <a:cubicBezTo>
                    <a:pt x="334" y="335"/>
                    <a:pt x="171" y="335"/>
                    <a:pt x="9" y="335"/>
                  </a:cubicBezTo>
                  <a:cubicBezTo>
                    <a:pt x="9" y="351"/>
                    <a:pt x="9" y="366"/>
                    <a:pt x="9" y="382"/>
                  </a:cubicBezTo>
                  <a:close/>
                  <a:moveTo>
                    <a:pt x="64" y="280"/>
                  </a:moveTo>
                  <a:cubicBezTo>
                    <a:pt x="64" y="269"/>
                    <a:pt x="64" y="258"/>
                    <a:pt x="64" y="247"/>
                  </a:cubicBezTo>
                  <a:cubicBezTo>
                    <a:pt x="64" y="236"/>
                    <a:pt x="64" y="236"/>
                    <a:pt x="75" y="236"/>
                  </a:cubicBezTo>
                  <a:cubicBezTo>
                    <a:pt x="112" y="236"/>
                    <a:pt x="150" y="236"/>
                    <a:pt x="187" y="236"/>
                  </a:cubicBezTo>
                  <a:cubicBezTo>
                    <a:pt x="207" y="236"/>
                    <a:pt x="207" y="236"/>
                    <a:pt x="207" y="255"/>
                  </a:cubicBezTo>
                  <a:cubicBezTo>
                    <a:pt x="207" y="260"/>
                    <a:pt x="208" y="263"/>
                    <a:pt x="213" y="264"/>
                  </a:cubicBezTo>
                  <a:cubicBezTo>
                    <a:pt x="222" y="265"/>
                    <a:pt x="231" y="265"/>
                    <a:pt x="241" y="266"/>
                  </a:cubicBezTo>
                  <a:cubicBezTo>
                    <a:pt x="241" y="246"/>
                    <a:pt x="241" y="229"/>
                    <a:pt x="241" y="211"/>
                  </a:cubicBezTo>
                  <a:cubicBezTo>
                    <a:pt x="171" y="211"/>
                    <a:pt x="102" y="211"/>
                    <a:pt x="33" y="211"/>
                  </a:cubicBezTo>
                  <a:cubicBezTo>
                    <a:pt x="33" y="236"/>
                    <a:pt x="33" y="260"/>
                    <a:pt x="33" y="284"/>
                  </a:cubicBezTo>
                  <a:cubicBezTo>
                    <a:pt x="43" y="283"/>
                    <a:pt x="53" y="281"/>
                    <a:pt x="64" y="280"/>
                  </a:cubicBezTo>
                  <a:close/>
                  <a:moveTo>
                    <a:pt x="242" y="272"/>
                  </a:moveTo>
                  <a:cubicBezTo>
                    <a:pt x="242" y="272"/>
                    <a:pt x="241" y="273"/>
                    <a:pt x="241" y="273"/>
                  </a:cubicBezTo>
                  <a:cubicBezTo>
                    <a:pt x="244" y="274"/>
                    <a:pt x="247" y="274"/>
                    <a:pt x="250" y="275"/>
                  </a:cubicBezTo>
                  <a:cubicBezTo>
                    <a:pt x="264" y="278"/>
                    <a:pt x="278" y="281"/>
                    <a:pt x="291" y="284"/>
                  </a:cubicBezTo>
                  <a:cubicBezTo>
                    <a:pt x="293" y="284"/>
                    <a:pt x="294" y="287"/>
                    <a:pt x="296" y="288"/>
                  </a:cubicBezTo>
                  <a:cubicBezTo>
                    <a:pt x="294" y="289"/>
                    <a:pt x="292" y="290"/>
                    <a:pt x="290" y="290"/>
                  </a:cubicBezTo>
                  <a:cubicBezTo>
                    <a:pt x="289" y="291"/>
                    <a:pt x="287" y="290"/>
                    <a:pt x="286" y="290"/>
                  </a:cubicBezTo>
                  <a:cubicBezTo>
                    <a:pt x="252" y="284"/>
                    <a:pt x="220" y="275"/>
                    <a:pt x="188" y="263"/>
                  </a:cubicBezTo>
                  <a:cubicBezTo>
                    <a:pt x="178" y="259"/>
                    <a:pt x="169" y="263"/>
                    <a:pt x="166" y="272"/>
                  </a:cubicBezTo>
                  <a:cubicBezTo>
                    <a:pt x="163" y="280"/>
                    <a:pt x="168" y="289"/>
                    <a:pt x="178" y="292"/>
                  </a:cubicBezTo>
                  <a:cubicBezTo>
                    <a:pt x="204" y="300"/>
                    <a:pt x="229" y="311"/>
                    <a:pt x="257" y="314"/>
                  </a:cubicBezTo>
                  <a:cubicBezTo>
                    <a:pt x="281" y="316"/>
                    <a:pt x="304" y="320"/>
                    <a:pt x="328" y="321"/>
                  </a:cubicBezTo>
                  <a:cubicBezTo>
                    <a:pt x="355" y="321"/>
                    <a:pt x="362" y="302"/>
                    <a:pt x="360" y="280"/>
                  </a:cubicBezTo>
                  <a:cubicBezTo>
                    <a:pt x="359" y="272"/>
                    <a:pt x="349" y="264"/>
                    <a:pt x="341" y="265"/>
                  </a:cubicBezTo>
                  <a:cubicBezTo>
                    <a:pt x="308" y="267"/>
                    <a:pt x="275" y="270"/>
                    <a:pt x="242" y="272"/>
                  </a:cubicBezTo>
                  <a:close/>
                  <a:moveTo>
                    <a:pt x="241" y="167"/>
                  </a:moveTo>
                  <a:cubicBezTo>
                    <a:pt x="241" y="114"/>
                    <a:pt x="241" y="61"/>
                    <a:pt x="241" y="8"/>
                  </a:cubicBezTo>
                  <a:cubicBezTo>
                    <a:pt x="171" y="8"/>
                    <a:pt x="102" y="8"/>
                    <a:pt x="33" y="8"/>
                  </a:cubicBezTo>
                  <a:cubicBezTo>
                    <a:pt x="33" y="61"/>
                    <a:pt x="33" y="114"/>
                    <a:pt x="33" y="167"/>
                  </a:cubicBezTo>
                  <a:cubicBezTo>
                    <a:pt x="102" y="167"/>
                    <a:pt x="171" y="167"/>
                    <a:pt x="241" y="167"/>
                  </a:cubicBezTo>
                  <a:close/>
                  <a:moveTo>
                    <a:pt x="345" y="258"/>
                  </a:moveTo>
                  <a:cubicBezTo>
                    <a:pt x="345" y="251"/>
                    <a:pt x="345" y="246"/>
                    <a:pt x="345" y="241"/>
                  </a:cubicBezTo>
                  <a:cubicBezTo>
                    <a:pt x="345" y="220"/>
                    <a:pt x="345" y="198"/>
                    <a:pt x="345" y="176"/>
                  </a:cubicBezTo>
                  <a:cubicBezTo>
                    <a:pt x="345" y="155"/>
                    <a:pt x="332" y="141"/>
                    <a:pt x="316" y="129"/>
                  </a:cubicBezTo>
                  <a:cubicBezTo>
                    <a:pt x="315" y="128"/>
                    <a:pt x="311" y="128"/>
                    <a:pt x="309" y="129"/>
                  </a:cubicBezTo>
                  <a:cubicBezTo>
                    <a:pt x="294" y="133"/>
                    <a:pt x="284" y="146"/>
                    <a:pt x="284" y="162"/>
                  </a:cubicBezTo>
                  <a:cubicBezTo>
                    <a:pt x="284" y="194"/>
                    <a:pt x="284" y="225"/>
                    <a:pt x="284" y="256"/>
                  </a:cubicBezTo>
                  <a:cubicBezTo>
                    <a:pt x="284" y="258"/>
                    <a:pt x="284" y="259"/>
                    <a:pt x="285" y="262"/>
                  </a:cubicBezTo>
                  <a:cubicBezTo>
                    <a:pt x="294" y="261"/>
                    <a:pt x="303" y="260"/>
                    <a:pt x="313" y="259"/>
                  </a:cubicBezTo>
                  <a:cubicBezTo>
                    <a:pt x="313" y="230"/>
                    <a:pt x="313" y="202"/>
                    <a:pt x="313" y="174"/>
                  </a:cubicBezTo>
                  <a:cubicBezTo>
                    <a:pt x="320" y="171"/>
                    <a:pt x="321" y="174"/>
                    <a:pt x="321" y="179"/>
                  </a:cubicBezTo>
                  <a:cubicBezTo>
                    <a:pt x="321" y="191"/>
                    <a:pt x="321" y="202"/>
                    <a:pt x="321" y="214"/>
                  </a:cubicBezTo>
                  <a:cubicBezTo>
                    <a:pt x="321" y="229"/>
                    <a:pt x="321" y="243"/>
                    <a:pt x="321" y="259"/>
                  </a:cubicBezTo>
                  <a:cubicBezTo>
                    <a:pt x="330" y="258"/>
                    <a:pt x="338" y="258"/>
                    <a:pt x="345" y="258"/>
                  </a:cubicBezTo>
                  <a:close/>
                  <a:moveTo>
                    <a:pt x="283" y="326"/>
                  </a:moveTo>
                  <a:cubicBezTo>
                    <a:pt x="283" y="326"/>
                    <a:pt x="283" y="326"/>
                    <a:pt x="283" y="325"/>
                  </a:cubicBezTo>
                  <a:cubicBezTo>
                    <a:pt x="265" y="322"/>
                    <a:pt x="246" y="320"/>
                    <a:pt x="228" y="316"/>
                  </a:cubicBezTo>
                  <a:cubicBezTo>
                    <a:pt x="210" y="311"/>
                    <a:pt x="193" y="305"/>
                    <a:pt x="176" y="299"/>
                  </a:cubicBezTo>
                  <a:cubicBezTo>
                    <a:pt x="172" y="297"/>
                    <a:pt x="169" y="294"/>
                    <a:pt x="165" y="292"/>
                  </a:cubicBezTo>
                  <a:cubicBezTo>
                    <a:pt x="161" y="291"/>
                    <a:pt x="158" y="288"/>
                    <a:pt x="154" y="288"/>
                  </a:cubicBezTo>
                  <a:cubicBezTo>
                    <a:pt x="120" y="288"/>
                    <a:pt x="85" y="288"/>
                    <a:pt x="51" y="289"/>
                  </a:cubicBezTo>
                  <a:cubicBezTo>
                    <a:pt x="38" y="289"/>
                    <a:pt x="30" y="296"/>
                    <a:pt x="29" y="308"/>
                  </a:cubicBezTo>
                  <a:cubicBezTo>
                    <a:pt x="29" y="320"/>
                    <a:pt x="37" y="326"/>
                    <a:pt x="50" y="326"/>
                  </a:cubicBezTo>
                  <a:cubicBezTo>
                    <a:pt x="125" y="326"/>
                    <a:pt x="200" y="326"/>
                    <a:pt x="276" y="326"/>
                  </a:cubicBezTo>
                  <a:cubicBezTo>
                    <a:pt x="278" y="326"/>
                    <a:pt x="281" y="326"/>
                    <a:pt x="283" y="326"/>
                  </a:cubicBezTo>
                  <a:close/>
                  <a:moveTo>
                    <a:pt x="498" y="326"/>
                  </a:moveTo>
                  <a:cubicBezTo>
                    <a:pt x="498" y="279"/>
                    <a:pt x="498" y="233"/>
                    <a:pt x="498" y="186"/>
                  </a:cubicBezTo>
                  <a:cubicBezTo>
                    <a:pt x="494" y="186"/>
                    <a:pt x="491" y="186"/>
                    <a:pt x="489" y="186"/>
                  </a:cubicBezTo>
                  <a:cubicBezTo>
                    <a:pt x="471" y="186"/>
                    <a:pt x="467" y="190"/>
                    <a:pt x="467" y="208"/>
                  </a:cubicBezTo>
                  <a:cubicBezTo>
                    <a:pt x="467" y="238"/>
                    <a:pt x="467" y="268"/>
                    <a:pt x="467" y="298"/>
                  </a:cubicBezTo>
                  <a:cubicBezTo>
                    <a:pt x="467" y="307"/>
                    <a:pt x="467" y="316"/>
                    <a:pt x="467" y="326"/>
                  </a:cubicBezTo>
                  <a:cubicBezTo>
                    <a:pt x="477" y="326"/>
                    <a:pt x="487" y="326"/>
                    <a:pt x="498" y="326"/>
                  </a:cubicBezTo>
                  <a:close/>
                  <a:moveTo>
                    <a:pt x="413" y="211"/>
                  </a:moveTo>
                  <a:cubicBezTo>
                    <a:pt x="413" y="193"/>
                    <a:pt x="414" y="175"/>
                    <a:pt x="413" y="157"/>
                  </a:cubicBezTo>
                  <a:cubicBezTo>
                    <a:pt x="413" y="144"/>
                    <a:pt x="401" y="131"/>
                    <a:pt x="388" y="129"/>
                  </a:cubicBezTo>
                  <a:cubicBezTo>
                    <a:pt x="385" y="128"/>
                    <a:pt x="382" y="129"/>
                    <a:pt x="380" y="130"/>
                  </a:cubicBezTo>
                  <a:cubicBezTo>
                    <a:pt x="368" y="141"/>
                    <a:pt x="356" y="152"/>
                    <a:pt x="354" y="169"/>
                  </a:cubicBezTo>
                  <a:cubicBezTo>
                    <a:pt x="353" y="179"/>
                    <a:pt x="353" y="189"/>
                    <a:pt x="352" y="198"/>
                  </a:cubicBezTo>
                  <a:cubicBezTo>
                    <a:pt x="352" y="205"/>
                    <a:pt x="352" y="212"/>
                    <a:pt x="352" y="220"/>
                  </a:cubicBezTo>
                  <a:cubicBezTo>
                    <a:pt x="358" y="216"/>
                    <a:pt x="361" y="211"/>
                    <a:pt x="366" y="210"/>
                  </a:cubicBezTo>
                  <a:cubicBezTo>
                    <a:pt x="383" y="206"/>
                    <a:pt x="383" y="195"/>
                    <a:pt x="381" y="182"/>
                  </a:cubicBezTo>
                  <a:cubicBezTo>
                    <a:pt x="381" y="180"/>
                    <a:pt x="381" y="178"/>
                    <a:pt x="381" y="177"/>
                  </a:cubicBezTo>
                  <a:cubicBezTo>
                    <a:pt x="383" y="175"/>
                    <a:pt x="384" y="174"/>
                    <a:pt x="386" y="172"/>
                  </a:cubicBezTo>
                  <a:cubicBezTo>
                    <a:pt x="387" y="173"/>
                    <a:pt x="388" y="173"/>
                    <a:pt x="388" y="174"/>
                  </a:cubicBezTo>
                  <a:cubicBezTo>
                    <a:pt x="388" y="184"/>
                    <a:pt x="388" y="193"/>
                    <a:pt x="388" y="202"/>
                  </a:cubicBezTo>
                  <a:cubicBezTo>
                    <a:pt x="397" y="205"/>
                    <a:pt x="405" y="208"/>
                    <a:pt x="413" y="211"/>
                  </a:cubicBezTo>
                  <a:close/>
                  <a:moveTo>
                    <a:pt x="388" y="280"/>
                  </a:moveTo>
                  <a:cubicBezTo>
                    <a:pt x="407" y="281"/>
                    <a:pt x="423" y="266"/>
                    <a:pt x="423" y="246"/>
                  </a:cubicBezTo>
                  <a:cubicBezTo>
                    <a:pt x="423" y="227"/>
                    <a:pt x="407" y="210"/>
                    <a:pt x="388" y="210"/>
                  </a:cubicBezTo>
                  <a:cubicBezTo>
                    <a:pt x="369" y="210"/>
                    <a:pt x="352" y="227"/>
                    <a:pt x="352" y="246"/>
                  </a:cubicBezTo>
                  <a:cubicBezTo>
                    <a:pt x="352" y="265"/>
                    <a:pt x="368" y="280"/>
                    <a:pt x="388" y="280"/>
                  </a:cubicBezTo>
                  <a:close/>
                  <a:moveTo>
                    <a:pt x="199" y="245"/>
                  </a:moveTo>
                  <a:cubicBezTo>
                    <a:pt x="156" y="245"/>
                    <a:pt x="114" y="245"/>
                    <a:pt x="72" y="245"/>
                  </a:cubicBezTo>
                  <a:cubicBezTo>
                    <a:pt x="72" y="257"/>
                    <a:pt x="72" y="269"/>
                    <a:pt x="72" y="280"/>
                  </a:cubicBezTo>
                  <a:cubicBezTo>
                    <a:pt x="101" y="280"/>
                    <a:pt x="130" y="280"/>
                    <a:pt x="158" y="280"/>
                  </a:cubicBezTo>
                  <a:cubicBezTo>
                    <a:pt x="158" y="269"/>
                    <a:pt x="161" y="259"/>
                    <a:pt x="172" y="257"/>
                  </a:cubicBezTo>
                  <a:cubicBezTo>
                    <a:pt x="180" y="254"/>
                    <a:pt x="190" y="256"/>
                    <a:pt x="199" y="256"/>
                  </a:cubicBezTo>
                  <a:cubicBezTo>
                    <a:pt x="199" y="253"/>
                    <a:pt x="199" y="249"/>
                    <a:pt x="199" y="245"/>
                  </a:cubicBezTo>
                  <a:close/>
                  <a:moveTo>
                    <a:pt x="346" y="326"/>
                  </a:moveTo>
                  <a:cubicBezTo>
                    <a:pt x="373" y="326"/>
                    <a:pt x="399" y="327"/>
                    <a:pt x="425" y="326"/>
                  </a:cubicBezTo>
                  <a:cubicBezTo>
                    <a:pt x="434" y="326"/>
                    <a:pt x="440" y="320"/>
                    <a:pt x="441" y="311"/>
                  </a:cubicBezTo>
                  <a:cubicBezTo>
                    <a:pt x="442" y="299"/>
                    <a:pt x="437" y="289"/>
                    <a:pt x="428" y="289"/>
                  </a:cubicBezTo>
                  <a:cubicBezTo>
                    <a:pt x="408" y="288"/>
                    <a:pt x="388" y="288"/>
                    <a:pt x="368" y="288"/>
                  </a:cubicBezTo>
                  <a:cubicBezTo>
                    <a:pt x="366" y="305"/>
                    <a:pt x="362" y="319"/>
                    <a:pt x="346" y="326"/>
                  </a:cubicBezTo>
                  <a:close/>
                  <a:moveTo>
                    <a:pt x="66" y="390"/>
                  </a:moveTo>
                  <a:cubicBezTo>
                    <a:pt x="66" y="417"/>
                    <a:pt x="66" y="444"/>
                    <a:pt x="66" y="471"/>
                  </a:cubicBezTo>
                  <a:cubicBezTo>
                    <a:pt x="76" y="471"/>
                    <a:pt x="85" y="471"/>
                    <a:pt x="95" y="471"/>
                  </a:cubicBezTo>
                  <a:cubicBezTo>
                    <a:pt x="95" y="444"/>
                    <a:pt x="95" y="417"/>
                    <a:pt x="95" y="390"/>
                  </a:cubicBezTo>
                  <a:cubicBezTo>
                    <a:pt x="85" y="390"/>
                    <a:pt x="76" y="390"/>
                    <a:pt x="66" y="390"/>
                  </a:cubicBezTo>
                  <a:close/>
                  <a:moveTo>
                    <a:pt x="317" y="57"/>
                  </a:moveTo>
                  <a:cubicBezTo>
                    <a:pt x="315" y="73"/>
                    <a:pt x="316" y="87"/>
                    <a:pt x="331" y="96"/>
                  </a:cubicBezTo>
                  <a:cubicBezTo>
                    <a:pt x="343" y="103"/>
                    <a:pt x="357" y="103"/>
                    <a:pt x="369" y="95"/>
                  </a:cubicBezTo>
                  <a:cubicBezTo>
                    <a:pt x="380" y="88"/>
                    <a:pt x="384" y="73"/>
                    <a:pt x="380" y="57"/>
                  </a:cubicBezTo>
                  <a:cubicBezTo>
                    <a:pt x="359" y="57"/>
                    <a:pt x="338" y="57"/>
                    <a:pt x="317" y="57"/>
                  </a:cubicBezTo>
                  <a:close/>
                  <a:moveTo>
                    <a:pt x="380" y="16"/>
                  </a:moveTo>
                  <a:cubicBezTo>
                    <a:pt x="360" y="16"/>
                    <a:pt x="341" y="16"/>
                    <a:pt x="321" y="16"/>
                  </a:cubicBezTo>
                  <a:cubicBezTo>
                    <a:pt x="320" y="16"/>
                    <a:pt x="317" y="17"/>
                    <a:pt x="317" y="19"/>
                  </a:cubicBezTo>
                  <a:cubicBezTo>
                    <a:pt x="314" y="29"/>
                    <a:pt x="313" y="39"/>
                    <a:pt x="311" y="49"/>
                  </a:cubicBezTo>
                  <a:cubicBezTo>
                    <a:pt x="336" y="49"/>
                    <a:pt x="361" y="49"/>
                    <a:pt x="387" y="49"/>
                  </a:cubicBezTo>
                  <a:cubicBezTo>
                    <a:pt x="385" y="38"/>
                    <a:pt x="383" y="28"/>
                    <a:pt x="380" y="16"/>
                  </a:cubicBezTo>
                  <a:close/>
                  <a:moveTo>
                    <a:pt x="435" y="390"/>
                  </a:moveTo>
                  <a:cubicBezTo>
                    <a:pt x="425" y="390"/>
                    <a:pt x="416" y="390"/>
                    <a:pt x="407" y="390"/>
                  </a:cubicBezTo>
                  <a:cubicBezTo>
                    <a:pt x="407" y="418"/>
                    <a:pt x="407" y="444"/>
                    <a:pt x="407" y="471"/>
                  </a:cubicBezTo>
                  <a:cubicBezTo>
                    <a:pt x="417" y="471"/>
                    <a:pt x="426" y="471"/>
                    <a:pt x="435" y="471"/>
                  </a:cubicBezTo>
                  <a:cubicBezTo>
                    <a:pt x="435" y="444"/>
                    <a:pt x="435" y="417"/>
                    <a:pt x="435" y="390"/>
                  </a:cubicBezTo>
                  <a:close/>
                  <a:moveTo>
                    <a:pt x="110" y="203"/>
                  </a:moveTo>
                  <a:cubicBezTo>
                    <a:pt x="128" y="203"/>
                    <a:pt x="145" y="203"/>
                    <a:pt x="163" y="203"/>
                  </a:cubicBezTo>
                  <a:cubicBezTo>
                    <a:pt x="162" y="193"/>
                    <a:pt x="160" y="184"/>
                    <a:pt x="159" y="175"/>
                  </a:cubicBezTo>
                  <a:cubicBezTo>
                    <a:pt x="144" y="175"/>
                    <a:pt x="129" y="175"/>
                    <a:pt x="115" y="175"/>
                  </a:cubicBezTo>
                  <a:cubicBezTo>
                    <a:pt x="113" y="184"/>
                    <a:pt x="112" y="193"/>
                    <a:pt x="110" y="203"/>
                  </a:cubicBezTo>
                  <a:close/>
                  <a:moveTo>
                    <a:pt x="329" y="129"/>
                  </a:moveTo>
                  <a:cubicBezTo>
                    <a:pt x="336" y="138"/>
                    <a:pt x="343" y="147"/>
                    <a:pt x="349" y="155"/>
                  </a:cubicBezTo>
                  <a:cubicBezTo>
                    <a:pt x="355" y="147"/>
                    <a:pt x="362" y="138"/>
                    <a:pt x="369" y="129"/>
                  </a:cubicBezTo>
                  <a:cubicBezTo>
                    <a:pt x="357" y="125"/>
                    <a:pt x="366" y="113"/>
                    <a:pt x="362" y="107"/>
                  </a:cubicBezTo>
                  <a:cubicBezTo>
                    <a:pt x="353" y="107"/>
                    <a:pt x="344" y="107"/>
                    <a:pt x="336" y="107"/>
                  </a:cubicBezTo>
                  <a:cubicBezTo>
                    <a:pt x="331" y="113"/>
                    <a:pt x="341" y="125"/>
                    <a:pt x="329" y="129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8166100" y="1925638"/>
              <a:ext cx="539750" cy="538162"/>
            </a:xfrm>
            <a:custGeom>
              <a:avLst/>
              <a:gdLst>
                <a:gd name="T0" fmla="*/ 43 w 88"/>
                <a:gd name="T1" fmla="*/ 87 h 88"/>
                <a:gd name="T2" fmla="*/ 10 w 88"/>
                <a:gd name="T3" fmla="*/ 87 h 88"/>
                <a:gd name="T4" fmla="*/ 0 w 88"/>
                <a:gd name="T5" fmla="*/ 78 h 88"/>
                <a:gd name="T6" fmla="*/ 0 w 88"/>
                <a:gd name="T7" fmla="*/ 10 h 88"/>
                <a:gd name="T8" fmla="*/ 10 w 88"/>
                <a:gd name="T9" fmla="*/ 0 h 88"/>
                <a:gd name="T10" fmla="*/ 77 w 88"/>
                <a:gd name="T11" fmla="*/ 0 h 88"/>
                <a:gd name="T12" fmla="*/ 88 w 88"/>
                <a:gd name="T13" fmla="*/ 11 h 88"/>
                <a:gd name="T14" fmla="*/ 88 w 88"/>
                <a:gd name="T15" fmla="*/ 77 h 88"/>
                <a:gd name="T16" fmla="*/ 77 w 88"/>
                <a:gd name="T17" fmla="*/ 87 h 88"/>
                <a:gd name="T18" fmla="*/ 43 w 88"/>
                <a:gd name="T19" fmla="*/ 87 h 88"/>
                <a:gd name="T20" fmla="*/ 80 w 88"/>
                <a:gd name="T21" fmla="*/ 8 h 88"/>
                <a:gd name="T22" fmla="*/ 8 w 88"/>
                <a:gd name="T23" fmla="*/ 8 h 88"/>
                <a:gd name="T24" fmla="*/ 8 w 88"/>
                <a:gd name="T25" fmla="*/ 80 h 88"/>
                <a:gd name="T26" fmla="*/ 80 w 88"/>
                <a:gd name="T27" fmla="*/ 80 h 88"/>
                <a:gd name="T28" fmla="*/ 80 w 88"/>
                <a:gd name="T2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88">
                  <a:moveTo>
                    <a:pt x="43" y="87"/>
                  </a:moveTo>
                  <a:cubicBezTo>
                    <a:pt x="32" y="87"/>
                    <a:pt x="21" y="87"/>
                    <a:pt x="10" y="87"/>
                  </a:cubicBezTo>
                  <a:cubicBezTo>
                    <a:pt x="3" y="88"/>
                    <a:pt x="0" y="85"/>
                    <a:pt x="0" y="78"/>
                  </a:cubicBezTo>
                  <a:cubicBezTo>
                    <a:pt x="0" y="55"/>
                    <a:pt x="0" y="32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32" y="0"/>
                    <a:pt x="55" y="0"/>
                    <a:pt x="77" y="0"/>
                  </a:cubicBezTo>
                  <a:cubicBezTo>
                    <a:pt x="84" y="0"/>
                    <a:pt x="88" y="4"/>
                    <a:pt x="88" y="11"/>
                  </a:cubicBezTo>
                  <a:cubicBezTo>
                    <a:pt x="87" y="33"/>
                    <a:pt x="87" y="55"/>
                    <a:pt x="88" y="77"/>
                  </a:cubicBezTo>
                  <a:cubicBezTo>
                    <a:pt x="88" y="84"/>
                    <a:pt x="84" y="88"/>
                    <a:pt x="77" y="87"/>
                  </a:cubicBezTo>
                  <a:cubicBezTo>
                    <a:pt x="65" y="87"/>
                    <a:pt x="54" y="87"/>
                    <a:pt x="43" y="87"/>
                  </a:cubicBezTo>
                  <a:close/>
                  <a:moveTo>
                    <a:pt x="80" y="8"/>
                  </a:moveTo>
                  <a:cubicBezTo>
                    <a:pt x="55" y="8"/>
                    <a:pt x="32" y="8"/>
                    <a:pt x="8" y="8"/>
                  </a:cubicBezTo>
                  <a:cubicBezTo>
                    <a:pt x="8" y="32"/>
                    <a:pt x="8" y="56"/>
                    <a:pt x="8" y="80"/>
                  </a:cubicBezTo>
                  <a:cubicBezTo>
                    <a:pt x="32" y="80"/>
                    <a:pt x="56" y="80"/>
                    <a:pt x="80" y="80"/>
                  </a:cubicBezTo>
                  <a:cubicBezTo>
                    <a:pt x="80" y="56"/>
                    <a:pt x="80" y="32"/>
                    <a:pt x="80" y="8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5870575" y="1838325"/>
              <a:ext cx="1150938" cy="865187"/>
            </a:xfrm>
            <a:custGeom>
              <a:avLst/>
              <a:gdLst>
                <a:gd name="T0" fmla="*/ 94 w 188"/>
                <a:gd name="T1" fmla="*/ 140 h 141"/>
                <a:gd name="T2" fmla="*/ 9 w 188"/>
                <a:gd name="T3" fmla="*/ 140 h 141"/>
                <a:gd name="T4" fmla="*/ 0 w 188"/>
                <a:gd name="T5" fmla="*/ 131 h 141"/>
                <a:gd name="T6" fmla="*/ 0 w 188"/>
                <a:gd name="T7" fmla="*/ 9 h 141"/>
                <a:gd name="T8" fmla="*/ 9 w 188"/>
                <a:gd name="T9" fmla="*/ 0 h 141"/>
                <a:gd name="T10" fmla="*/ 179 w 188"/>
                <a:gd name="T11" fmla="*/ 0 h 141"/>
                <a:gd name="T12" fmla="*/ 188 w 188"/>
                <a:gd name="T13" fmla="*/ 10 h 141"/>
                <a:gd name="T14" fmla="*/ 188 w 188"/>
                <a:gd name="T15" fmla="*/ 132 h 141"/>
                <a:gd name="T16" fmla="*/ 179 w 188"/>
                <a:gd name="T17" fmla="*/ 140 h 141"/>
                <a:gd name="T18" fmla="*/ 94 w 188"/>
                <a:gd name="T19" fmla="*/ 140 h 141"/>
                <a:gd name="T20" fmla="*/ 180 w 188"/>
                <a:gd name="T21" fmla="*/ 133 h 141"/>
                <a:gd name="T22" fmla="*/ 180 w 188"/>
                <a:gd name="T23" fmla="*/ 9 h 141"/>
                <a:gd name="T24" fmla="*/ 8 w 188"/>
                <a:gd name="T25" fmla="*/ 9 h 141"/>
                <a:gd name="T26" fmla="*/ 8 w 188"/>
                <a:gd name="T27" fmla="*/ 133 h 141"/>
                <a:gd name="T28" fmla="*/ 180 w 188"/>
                <a:gd name="T29" fmla="*/ 13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41">
                  <a:moveTo>
                    <a:pt x="94" y="140"/>
                  </a:moveTo>
                  <a:cubicBezTo>
                    <a:pt x="66" y="140"/>
                    <a:pt x="37" y="140"/>
                    <a:pt x="9" y="140"/>
                  </a:cubicBezTo>
                  <a:cubicBezTo>
                    <a:pt x="2" y="141"/>
                    <a:pt x="0" y="138"/>
                    <a:pt x="0" y="131"/>
                  </a:cubicBezTo>
                  <a:cubicBezTo>
                    <a:pt x="0" y="91"/>
                    <a:pt x="0" y="50"/>
                    <a:pt x="0" y="9"/>
                  </a:cubicBezTo>
                  <a:cubicBezTo>
                    <a:pt x="0" y="3"/>
                    <a:pt x="2" y="0"/>
                    <a:pt x="9" y="0"/>
                  </a:cubicBezTo>
                  <a:cubicBezTo>
                    <a:pt x="66" y="1"/>
                    <a:pt x="122" y="1"/>
                    <a:pt x="179" y="0"/>
                  </a:cubicBezTo>
                  <a:cubicBezTo>
                    <a:pt x="186" y="0"/>
                    <a:pt x="188" y="3"/>
                    <a:pt x="188" y="10"/>
                  </a:cubicBezTo>
                  <a:cubicBezTo>
                    <a:pt x="188" y="50"/>
                    <a:pt x="188" y="91"/>
                    <a:pt x="188" y="132"/>
                  </a:cubicBezTo>
                  <a:cubicBezTo>
                    <a:pt x="188" y="138"/>
                    <a:pt x="186" y="140"/>
                    <a:pt x="179" y="140"/>
                  </a:cubicBezTo>
                  <a:cubicBezTo>
                    <a:pt x="151" y="140"/>
                    <a:pt x="122" y="140"/>
                    <a:pt x="94" y="140"/>
                  </a:cubicBezTo>
                  <a:close/>
                  <a:moveTo>
                    <a:pt x="180" y="133"/>
                  </a:moveTo>
                  <a:cubicBezTo>
                    <a:pt x="180" y="91"/>
                    <a:pt x="180" y="50"/>
                    <a:pt x="180" y="9"/>
                  </a:cubicBezTo>
                  <a:cubicBezTo>
                    <a:pt x="122" y="9"/>
                    <a:pt x="65" y="9"/>
                    <a:pt x="8" y="9"/>
                  </a:cubicBezTo>
                  <a:cubicBezTo>
                    <a:pt x="8" y="50"/>
                    <a:pt x="8" y="91"/>
                    <a:pt x="8" y="133"/>
                  </a:cubicBezTo>
                  <a:cubicBezTo>
                    <a:pt x="65" y="133"/>
                    <a:pt x="122" y="133"/>
                    <a:pt x="180" y="133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332788" y="2090738"/>
              <a:ext cx="207963" cy="207962"/>
            </a:xfrm>
            <a:custGeom>
              <a:avLst/>
              <a:gdLst>
                <a:gd name="T0" fmla="*/ 0 w 34"/>
                <a:gd name="T1" fmla="*/ 20 h 34"/>
                <a:gd name="T2" fmla="*/ 12 w 34"/>
                <a:gd name="T3" fmla="*/ 13 h 34"/>
                <a:gd name="T4" fmla="*/ 15 w 34"/>
                <a:gd name="T5" fmla="*/ 1 h 34"/>
                <a:gd name="T6" fmla="*/ 20 w 34"/>
                <a:gd name="T7" fmla="*/ 0 h 34"/>
                <a:gd name="T8" fmla="*/ 20 w 34"/>
                <a:gd name="T9" fmla="*/ 13 h 34"/>
                <a:gd name="T10" fmla="*/ 32 w 34"/>
                <a:gd name="T11" fmla="*/ 14 h 34"/>
                <a:gd name="T12" fmla="*/ 21 w 34"/>
                <a:gd name="T13" fmla="*/ 21 h 34"/>
                <a:gd name="T14" fmla="*/ 13 w 34"/>
                <a:gd name="T15" fmla="*/ 33 h 34"/>
                <a:gd name="T16" fmla="*/ 13 w 34"/>
                <a:gd name="T17" fmla="*/ 21 h 34"/>
                <a:gd name="T18" fmla="*/ 0 w 34"/>
                <a:gd name="T1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0" y="20"/>
                  </a:moveTo>
                  <a:cubicBezTo>
                    <a:pt x="0" y="14"/>
                    <a:pt x="0" y="14"/>
                    <a:pt x="12" y="13"/>
                  </a:cubicBezTo>
                  <a:cubicBezTo>
                    <a:pt x="13" y="9"/>
                    <a:pt x="13" y="5"/>
                    <a:pt x="15" y="1"/>
                  </a:cubicBezTo>
                  <a:cubicBezTo>
                    <a:pt x="15" y="0"/>
                    <a:pt x="18" y="0"/>
                    <a:pt x="20" y="0"/>
                  </a:cubicBezTo>
                  <a:cubicBezTo>
                    <a:pt x="20" y="5"/>
                    <a:pt x="20" y="8"/>
                    <a:pt x="20" y="13"/>
                  </a:cubicBezTo>
                  <a:cubicBezTo>
                    <a:pt x="24" y="13"/>
                    <a:pt x="28" y="14"/>
                    <a:pt x="32" y="14"/>
                  </a:cubicBezTo>
                  <a:cubicBezTo>
                    <a:pt x="34" y="20"/>
                    <a:pt x="34" y="20"/>
                    <a:pt x="21" y="21"/>
                  </a:cubicBezTo>
                  <a:cubicBezTo>
                    <a:pt x="19" y="34"/>
                    <a:pt x="19" y="34"/>
                    <a:pt x="13" y="33"/>
                  </a:cubicBezTo>
                  <a:cubicBezTo>
                    <a:pt x="13" y="30"/>
                    <a:pt x="13" y="26"/>
                    <a:pt x="13" y="21"/>
                  </a:cubicBezTo>
                  <a:cubicBezTo>
                    <a:pt x="9" y="21"/>
                    <a:pt x="5" y="21"/>
                    <a:pt x="0" y="20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6072188" y="1930400"/>
              <a:ext cx="747713" cy="698500"/>
            </a:xfrm>
            <a:custGeom>
              <a:avLst/>
              <a:gdLst>
                <a:gd name="T0" fmla="*/ 29 w 122"/>
                <a:gd name="T1" fmla="*/ 9 h 114"/>
                <a:gd name="T2" fmla="*/ 25 w 122"/>
                <a:gd name="T3" fmla="*/ 47 h 114"/>
                <a:gd name="T4" fmla="*/ 7 w 122"/>
                <a:gd name="T5" fmla="*/ 66 h 114"/>
                <a:gd name="T6" fmla="*/ 12 w 122"/>
                <a:gd name="T7" fmla="*/ 26 h 114"/>
                <a:gd name="T8" fmla="*/ 54 w 122"/>
                <a:gd name="T9" fmla="*/ 13 h 114"/>
                <a:gd name="T10" fmla="*/ 93 w 122"/>
                <a:gd name="T11" fmla="*/ 3 h 114"/>
                <a:gd name="T12" fmla="*/ 116 w 122"/>
                <a:gd name="T13" fmla="*/ 45 h 114"/>
                <a:gd name="T14" fmla="*/ 96 w 122"/>
                <a:gd name="T15" fmla="*/ 65 h 114"/>
                <a:gd name="T16" fmla="*/ 102 w 122"/>
                <a:gd name="T17" fmla="*/ 20 h 114"/>
                <a:gd name="T18" fmla="*/ 71 w 122"/>
                <a:gd name="T19" fmla="*/ 17 h 114"/>
                <a:gd name="T20" fmla="*/ 83 w 122"/>
                <a:gd name="T21" fmla="*/ 40 h 114"/>
                <a:gd name="T22" fmla="*/ 66 w 122"/>
                <a:gd name="T23" fmla="*/ 109 h 114"/>
                <a:gd name="T24" fmla="*/ 47 w 122"/>
                <a:gd name="T25" fmla="*/ 87 h 114"/>
                <a:gd name="T26" fmla="*/ 35 w 122"/>
                <a:gd name="T27" fmla="*/ 34 h 114"/>
                <a:gd name="T28" fmla="*/ 50 w 122"/>
                <a:gd name="T29" fmla="*/ 17 h 114"/>
                <a:gd name="T30" fmla="*/ 73 w 122"/>
                <a:gd name="T31" fmla="*/ 43 h 114"/>
                <a:gd name="T32" fmla="*/ 84 w 122"/>
                <a:gd name="T33" fmla="*/ 26 h 114"/>
                <a:gd name="T34" fmla="*/ 67 w 122"/>
                <a:gd name="T35" fmla="*/ 35 h 114"/>
                <a:gd name="T36" fmla="*/ 63 w 122"/>
                <a:gd name="T37" fmla="*/ 28 h 114"/>
                <a:gd name="T38" fmla="*/ 58 w 122"/>
                <a:gd name="T39" fmla="*/ 28 h 114"/>
                <a:gd name="T40" fmla="*/ 53 w 122"/>
                <a:gd name="T41" fmla="*/ 34 h 114"/>
                <a:gd name="T42" fmla="*/ 37 w 122"/>
                <a:gd name="T43" fmla="*/ 26 h 114"/>
                <a:gd name="T44" fmla="*/ 66 w 122"/>
                <a:gd name="T45" fmla="*/ 61 h 114"/>
                <a:gd name="T46" fmla="*/ 54 w 122"/>
                <a:gd name="T47" fmla="*/ 65 h 114"/>
                <a:gd name="T48" fmla="*/ 58 w 122"/>
                <a:gd name="T49" fmla="*/ 103 h 114"/>
                <a:gd name="T50" fmla="*/ 69 w 122"/>
                <a:gd name="T51" fmla="*/ 91 h 114"/>
                <a:gd name="T52" fmla="*/ 66 w 122"/>
                <a:gd name="T53" fmla="*/ 61 h 114"/>
                <a:gd name="T54" fmla="*/ 106 w 122"/>
                <a:gd name="T55" fmla="*/ 64 h 114"/>
                <a:gd name="T56" fmla="*/ 106 w 122"/>
                <a:gd name="T57" fmla="*/ 46 h 114"/>
                <a:gd name="T58" fmla="*/ 25 w 122"/>
                <a:gd name="T59" fmla="*/ 55 h 114"/>
                <a:gd name="T60" fmla="*/ 9 w 122"/>
                <a:gd name="T61" fmla="*/ 55 h 114"/>
                <a:gd name="T62" fmla="*/ 25 w 122"/>
                <a:gd name="T63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114">
                  <a:moveTo>
                    <a:pt x="50" y="17"/>
                  </a:moveTo>
                  <a:cubicBezTo>
                    <a:pt x="44" y="9"/>
                    <a:pt x="38" y="6"/>
                    <a:pt x="29" y="9"/>
                  </a:cubicBezTo>
                  <a:cubicBezTo>
                    <a:pt x="21" y="11"/>
                    <a:pt x="18" y="17"/>
                    <a:pt x="18" y="26"/>
                  </a:cubicBezTo>
                  <a:cubicBezTo>
                    <a:pt x="19" y="33"/>
                    <a:pt x="17" y="41"/>
                    <a:pt x="25" y="47"/>
                  </a:cubicBezTo>
                  <a:cubicBezTo>
                    <a:pt x="31" y="51"/>
                    <a:pt x="29" y="62"/>
                    <a:pt x="23" y="66"/>
                  </a:cubicBezTo>
                  <a:cubicBezTo>
                    <a:pt x="18" y="70"/>
                    <a:pt x="12" y="70"/>
                    <a:pt x="7" y="66"/>
                  </a:cubicBezTo>
                  <a:cubicBezTo>
                    <a:pt x="1" y="61"/>
                    <a:pt x="0" y="50"/>
                    <a:pt x="5" y="46"/>
                  </a:cubicBezTo>
                  <a:cubicBezTo>
                    <a:pt x="13" y="40"/>
                    <a:pt x="12" y="33"/>
                    <a:pt x="12" y="26"/>
                  </a:cubicBezTo>
                  <a:cubicBezTo>
                    <a:pt x="12" y="10"/>
                    <a:pt x="23" y="0"/>
                    <a:pt x="38" y="3"/>
                  </a:cubicBezTo>
                  <a:cubicBezTo>
                    <a:pt x="44" y="4"/>
                    <a:pt x="50" y="8"/>
                    <a:pt x="54" y="13"/>
                  </a:cubicBezTo>
                  <a:cubicBezTo>
                    <a:pt x="60" y="19"/>
                    <a:pt x="62" y="19"/>
                    <a:pt x="67" y="12"/>
                  </a:cubicBezTo>
                  <a:cubicBezTo>
                    <a:pt x="72" y="4"/>
                    <a:pt x="83" y="0"/>
                    <a:pt x="93" y="3"/>
                  </a:cubicBezTo>
                  <a:cubicBezTo>
                    <a:pt x="103" y="6"/>
                    <a:pt x="109" y="14"/>
                    <a:pt x="109" y="25"/>
                  </a:cubicBezTo>
                  <a:cubicBezTo>
                    <a:pt x="109" y="32"/>
                    <a:pt x="107" y="40"/>
                    <a:pt x="116" y="45"/>
                  </a:cubicBezTo>
                  <a:cubicBezTo>
                    <a:pt x="122" y="50"/>
                    <a:pt x="120" y="62"/>
                    <a:pt x="114" y="67"/>
                  </a:cubicBezTo>
                  <a:cubicBezTo>
                    <a:pt x="109" y="71"/>
                    <a:pt x="101" y="71"/>
                    <a:pt x="96" y="65"/>
                  </a:cubicBezTo>
                  <a:cubicBezTo>
                    <a:pt x="90" y="59"/>
                    <a:pt x="91" y="48"/>
                    <a:pt x="98" y="43"/>
                  </a:cubicBezTo>
                  <a:cubicBezTo>
                    <a:pt x="107" y="37"/>
                    <a:pt x="103" y="28"/>
                    <a:pt x="102" y="20"/>
                  </a:cubicBezTo>
                  <a:cubicBezTo>
                    <a:pt x="101" y="13"/>
                    <a:pt x="95" y="9"/>
                    <a:pt x="89" y="8"/>
                  </a:cubicBezTo>
                  <a:cubicBezTo>
                    <a:pt x="81" y="7"/>
                    <a:pt x="75" y="10"/>
                    <a:pt x="71" y="17"/>
                  </a:cubicBezTo>
                  <a:cubicBezTo>
                    <a:pt x="72" y="17"/>
                    <a:pt x="73" y="18"/>
                    <a:pt x="74" y="18"/>
                  </a:cubicBezTo>
                  <a:cubicBezTo>
                    <a:pt x="90" y="20"/>
                    <a:pt x="93" y="26"/>
                    <a:pt x="83" y="40"/>
                  </a:cubicBezTo>
                  <a:cubicBezTo>
                    <a:pt x="70" y="56"/>
                    <a:pt x="70" y="73"/>
                    <a:pt x="75" y="91"/>
                  </a:cubicBezTo>
                  <a:cubicBezTo>
                    <a:pt x="78" y="100"/>
                    <a:pt x="71" y="104"/>
                    <a:pt x="66" y="109"/>
                  </a:cubicBezTo>
                  <a:cubicBezTo>
                    <a:pt x="61" y="114"/>
                    <a:pt x="56" y="111"/>
                    <a:pt x="52" y="107"/>
                  </a:cubicBezTo>
                  <a:cubicBezTo>
                    <a:pt x="47" y="102"/>
                    <a:pt x="44" y="96"/>
                    <a:pt x="47" y="87"/>
                  </a:cubicBezTo>
                  <a:cubicBezTo>
                    <a:pt x="50" y="78"/>
                    <a:pt x="48" y="66"/>
                    <a:pt x="46" y="57"/>
                  </a:cubicBezTo>
                  <a:cubicBezTo>
                    <a:pt x="44" y="49"/>
                    <a:pt x="38" y="42"/>
                    <a:pt x="35" y="34"/>
                  </a:cubicBezTo>
                  <a:cubicBezTo>
                    <a:pt x="30" y="24"/>
                    <a:pt x="31" y="21"/>
                    <a:pt x="42" y="18"/>
                  </a:cubicBezTo>
                  <a:cubicBezTo>
                    <a:pt x="45" y="18"/>
                    <a:pt x="47" y="18"/>
                    <a:pt x="50" y="17"/>
                  </a:cubicBezTo>
                  <a:close/>
                  <a:moveTo>
                    <a:pt x="53" y="54"/>
                  </a:moveTo>
                  <a:cubicBezTo>
                    <a:pt x="66" y="55"/>
                    <a:pt x="66" y="55"/>
                    <a:pt x="73" y="43"/>
                  </a:cubicBezTo>
                  <a:cubicBezTo>
                    <a:pt x="74" y="41"/>
                    <a:pt x="76" y="40"/>
                    <a:pt x="77" y="39"/>
                  </a:cubicBezTo>
                  <a:cubicBezTo>
                    <a:pt x="79" y="35"/>
                    <a:pt x="81" y="31"/>
                    <a:pt x="84" y="26"/>
                  </a:cubicBezTo>
                  <a:cubicBezTo>
                    <a:pt x="78" y="25"/>
                    <a:pt x="74" y="24"/>
                    <a:pt x="71" y="23"/>
                  </a:cubicBezTo>
                  <a:cubicBezTo>
                    <a:pt x="69" y="28"/>
                    <a:pt x="68" y="31"/>
                    <a:pt x="67" y="35"/>
                  </a:cubicBezTo>
                  <a:cubicBezTo>
                    <a:pt x="66" y="35"/>
                    <a:pt x="65" y="35"/>
                    <a:pt x="64" y="35"/>
                  </a:cubicBezTo>
                  <a:cubicBezTo>
                    <a:pt x="64" y="32"/>
                    <a:pt x="64" y="30"/>
                    <a:pt x="63" y="28"/>
                  </a:cubicBezTo>
                  <a:cubicBezTo>
                    <a:pt x="62" y="26"/>
                    <a:pt x="61" y="25"/>
                    <a:pt x="60" y="23"/>
                  </a:cubicBezTo>
                  <a:cubicBezTo>
                    <a:pt x="59" y="25"/>
                    <a:pt x="58" y="26"/>
                    <a:pt x="58" y="28"/>
                  </a:cubicBezTo>
                  <a:cubicBezTo>
                    <a:pt x="57" y="30"/>
                    <a:pt x="56" y="33"/>
                    <a:pt x="55" y="35"/>
                  </a:cubicBezTo>
                  <a:cubicBezTo>
                    <a:pt x="54" y="35"/>
                    <a:pt x="54" y="35"/>
                    <a:pt x="53" y="34"/>
                  </a:cubicBezTo>
                  <a:cubicBezTo>
                    <a:pt x="52" y="31"/>
                    <a:pt x="52" y="27"/>
                    <a:pt x="51" y="23"/>
                  </a:cubicBezTo>
                  <a:cubicBezTo>
                    <a:pt x="47" y="24"/>
                    <a:pt x="43" y="25"/>
                    <a:pt x="37" y="26"/>
                  </a:cubicBezTo>
                  <a:cubicBezTo>
                    <a:pt x="43" y="35"/>
                    <a:pt x="47" y="44"/>
                    <a:pt x="53" y="54"/>
                  </a:cubicBezTo>
                  <a:close/>
                  <a:moveTo>
                    <a:pt x="66" y="61"/>
                  </a:moveTo>
                  <a:cubicBezTo>
                    <a:pt x="62" y="61"/>
                    <a:pt x="58" y="61"/>
                    <a:pt x="54" y="61"/>
                  </a:cubicBezTo>
                  <a:cubicBezTo>
                    <a:pt x="54" y="63"/>
                    <a:pt x="54" y="64"/>
                    <a:pt x="54" y="65"/>
                  </a:cubicBezTo>
                  <a:cubicBezTo>
                    <a:pt x="53" y="75"/>
                    <a:pt x="51" y="84"/>
                    <a:pt x="51" y="93"/>
                  </a:cubicBezTo>
                  <a:cubicBezTo>
                    <a:pt x="51" y="97"/>
                    <a:pt x="55" y="101"/>
                    <a:pt x="58" y="103"/>
                  </a:cubicBezTo>
                  <a:cubicBezTo>
                    <a:pt x="59" y="104"/>
                    <a:pt x="64" y="103"/>
                    <a:pt x="65" y="101"/>
                  </a:cubicBezTo>
                  <a:cubicBezTo>
                    <a:pt x="67" y="99"/>
                    <a:pt x="69" y="95"/>
                    <a:pt x="69" y="91"/>
                  </a:cubicBezTo>
                  <a:cubicBezTo>
                    <a:pt x="69" y="88"/>
                    <a:pt x="67" y="84"/>
                    <a:pt x="66" y="80"/>
                  </a:cubicBezTo>
                  <a:cubicBezTo>
                    <a:pt x="66" y="74"/>
                    <a:pt x="66" y="67"/>
                    <a:pt x="66" y="61"/>
                  </a:cubicBezTo>
                  <a:close/>
                  <a:moveTo>
                    <a:pt x="95" y="55"/>
                  </a:moveTo>
                  <a:cubicBezTo>
                    <a:pt x="100" y="59"/>
                    <a:pt x="102" y="63"/>
                    <a:pt x="106" y="64"/>
                  </a:cubicBezTo>
                  <a:cubicBezTo>
                    <a:pt x="111" y="65"/>
                    <a:pt x="114" y="60"/>
                    <a:pt x="114" y="55"/>
                  </a:cubicBezTo>
                  <a:cubicBezTo>
                    <a:pt x="114" y="50"/>
                    <a:pt x="111" y="45"/>
                    <a:pt x="106" y="46"/>
                  </a:cubicBezTo>
                  <a:cubicBezTo>
                    <a:pt x="103" y="47"/>
                    <a:pt x="100" y="51"/>
                    <a:pt x="95" y="55"/>
                  </a:cubicBezTo>
                  <a:close/>
                  <a:moveTo>
                    <a:pt x="25" y="55"/>
                  </a:moveTo>
                  <a:cubicBezTo>
                    <a:pt x="20" y="51"/>
                    <a:pt x="18" y="47"/>
                    <a:pt x="15" y="47"/>
                  </a:cubicBezTo>
                  <a:cubicBezTo>
                    <a:pt x="12" y="47"/>
                    <a:pt x="8" y="52"/>
                    <a:pt x="9" y="55"/>
                  </a:cubicBezTo>
                  <a:cubicBezTo>
                    <a:pt x="9" y="58"/>
                    <a:pt x="13" y="61"/>
                    <a:pt x="15" y="64"/>
                  </a:cubicBezTo>
                  <a:cubicBezTo>
                    <a:pt x="18" y="61"/>
                    <a:pt x="20" y="59"/>
                    <a:pt x="25" y="55"/>
                  </a:cubicBezTo>
                  <a:close/>
                </a:path>
              </a:pathLst>
            </a:custGeom>
            <a:solidFill>
              <a:srgbClr val="7FAD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1679" y="1020176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0" y="932880"/>
            <a:ext cx="8332972" cy="66526"/>
          </a:xfrm>
          <a:prstGeom prst="roundRect">
            <a:avLst/>
          </a:prstGeom>
          <a:solidFill>
            <a:srgbClr val="7FA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8116312" y="165151"/>
            <a:ext cx="968285" cy="741665"/>
          </a:xfrm>
          <a:custGeom>
            <a:avLst/>
            <a:gdLst>
              <a:gd name="T0" fmla="*/ 98 w 554"/>
              <a:gd name="T1" fmla="*/ 77 h 424"/>
              <a:gd name="T2" fmla="*/ 95 w 554"/>
              <a:gd name="T3" fmla="*/ 72 h 424"/>
              <a:gd name="T4" fmla="*/ 98 w 554"/>
              <a:gd name="T5" fmla="*/ 58 h 424"/>
              <a:gd name="T6" fmla="*/ 216 w 554"/>
              <a:gd name="T7" fmla="*/ 9 h 424"/>
              <a:gd name="T8" fmla="*/ 400 w 554"/>
              <a:gd name="T9" fmla="*/ 26 h 424"/>
              <a:gd name="T10" fmla="*/ 452 w 554"/>
              <a:gd name="T11" fmla="*/ 56 h 424"/>
              <a:gd name="T12" fmla="*/ 454 w 554"/>
              <a:gd name="T13" fmla="*/ 74 h 424"/>
              <a:gd name="T14" fmla="*/ 462 w 554"/>
              <a:gd name="T15" fmla="*/ 74 h 424"/>
              <a:gd name="T16" fmla="*/ 531 w 554"/>
              <a:gd name="T17" fmla="*/ 48 h 424"/>
              <a:gd name="T18" fmla="*/ 550 w 554"/>
              <a:gd name="T19" fmla="*/ 52 h 424"/>
              <a:gd name="T20" fmla="*/ 542 w 554"/>
              <a:gd name="T21" fmla="*/ 72 h 424"/>
              <a:gd name="T22" fmla="*/ 525 w 554"/>
              <a:gd name="T23" fmla="*/ 84 h 424"/>
              <a:gd name="T24" fmla="*/ 501 w 554"/>
              <a:gd name="T25" fmla="*/ 113 h 424"/>
              <a:gd name="T26" fmla="*/ 486 w 554"/>
              <a:gd name="T27" fmla="*/ 183 h 424"/>
              <a:gd name="T28" fmla="*/ 438 w 554"/>
              <a:gd name="T29" fmla="*/ 274 h 424"/>
              <a:gd name="T30" fmla="*/ 373 w 554"/>
              <a:gd name="T31" fmla="*/ 313 h 424"/>
              <a:gd name="T32" fmla="*/ 298 w 554"/>
              <a:gd name="T33" fmla="*/ 385 h 424"/>
              <a:gd name="T34" fmla="*/ 293 w 554"/>
              <a:gd name="T35" fmla="*/ 404 h 424"/>
              <a:gd name="T36" fmla="*/ 276 w 554"/>
              <a:gd name="T37" fmla="*/ 424 h 424"/>
              <a:gd name="T38" fmla="*/ 259 w 554"/>
              <a:gd name="T39" fmla="*/ 404 h 424"/>
              <a:gd name="T40" fmla="*/ 217 w 554"/>
              <a:gd name="T41" fmla="*/ 333 h 424"/>
              <a:gd name="T42" fmla="*/ 180 w 554"/>
              <a:gd name="T43" fmla="*/ 314 h 424"/>
              <a:gd name="T44" fmla="*/ 80 w 554"/>
              <a:gd name="T45" fmla="*/ 223 h 424"/>
              <a:gd name="T46" fmla="*/ 55 w 554"/>
              <a:gd name="T47" fmla="*/ 128 h 424"/>
              <a:gd name="T48" fmla="*/ 21 w 554"/>
              <a:gd name="T49" fmla="*/ 80 h 424"/>
              <a:gd name="T50" fmla="*/ 3 w 554"/>
              <a:gd name="T51" fmla="*/ 64 h 424"/>
              <a:gd name="T52" fmla="*/ 2 w 554"/>
              <a:gd name="T53" fmla="*/ 52 h 424"/>
              <a:gd name="T54" fmla="*/ 13 w 554"/>
              <a:gd name="T55" fmla="*/ 47 h 424"/>
              <a:gd name="T56" fmla="*/ 45 w 554"/>
              <a:gd name="T57" fmla="*/ 55 h 424"/>
              <a:gd name="T58" fmla="*/ 93 w 554"/>
              <a:gd name="T59" fmla="*/ 76 h 424"/>
              <a:gd name="T60" fmla="*/ 98 w 554"/>
              <a:gd name="T61" fmla="*/ 77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54" h="424">
                <a:moveTo>
                  <a:pt x="98" y="77"/>
                </a:moveTo>
                <a:cubicBezTo>
                  <a:pt x="99" y="74"/>
                  <a:pt x="96" y="73"/>
                  <a:pt x="95" y="72"/>
                </a:cubicBezTo>
                <a:cubicBezTo>
                  <a:pt x="92" y="66"/>
                  <a:pt x="92" y="63"/>
                  <a:pt x="98" y="58"/>
                </a:cubicBezTo>
                <a:cubicBezTo>
                  <a:pt x="132" y="31"/>
                  <a:pt x="172" y="15"/>
                  <a:pt x="216" y="9"/>
                </a:cubicBezTo>
                <a:cubicBezTo>
                  <a:pt x="278" y="0"/>
                  <a:pt x="340" y="2"/>
                  <a:pt x="400" y="26"/>
                </a:cubicBezTo>
                <a:cubicBezTo>
                  <a:pt x="418" y="34"/>
                  <a:pt x="436" y="44"/>
                  <a:pt x="452" y="56"/>
                </a:cubicBezTo>
                <a:cubicBezTo>
                  <a:pt x="461" y="64"/>
                  <a:pt x="461" y="64"/>
                  <a:pt x="454" y="74"/>
                </a:cubicBezTo>
                <a:cubicBezTo>
                  <a:pt x="457" y="76"/>
                  <a:pt x="459" y="75"/>
                  <a:pt x="462" y="74"/>
                </a:cubicBezTo>
                <a:cubicBezTo>
                  <a:pt x="483" y="62"/>
                  <a:pt x="507" y="54"/>
                  <a:pt x="531" y="48"/>
                </a:cubicBezTo>
                <a:cubicBezTo>
                  <a:pt x="537" y="47"/>
                  <a:pt x="546" y="44"/>
                  <a:pt x="550" y="52"/>
                </a:cubicBezTo>
                <a:cubicBezTo>
                  <a:pt x="554" y="61"/>
                  <a:pt x="547" y="67"/>
                  <a:pt x="542" y="72"/>
                </a:cubicBezTo>
                <a:cubicBezTo>
                  <a:pt x="537" y="77"/>
                  <a:pt x="531" y="80"/>
                  <a:pt x="525" y="84"/>
                </a:cubicBezTo>
                <a:cubicBezTo>
                  <a:pt x="512" y="90"/>
                  <a:pt x="504" y="100"/>
                  <a:pt x="501" y="113"/>
                </a:cubicBezTo>
                <a:cubicBezTo>
                  <a:pt x="496" y="136"/>
                  <a:pt x="491" y="160"/>
                  <a:pt x="486" y="183"/>
                </a:cubicBezTo>
                <a:cubicBezTo>
                  <a:pt x="477" y="217"/>
                  <a:pt x="463" y="248"/>
                  <a:pt x="438" y="274"/>
                </a:cubicBezTo>
                <a:cubicBezTo>
                  <a:pt x="420" y="293"/>
                  <a:pt x="398" y="306"/>
                  <a:pt x="373" y="313"/>
                </a:cubicBezTo>
                <a:cubicBezTo>
                  <a:pt x="337" y="325"/>
                  <a:pt x="310" y="348"/>
                  <a:pt x="298" y="385"/>
                </a:cubicBezTo>
                <a:cubicBezTo>
                  <a:pt x="295" y="391"/>
                  <a:pt x="294" y="398"/>
                  <a:pt x="293" y="404"/>
                </a:cubicBezTo>
                <a:cubicBezTo>
                  <a:pt x="291" y="418"/>
                  <a:pt x="286" y="424"/>
                  <a:pt x="276" y="424"/>
                </a:cubicBezTo>
                <a:cubicBezTo>
                  <a:pt x="266" y="423"/>
                  <a:pt x="261" y="417"/>
                  <a:pt x="259" y="404"/>
                </a:cubicBezTo>
                <a:cubicBezTo>
                  <a:pt x="255" y="374"/>
                  <a:pt x="240" y="351"/>
                  <a:pt x="217" y="333"/>
                </a:cubicBezTo>
                <a:cubicBezTo>
                  <a:pt x="206" y="324"/>
                  <a:pt x="194" y="318"/>
                  <a:pt x="180" y="314"/>
                </a:cubicBezTo>
                <a:cubicBezTo>
                  <a:pt x="132" y="300"/>
                  <a:pt x="101" y="267"/>
                  <a:pt x="80" y="223"/>
                </a:cubicBezTo>
                <a:cubicBezTo>
                  <a:pt x="67" y="193"/>
                  <a:pt x="61" y="161"/>
                  <a:pt x="55" y="128"/>
                </a:cubicBezTo>
                <a:cubicBezTo>
                  <a:pt x="51" y="107"/>
                  <a:pt x="43" y="89"/>
                  <a:pt x="21" y="80"/>
                </a:cubicBezTo>
                <a:cubicBezTo>
                  <a:pt x="14" y="77"/>
                  <a:pt x="8" y="71"/>
                  <a:pt x="3" y="64"/>
                </a:cubicBezTo>
                <a:cubicBezTo>
                  <a:pt x="1" y="60"/>
                  <a:pt x="0" y="56"/>
                  <a:pt x="2" y="52"/>
                </a:cubicBezTo>
                <a:cubicBezTo>
                  <a:pt x="5" y="47"/>
                  <a:pt x="9" y="47"/>
                  <a:pt x="13" y="47"/>
                </a:cubicBezTo>
                <a:cubicBezTo>
                  <a:pt x="24" y="48"/>
                  <a:pt x="35" y="51"/>
                  <a:pt x="45" y="55"/>
                </a:cubicBezTo>
                <a:cubicBezTo>
                  <a:pt x="62" y="61"/>
                  <a:pt x="78" y="65"/>
                  <a:pt x="93" y="76"/>
                </a:cubicBezTo>
                <a:cubicBezTo>
                  <a:pt x="94" y="77"/>
                  <a:pt x="96" y="78"/>
                  <a:pt x="98" y="77"/>
                </a:cubicBezTo>
                <a:close/>
              </a:path>
            </a:pathLst>
          </a:custGeom>
          <a:solidFill>
            <a:srgbClr val="7FAD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44" y="1801456"/>
            <a:ext cx="2537550" cy="26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89"/>
          <p:cNvSpPr txBox="1">
            <a:spLocks noGrp="1"/>
          </p:cNvSpPr>
          <p:nvPr>
            <p:ph type="title"/>
          </p:nvPr>
        </p:nvSpPr>
        <p:spPr>
          <a:xfrm>
            <a:off x="908668" y="611664"/>
            <a:ext cx="4076920" cy="1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THANKS!</a:t>
            </a:r>
            <a:endParaRPr sz="6600" dirty="0"/>
          </a:p>
        </p:txBody>
      </p:sp>
      <p:sp>
        <p:nvSpPr>
          <p:cNvPr id="1961" name="Google Shape;1961;p89"/>
          <p:cNvSpPr txBox="1">
            <a:spLocks noGrp="1"/>
          </p:cNvSpPr>
          <p:nvPr>
            <p:ph type="subTitle" idx="4294967295"/>
          </p:nvPr>
        </p:nvSpPr>
        <p:spPr>
          <a:xfrm>
            <a:off x="838691" y="1771424"/>
            <a:ext cx="2972700" cy="9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Does anyone have any questions?</a:t>
            </a:r>
            <a:endParaRPr dirty="0"/>
          </a:p>
        </p:txBody>
      </p:sp>
      <p:grpSp>
        <p:nvGrpSpPr>
          <p:cNvPr id="1964" name="Google Shape;1964;p89"/>
          <p:cNvGrpSpPr/>
          <p:nvPr/>
        </p:nvGrpSpPr>
        <p:grpSpPr>
          <a:xfrm>
            <a:off x="2062400" y="4235842"/>
            <a:ext cx="413833" cy="413854"/>
            <a:chOff x="713225" y="3933252"/>
            <a:chExt cx="459815" cy="460298"/>
          </a:xfrm>
        </p:grpSpPr>
        <p:sp>
          <p:nvSpPr>
            <p:cNvPr id="1965" name="Google Shape;1965;p89"/>
            <p:cNvSpPr/>
            <p:nvPr/>
          </p:nvSpPr>
          <p:spPr>
            <a:xfrm>
              <a:off x="713225" y="3933252"/>
              <a:ext cx="459815" cy="460298"/>
            </a:xfrm>
            <a:custGeom>
              <a:avLst/>
              <a:gdLst/>
              <a:ahLst/>
              <a:cxnLst/>
              <a:rect l="l" t="t" r="r" b="b"/>
              <a:pathLst>
                <a:path w="40010" h="40052" extrusionOk="0">
                  <a:moveTo>
                    <a:pt x="20744" y="40051"/>
                  </a:moveTo>
                  <a:cubicBezTo>
                    <a:pt x="12970" y="40051"/>
                    <a:pt x="5957" y="35362"/>
                    <a:pt x="2958" y="28137"/>
                  </a:cubicBezTo>
                  <a:cubicBezTo>
                    <a:pt x="0" y="20955"/>
                    <a:pt x="1648" y="12675"/>
                    <a:pt x="7140" y="7140"/>
                  </a:cubicBezTo>
                  <a:cubicBezTo>
                    <a:pt x="12632" y="1648"/>
                    <a:pt x="20913" y="0"/>
                    <a:pt x="28137" y="3000"/>
                  </a:cubicBezTo>
                  <a:cubicBezTo>
                    <a:pt x="35320" y="5957"/>
                    <a:pt x="40009" y="12970"/>
                    <a:pt x="40009" y="20786"/>
                  </a:cubicBezTo>
                  <a:cubicBezTo>
                    <a:pt x="40009" y="31391"/>
                    <a:pt x="31390" y="40009"/>
                    <a:pt x="20744" y="400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9"/>
            <p:cNvSpPr/>
            <p:nvPr/>
          </p:nvSpPr>
          <p:spPr>
            <a:xfrm>
              <a:off x="898215" y="4056583"/>
              <a:ext cx="106834" cy="230643"/>
            </a:xfrm>
            <a:custGeom>
              <a:avLst/>
              <a:gdLst/>
              <a:ahLst/>
              <a:cxnLst/>
              <a:rect l="l" t="t" r="r" b="b"/>
              <a:pathLst>
                <a:path w="9296" h="20069" extrusionOk="0">
                  <a:moveTo>
                    <a:pt x="2029" y="10140"/>
                  </a:moveTo>
                  <a:lnTo>
                    <a:pt x="2029" y="19815"/>
                  </a:lnTo>
                  <a:cubicBezTo>
                    <a:pt x="2029" y="19941"/>
                    <a:pt x="2113" y="20068"/>
                    <a:pt x="2282" y="20068"/>
                  </a:cubicBezTo>
                  <a:lnTo>
                    <a:pt x="5873" y="20068"/>
                  </a:lnTo>
                  <a:cubicBezTo>
                    <a:pt x="6000" y="20068"/>
                    <a:pt x="6127" y="19941"/>
                    <a:pt x="6127" y="19815"/>
                  </a:cubicBezTo>
                  <a:lnTo>
                    <a:pt x="6127" y="10013"/>
                  </a:lnTo>
                  <a:lnTo>
                    <a:pt x="8746" y="10013"/>
                  </a:lnTo>
                  <a:cubicBezTo>
                    <a:pt x="8873" y="10013"/>
                    <a:pt x="8957" y="9886"/>
                    <a:pt x="9000" y="9760"/>
                  </a:cubicBezTo>
                  <a:lnTo>
                    <a:pt x="9211" y="6802"/>
                  </a:lnTo>
                  <a:cubicBezTo>
                    <a:pt x="9253" y="6633"/>
                    <a:pt x="9126" y="6506"/>
                    <a:pt x="9000" y="6506"/>
                  </a:cubicBezTo>
                  <a:lnTo>
                    <a:pt x="6127" y="6506"/>
                  </a:lnTo>
                  <a:lnTo>
                    <a:pt x="6127" y="4394"/>
                  </a:lnTo>
                  <a:cubicBezTo>
                    <a:pt x="6127" y="3929"/>
                    <a:pt x="6549" y="3507"/>
                    <a:pt x="7014" y="3507"/>
                  </a:cubicBezTo>
                  <a:lnTo>
                    <a:pt x="9042" y="3507"/>
                  </a:lnTo>
                  <a:cubicBezTo>
                    <a:pt x="9169" y="3507"/>
                    <a:pt x="9295" y="3422"/>
                    <a:pt x="9295" y="3253"/>
                  </a:cubicBezTo>
                  <a:lnTo>
                    <a:pt x="9295" y="296"/>
                  </a:lnTo>
                  <a:cubicBezTo>
                    <a:pt x="9295" y="127"/>
                    <a:pt x="9169" y="43"/>
                    <a:pt x="9042" y="43"/>
                  </a:cubicBezTo>
                  <a:lnTo>
                    <a:pt x="5662" y="43"/>
                  </a:lnTo>
                  <a:cubicBezTo>
                    <a:pt x="3634" y="0"/>
                    <a:pt x="2029" y="1648"/>
                    <a:pt x="2029" y="3676"/>
                  </a:cubicBezTo>
                  <a:lnTo>
                    <a:pt x="2029" y="6506"/>
                  </a:lnTo>
                  <a:lnTo>
                    <a:pt x="254" y="6506"/>
                  </a:lnTo>
                  <a:cubicBezTo>
                    <a:pt x="85" y="6506"/>
                    <a:pt x="1" y="6633"/>
                    <a:pt x="1" y="6760"/>
                  </a:cubicBezTo>
                  <a:lnTo>
                    <a:pt x="1" y="9717"/>
                  </a:lnTo>
                  <a:cubicBezTo>
                    <a:pt x="1" y="9886"/>
                    <a:pt x="128" y="9971"/>
                    <a:pt x="254" y="9971"/>
                  </a:cubicBezTo>
                  <a:lnTo>
                    <a:pt x="2029" y="9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89"/>
          <p:cNvGrpSpPr/>
          <p:nvPr/>
        </p:nvGrpSpPr>
        <p:grpSpPr>
          <a:xfrm>
            <a:off x="2533305" y="4235842"/>
            <a:ext cx="413823" cy="413833"/>
            <a:chOff x="1392515" y="3934217"/>
            <a:chExt cx="459803" cy="459815"/>
          </a:xfrm>
        </p:grpSpPr>
        <p:sp>
          <p:nvSpPr>
            <p:cNvPr id="1968" name="Google Shape;1968;p89"/>
            <p:cNvSpPr/>
            <p:nvPr/>
          </p:nvSpPr>
          <p:spPr>
            <a:xfrm>
              <a:off x="1392515" y="3934217"/>
              <a:ext cx="459803" cy="459815"/>
            </a:xfrm>
            <a:custGeom>
              <a:avLst/>
              <a:gdLst/>
              <a:ahLst/>
              <a:cxnLst/>
              <a:rect l="l" t="t" r="r" b="b"/>
              <a:pathLst>
                <a:path w="40009" h="40010" extrusionOk="0">
                  <a:moveTo>
                    <a:pt x="20786" y="40010"/>
                  </a:moveTo>
                  <a:cubicBezTo>
                    <a:pt x="12970" y="40010"/>
                    <a:pt x="5957" y="35320"/>
                    <a:pt x="2957" y="28138"/>
                  </a:cubicBezTo>
                  <a:cubicBezTo>
                    <a:pt x="0" y="20914"/>
                    <a:pt x="1648" y="12633"/>
                    <a:pt x="7140" y="7141"/>
                  </a:cubicBezTo>
                  <a:cubicBezTo>
                    <a:pt x="12674" y="1648"/>
                    <a:pt x="20955" y="1"/>
                    <a:pt x="28137" y="2958"/>
                  </a:cubicBezTo>
                  <a:cubicBezTo>
                    <a:pt x="35319" y="5958"/>
                    <a:pt x="40009" y="12971"/>
                    <a:pt x="40009" y="20745"/>
                  </a:cubicBezTo>
                  <a:cubicBezTo>
                    <a:pt x="40009" y="31391"/>
                    <a:pt x="31390" y="40010"/>
                    <a:pt x="20786" y="400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9"/>
            <p:cNvSpPr/>
            <p:nvPr/>
          </p:nvSpPr>
          <p:spPr>
            <a:xfrm>
              <a:off x="1513410" y="4076374"/>
              <a:ext cx="235010" cy="192155"/>
            </a:xfrm>
            <a:custGeom>
              <a:avLst/>
              <a:gdLst/>
              <a:ahLst/>
              <a:cxnLst/>
              <a:rect l="l" t="t" r="r" b="b"/>
              <a:pathLst>
                <a:path w="20449" h="16720" extrusionOk="0">
                  <a:moveTo>
                    <a:pt x="14318" y="0"/>
                  </a:moveTo>
                  <a:cubicBezTo>
                    <a:pt x="14220" y="0"/>
                    <a:pt x="14123" y="4"/>
                    <a:pt x="14027" y="10"/>
                  </a:cubicBezTo>
                  <a:cubicBezTo>
                    <a:pt x="13393" y="53"/>
                    <a:pt x="12844" y="222"/>
                    <a:pt x="12295" y="517"/>
                  </a:cubicBezTo>
                  <a:cubicBezTo>
                    <a:pt x="11746" y="771"/>
                    <a:pt x="11281" y="1151"/>
                    <a:pt x="10901" y="1616"/>
                  </a:cubicBezTo>
                  <a:cubicBezTo>
                    <a:pt x="10521" y="2123"/>
                    <a:pt x="10225" y="2672"/>
                    <a:pt x="10098" y="3306"/>
                  </a:cubicBezTo>
                  <a:cubicBezTo>
                    <a:pt x="9929" y="3855"/>
                    <a:pt x="9929" y="4446"/>
                    <a:pt x="10014" y="5038"/>
                  </a:cubicBezTo>
                  <a:cubicBezTo>
                    <a:pt x="10014" y="5165"/>
                    <a:pt x="10014" y="5165"/>
                    <a:pt x="9929" y="5165"/>
                  </a:cubicBezTo>
                  <a:cubicBezTo>
                    <a:pt x="6591" y="4658"/>
                    <a:pt x="3803" y="3433"/>
                    <a:pt x="1564" y="855"/>
                  </a:cubicBezTo>
                  <a:cubicBezTo>
                    <a:pt x="1522" y="813"/>
                    <a:pt x="1479" y="792"/>
                    <a:pt x="1437" y="792"/>
                  </a:cubicBezTo>
                  <a:cubicBezTo>
                    <a:pt x="1395" y="792"/>
                    <a:pt x="1353" y="813"/>
                    <a:pt x="1310" y="855"/>
                  </a:cubicBezTo>
                  <a:cubicBezTo>
                    <a:pt x="339" y="2334"/>
                    <a:pt x="804" y="4742"/>
                    <a:pt x="2071" y="5883"/>
                  </a:cubicBezTo>
                  <a:cubicBezTo>
                    <a:pt x="2198" y="6052"/>
                    <a:pt x="2367" y="6221"/>
                    <a:pt x="2578" y="6348"/>
                  </a:cubicBezTo>
                  <a:cubicBezTo>
                    <a:pt x="2029" y="6305"/>
                    <a:pt x="1479" y="6179"/>
                    <a:pt x="972" y="5883"/>
                  </a:cubicBezTo>
                  <a:cubicBezTo>
                    <a:pt x="939" y="5872"/>
                    <a:pt x="911" y="5866"/>
                    <a:pt x="888" y="5866"/>
                  </a:cubicBezTo>
                  <a:cubicBezTo>
                    <a:pt x="826" y="5866"/>
                    <a:pt x="804" y="5906"/>
                    <a:pt x="804" y="5967"/>
                  </a:cubicBezTo>
                  <a:cubicBezTo>
                    <a:pt x="804" y="6136"/>
                    <a:pt x="804" y="6305"/>
                    <a:pt x="846" y="6474"/>
                  </a:cubicBezTo>
                  <a:cubicBezTo>
                    <a:pt x="1015" y="7995"/>
                    <a:pt x="2029" y="9305"/>
                    <a:pt x="3465" y="9896"/>
                  </a:cubicBezTo>
                  <a:cubicBezTo>
                    <a:pt x="3634" y="9981"/>
                    <a:pt x="3803" y="10023"/>
                    <a:pt x="4014" y="10065"/>
                  </a:cubicBezTo>
                  <a:cubicBezTo>
                    <a:pt x="3675" y="10118"/>
                    <a:pt x="3335" y="10154"/>
                    <a:pt x="3006" y="10154"/>
                  </a:cubicBezTo>
                  <a:cubicBezTo>
                    <a:pt x="2802" y="10154"/>
                    <a:pt x="2603" y="10140"/>
                    <a:pt x="2409" y="10108"/>
                  </a:cubicBezTo>
                  <a:cubicBezTo>
                    <a:pt x="2282" y="10108"/>
                    <a:pt x="2240" y="10150"/>
                    <a:pt x="2282" y="10234"/>
                  </a:cubicBezTo>
                  <a:cubicBezTo>
                    <a:pt x="3000" y="12178"/>
                    <a:pt x="4521" y="12727"/>
                    <a:pt x="5620" y="13065"/>
                  </a:cubicBezTo>
                  <a:cubicBezTo>
                    <a:pt x="5789" y="13065"/>
                    <a:pt x="5915" y="13065"/>
                    <a:pt x="6084" y="13107"/>
                  </a:cubicBezTo>
                  <a:lnTo>
                    <a:pt x="6042" y="13107"/>
                  </a:lnTo>
                  <a:cubicBezTo>
                    <a:pt x="5704" y="13699"/>
                    <a:pt x="4395" y="14121"/>
                    <a:pt x="3761" y="14333"/>
                  </a:cubicBezTo>
                  <a:cubicBezTo>
                    <a:pt x="2905" y="14629"/>
                    <a:pt x="1999" y="14797"/>
                    <a:pt x="1101" y="14797"/>
                  </a:cubicBezTo>
                  <a:cubicBezTo>
                    <a:pt x="846" y="14797"/>
                    <a:pt x="591" y="14783"/>
                    <a:pt x="339" y="14755"/>
                  </a:cubicBezTo>
                  <a:lnTo>
                    <a:pt x="43" y="14755"/>
                  </a:lnTo>
                  <a:cubicBezTo>
                    <a:pt x="1" y="14755"/>
                    <a:pt x="43" y="14840"/>
                    <a:pt x="85" y="14882"/>
                  </a:cubicBezTo>
                  <a:cubicBezTo>
                    <a:pt x="339" y="15051"/>
                    <a:pt x="550" y="15177"/>
                    <a:pt x="804" y="15304"/>
                  </a:cubicBezTo>
                  <a:cubicBezTo>
                    <a:pt x="1564" y="15684"/>
                    <a:pt x="2324" y="16022"/>
                    <a:pt x="3127" y="16234"/>
                  </a:cubicBezTo>
                  <a:cubicBezTo>
                    <a:pt x="4295" y="16556"/>
                    <a:pt x="5507" y="16719"/>
                    <a:pt x="6715" y="16719"/>
                  </a:cubicBezTo>
                  <a:cubicBezTo>
                    <a:pt x="9789" y="16719"/>
                    <a:pt x="12839" y="15659"/>
                    <a:pt x="15083" y="13445"/>
                  </a:cubicBezTo>
                  <a:cubicBezTo>
                    <a:pt x="17534" y="10995"/>
                    <a:pt x="18421" y="7615"/>
                    <a:pt x="18421" y="4278"/>
                  </a:cubicBezTo>
                  <a:cubicBezTo>
                    <a:pt x="18421" y="4151"/>
                    <a:pt x="18548" y="4066"/>
                    <a:pt x="18632" y="4024"/>
                  </a:cubicBezTo>
                  <a:cubicBezTo>
                    <a:pt x="19266" y="3517"/>
                    <a:pt x="19857" y="2968"/>
                    <a:pt x="20322" y="2334"/>
                  </a:cubicBezTo>
                  <a:cubicBezTo>
                    <a:pt x="20407" y="2207"/>
                    <a:pt x="20449" y="2123"/>
                    <a:pt x="20449" y="1996"/>
                  </a:cubicBezTo>
                  <a:cubicBezTo>
                    <a:pt x="20449" y="1984"/>
                    <a:pt x="20449" y="1979"/>
                    <a:pt x="20447" y="1979"/>
                  </a:cubicBezTo>
                  <a:cubicBezTo>
                    <a:pt x="20442" y="1979"/>
                    <a:pt x="20424" y="2008"/>
                    <a:pt x="20364" y="2038"/>
                  </a:cubicBezTo>
                  <a:cubicBezTo>
                    <a:pt x="19688" y="2292"/>
                    <a:pt x="18970" y="2503"/>
                    <a:pt x="18252" y="2630"/>
                  </a:cubicBezTo>
                  <a:cubicBezTo>
                    <a:pt x="18590" y="2545"/>
                    <a:pt x="19097" y="1954"/>
                    <a:pt x="19266" y="1700"/>
                  </a:cubicBezTo>
                  <a:cubicBezTo>
                    <a:pt x="19562" y="1362"/>
                    <a:pt x="19815" y="940"/>
                    <a:pt x="19942" y="475"/>
                  </a:cubicBezTo>
                  <a:lnTo>
                    <a:pt x="19942" y="348"/>
                  </a:lnTo>
                  <a:lnTo>
                    <a:pt x="19857" y="348"/>
                  </a:lnTo>
                  <a:cubicBezTo>
                    <a:pt x="19055" y="771"/>
                    <a:pt x="18252" y="1067"/>
                    <a:pt x="17407" y="1278"/>
                  </a:cubicBezTo>
                  <a:cubicBezTo>
                    <a:pt x="17382" y="1290"/>
                    <a:pt x="17361" y="1295"/>
                    <a:pt x="17342" y="1295"/>
                  </a:cubicBezTo>
                  <a:cubicBezTo>
                    <a:pt x="17298" y="1295"/>
                    <a:pt x="17268" y="1266"/>
                    <a:pt x="17238" y="1236"/>
                  </a:cubicBezTo>
                  <a:cubicBezTo>
                    <a:pt x="17153" y="1193"/>
                    <a:pt x="17069" y="1109"/>
                    <a:pt x="17027" y="1024"/>
                  </a:cubicBezTo>
                  <a:cubicBezTo>
                    <a:pt x="16646" y="729"/>
                    <a:pt x="16266" y="475"/>
                    <a:pt x="15844" y="306"/>
                  </a:cubicBezTo>
                  <a:cubicBezTo>
                    <a:pt x="15348" y="94"/>
                    <a:pt x="14823" y="0"/>
                    <a:pt x="14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89"/>
          <p:cNvGrpSpPr/>
          <p:nvPr/>
        </p:nvGrpSpPr>
        <p:grpSpPr>
          <a:xfrm>
            <a:off x="3004200" y="4235842"/>
            <a:ext cx="413817" cy="413797"/>
            <a:chOff x="2088300" y="3933737"/>
            <a:chExt cx="459797" cy="459315"/>
          </a:xfrm>
        </p:grpSpPr>
        <p:sp>
          <p:nvSpPr>
            <p:cNvPr id="1971" name="Google Shape;1971;p89"/>
            <p:cNvSpPr/>
            <p:nvPr/>
          </p:nvSpPr>
          <p:spPr>
            <a:xfrm>
              <a:off x="2088300" y="3933737"/>
              <a:ext cx="459797" cy="459315"/>
            </a:xfrm>
            <a:custGeom>
              <a:avLst/>
              <a:gdLst/>
              <a:ahLst/>
              <a:cxnLst/>
              <a:rect l="l" t="t" r="r" b="b"/>
              <a:pathLst>
                <a:path w="40052" h="40010" extrusionOk="0">
                  <a:moveTo>
                    <a:pt x="20786" y="40009"/>
                  </a:moveTo>
                  <a:cubicBezTo>
                    <a:pt x="12970" y="40009"/>
                    <a:pt x="5957" y="35320"/>
                    <a:pt x="3000" y="28138"/>
                  </a:cubicBezTo>
                  <a:cubicBezTo>
                    <a:pt x="0" y="20956"/>
                    <a:pt x="1648" y="12675"/>
                    <a:pt x="7182" y="7140"/>
                  </a:cubicBezTo>
                  <a:cubicBezTo>
                    <a:pt x="12675" y="1648"/>
                    <a:pt x="20955" y="1"/>
                    <a:pt x="28137" y="2958"/>
                  </a:cubicBezTo>
                  <a:cubicBezTo>
                    <a:pt x="35362" y="5958"/>
                    <a:pt x="40051" y="12971"/>
                    <a:pt x="40051" y="20787"/>
                  </a:cubicBezTo>
                  <a:cubicBezTo>
                    <a:pt x="40009" y="31391"/>
                    <a:pt x="31433" y="40009"/>
                    <a:pt x="20786" y="400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9"/>
            <p:cNvSpPr/>
            <p:nvPr/>
          </p:nvSpPr>
          <p:spPr>
            <a:xfrm>
              <a:off x="2210181" y="4055123"/>
              <a:ext cx="234527" cy="234527"/>
            </a:xfrm>
            <a:custGeom>
              <a:avLst/>
              <a:gdLst/>
              <a:ahLst/>
              <a:cxnLst/>
              <a:rect l="l" t="t" r="r" b="b"/>
              <a:pathLst>
                <a:path w="20407" h="20407" extrusionOk="0">
                  <a:moveTo>
                    <a:pt x="15590" y="3549"/>
                  </a:moveTo>
                  <a:cubicBezTo>
                    <a:pt x="14534" y="3549"/>
                    <a:pt x="13985" y="4859"/>
                    <a:pt x="14745" y="5577"/>
                  </a:cubicBezTo>
                  <a:cubicBezTo>
                    <a:pt x="14990" y="5822"/>
                    <a:pt x="15287" y="5931"/>
                    <a:pt x="15578" y="5931"/>
                  </a:cubicBezTo>
                  <a:cubicBezTo>
                    <a:pt x="16190" y="5931"/>
                    <a:pt x="16773" y="5448"/>
                    <a:pt x="16773" y="4732"/>
                  </a:cubicBezTo>
                  <a:cubicBezTo>
                    <a:pt x="16773" y="4099"/>
                    <a:pt x="16224" y="3549"/>
                    <a:pt x="15590" y="3549"/>
                  </a:cubicBezTo>
                  <a:close/>
                  <a:moveTo>
                    <a:pt x="10329" y="6885"/>
                  </a:moveTo>
                  <a:cubicBezTo>
                    <a:pt x="11956" y="6885"/>
                    <a:pt x="13520" y="8142"/>
                    <a:pt x="13520" y="10056"/>
                  </a:cubicBezTo>
                  <a:cubicBezTo>
                    <a:pt x="13520" y="11830"/>
                    <a:pt x="12083" y="13224"/>
                    <a:pt x="10351" y="13224"/>
                  </a:cubicBezTo>
                  <a:cubicBezTo>
                    <a:pt x="7521" y="13224"/>
                    <a:pt x="6084" y="9802"/>
                    <a:pt x="8112" y="7816"/>
                  </a:cubicBezTo>
                  <a:cubicBezTo>
                    <a:pt x="8755" y="7173"/>
                    <a:pt x="9549" y="6885"/>
                    <a:pt x="10329" y="6885"/>
                  </a:cubicBezTo>
                  <a:close/>
                  <a:moveTo>
                    <a:pt x="10309" y="5070"/>
                  </a:moveTo>
                  <a:cubicBezTo>
                    <a:pt x="5873" y="5070"/>
                    <a:pt x="3676" y="10436"/>
                    <a:pt x="6802" y="13604"/>
                  </a:cubicBezTo>
                  <a:cubicBezTo>
                    <a:pt x="7809" y="14611"/>
                    <a:pt x="9047" y="15061"/>
                    <a:pt x="10264" y="15061"/>
                  </a:cubicBezTo>
                  <a:cubicBezTo>
                    <a:pt x="12827" y="15061"/>
                    <a:pt x="15294" y="13063"/>
                    <a:pt x="15294" y="10056"/>
                  </a:cubicBezTo>
                  <a:cubicBezTo>
                    <a:pt x="15294" y="7309"/>
                    <a:pt x="13055" y="5070"/>
                    <a:pt x="10309" y="5070"/>
                  </a:cubicBezTo>
                  <a:close/>
                  <a:moveTo>
                    <a:pt x="14238" y="1986"/>
                  </a:moveTo>
                  <a:cubicBezTo>
                    <a:pt x="16519" y="1986"/>
                    <a:pt x="18378" y="3845"/>
                    <a:pt x="18378" y="6169"/>
                  </a:cubicBezTo>
                  <a:lnTo>
                    <a:pt x="18421" y="14238"/>
                  </a:lnTo>
                  <a:cubicBezTo>
                    <a:pt x="18421" y="16562"/>
                    <a:pt x="16562" y="18421"/>
                    <a:pt x="14238" y="18421"/>
                  </a:cubicBezTo>
                  <a:lnTo>
                    <a:pt x="6126" y="18421"/>
                  </a:lnTo>
                  <a:cubicBezTo>
                    <a:pt x="3803" y="18421"/>
                    <a:pt x="1944" y="16562"/>
                    <a:pt x="1944" y="14238"/>
                  </a:cubicBezTo>
                  <a:lnTo>
                    <a:pt x="1944" y="6169"/>
                  </a:lnTo>
                  <a:cubicBezTo>
                    <a:pt x="1944" y="3845"/>
                    <a:pt x="3803" y="1986"/>
                    <a:pt x="6126" y="1986"/>
                  </a:cubicBezTo>
                  <a:close/>
                  <a:moveTo>
                    <a:pt x="6042" y="1"/>
                  </a:moveTo>
                  <a:cubicBezTo>
                    <a:pt x="2704" y="1"/>
                    <a:pt x="0" y="2704"/>
                    <a:pt x="0" y="6042"/>
                  </a:cubicBezTo>
                  <a:lnTo>
                    <a:pt x="0" y="14365"/>
                  </a:lnTo>
                  <a:cubicBezTo>
                    <a:pt x="0" y="17702"/>
                    <a:pt x="2704" y="20406"/>
                    <a:pt x="6042" y="20406"/>
                  </a:cubicBezTo>
                  <a:lnTo>
                    <a:pt x="14365" y="20406"/>
                  </a:lnTo>
                  <a:cubicBezTo>
                    <a:pt x="17702" y="20406"/>
                    <a:pt x="20406" y="17702"/>
                    <a:pt x="20406" y="14365"/>
                  </a:cubicBezTo>
                  <a:lnTo>
                    <a:pt x="20406" y="6042"/>
                  </a:lnTo>
                  <a:cubicBezTo>
                    <a:pt x="20406" y="2704"/>
                    <a:pt x="17702" y="1"/>
                    <a:pt x="14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6"/>
          <p:cNvSpPr txBox="1"/>
          <p:nvPr/>
        </p:nvSpPr>
        <p:spPr>
          <a:xfrm>
            <a:off x="1322420" y="2223224"/>
            <a:ext cx="24217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60" y="835386"/>
            <a:ext cx="3420000" cy="40387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90"/>
          <p:cNvSpPr txBox="1">
            <a:spLocks noGrp="1"/>
          </p:cNvSpPr>
          <p:nvPr>
            <p:ph type="title"/>
          </p:nvPr>
        </p:nvSpPr>
        <p:spPr>
          <a:xfrm>
            <a:off x="878475" y="2495250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www.plantillaspower-point.com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95"/>
          <p:cNvSpPr txBox="1">
            <a:spLocks noGrp="1"/>
          </p:cNvSpPr>
          <p:nvPr>
            <p:ph type="title"/>
          </p:nvPr>
        </p:nvSpPr>
        <p:spPr>
          <a:xfrm>
            <a:off x="726075" y="539450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9" y="539450"/>
            <a:ext cx="2791393" cy="27312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56" y="3270651"/>
            <a:ext cx="1918877" cy="15798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90" y="1234275"/>
            <a:ext cx="3768750" cy="259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250" y="1104900"/>
            <a:ext cx="1665000" cy="142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240" y="2848507"/>
            <a:ext cx="2033797" cy="20020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6286" y="3977050"/>
            <a:ext cx="1032450" cy="9777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8768" y="4030682"/>
            <a:ext cx="756213" cy="8705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95"/>
          <p:cNvSpPr txBox="1">
            <a:spLocks noGrp="1"/>
          </p:cNvSpPr>
          <p:nvPr>
            <p:ph type="title"/>
          </p:nvPr>
        </p:nvSpPr>
        <p:spPr>
          <a:xfrm>
            <a:off x="726075" y="539450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24" y="2499300"/>
            <a:ext cx="2781375" cy="2225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986" y="1309875"/>
            <a:ext cx="1440540" cy="10979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50" y="2273100"/>
            <a:ext cx="2182500" cy="2677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650" y="1090250"/>
            <a:ext cx="1640309" cy="19370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235" y="1470899"/>
            <a:ext cx="2596690" cy="32535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8876" y="3164676"/>
            <a:ext cx="1603221" cy="14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2"/>
          <p:cNvSpPr txBox="1">
            <a:spLocks noGrp="1"/>
          </p:cNvSpPr>
          <p:nvPr>
            <p:ph type="title"/>
          </p:nvPr>
        </p:nvSpPr>
        <p:spPr>
          <a:xfrm>
            <a:off x="484500" y="304800"/>
            <a:ext cx="3220800" cy="6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807" name="Google Shape;807;p32"/>
          <p:cNvSpPr txBox="1">
            <a:spLocks noGrp="1"/>
          </p:cNvSpPr>
          <p:nvPr>
            <p:ph type="subTitle" idx="1"/>
          </p:nvPr>
        </p:nvSpPr>
        <p:spPr>
          <a:xfrm>
            <a:off x="1199575" y="1409700"/>
            <a:ext cx="2998800" cy="15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  <a:endParaRPr dirty="0"/>
          </a:p>
        </p:txBody>
      </p:sp>
      <p:sp>
        <p:nvSpPr>
          <p:cNvPr id="4" name="Google Shape;807;p32"/>
          <p:cNvSpPr txBox="1">
            <a:spLocks/>
          </p:cNvSpPr>
          <p:nvPr/>
        </p:nvSpPr>
        <p:spPr>
          <a:xfrm>
            <a:off x="1199575" y="3111500"/>
            <a:ext cx="29988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1750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17500" algn="just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None/>
              <a:defRPr sz="1400" b="0" i="0" u="none" strike="noStrike" cap="none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mtClean="0"/>
              <a:t>Mercury is the closest planet to the Sun and the smallest one in the Solar System—it’s only a bit larger than the Moon. The planet’s name has nothing to do with the liquid metal, since it was named after the Roman messenger god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100" y="1315675"/>
            <a:ext cx="3321850" cy="33218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894350"/>
            <a:ext cx="9144000" cy="141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02" y="37599"/>
            <a:ext cx="773050" cy="88060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95"/>
          <p:cNvSpPr txBox="1">
            <a:spLocks noGrp="1"/>
          </p:cNvSpPr>
          <p:nvPr>
            <p:ph type="title"/>
          </p:nvPr>
        </p:nvSpPr>
        <p:spPr>
          <a:xfrm>
            <a:off x="726075" y="539450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50" y="1718174"/>
            <a:ext cx="3137322" cy="30252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50" y="814850"/>
            <a:ext cx="1859550" cy="38390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125" y="1294873"/>
            <a:ext cx="3448576" cy="34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95"/>
          <p:cNvSpPr txBox="1">
            <a:spLocks noGrp="1"/>
          </p:cNvSpPr>
          <p:nvPr>
            <p:ph type="title"/>
          </p:nvPr>
        </p:nvSpPr>
        <p:spPr>
          <a:xfrm>
            <a:off x="726075" y="539450"/>
            <a:ext cx="765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00" y="2656200"/>
            <a:ext cx="2105940" cy="22396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66" y="1439899"/>
            <a:ext cx="2123700" cy="24326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25" y="781050"/>
            <a:ext cx="2198680" cy="4114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886" y="2288798"/>
            <a:ext cx="2278674" cy="26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4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Google Shape;8222;p110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AB2F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3200" dirty="0">
              <a:solidFill>
                <a:srgbClr val="FFAB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24" name="Google Shape;8224;p110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AB2F"/>
          </a:solidFill>
        </p:grpSpPr>
        <p:sp>
          <p:nvSpPr>
            <p:cNvPr id="8225" name="Google Shape;8225;p110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6" name="Google Shape;8226;p110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7" name="Google Shape;8227;p110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8" name="Google Shape;8228;p110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9" name="Google Shape;8229;p110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0" name="Google Shape;8230;p110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1" name="Google Shape;8231;p110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AB2F"/>
          </a:solidFill>
        </p:grpSpPr>
        <p:sp>
          <p:nvSpPr>
            <p:cNvPr id="8232" name="Google Shape;8232;p110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3" name="Google Shape;8233;p110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4" name="Google Shape;8234;p110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FFAB2F"/>
          </a:solidFill>
        </p:grpSpPr>
        <p:sp>
          <p:nvSpPr>
            <p:cNvPr id="8235" name="Google Shape;8235;p110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6" name="Google Shape;8236;p110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7" name="Google Shape;8237;p110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AB2F"/>
          </a:solidFill>
        </p:grpSpPr>
        <p:sp>
          <p:nvSpPr>
            <p:cNvPr id="8238" name="Google Shape;8238;p110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9" name="Google Shape;8239;p110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0" name="Google Shape;8240;p110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AB2F"/>
          </a:solidFill>
        </p:grpSpPr>
        <p:sp>
          <p:nvSpPr>
            <p:cNvPr id="8241" name="Google Shape;8241;p110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2" name="Google Shape;8242;p110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3" name="Google Shape;8243;p110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4" name="Google Shape;8244;p110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5" name="Google Shape;8245;p110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6" name="Google Shape;8246;p110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7" name="Google Shape;8247;p110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AB2F"/>
          </a:solidFill>
        </p:grpSpPr>
        <p:sp>
          <p:nvSpPr>
            <p:cNvPr id="8248" name="Google Shape;8248;p110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9" name="Google Shape;8249;p110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0" name="Google Shape;8250;p110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1" name="Google Shape;8251;p110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2" name="Google Shape;8252;p110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3" name="Google Shape;8253;p110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4" name="Google Shape;8254;p110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5" name="Google Shape;8255;p110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6" name="Google Shape;8256;p110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AB2F"/>
          </a:solidFill>
        </p:grpSpPr>
        <p:sp>
          <p:nvSpPr>
            <p:cNvPr id="8257" name="Google Shape;8257;p11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8" name="Google Shape;8258;p11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9" name="Google Shape;8259;p110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AB2F"/>
          </a:solidFill>
        </p:grpSpPr>
        <p:sp>
          <p:nvSpPr>
            <p:cNvPr id="8260" name="Google Shape;8260;p110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1" name="Google Shape;8261;p110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2" name="Google Shape;8262;p110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AB2F"/>
          </a:solidFill>
        </p:grpSpPr>
        <p:sp>
          <p:nvSpPr>
            <p:cNvPr id="8263" name="Google Shape;8263;p11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4" name="Google Shape;8264;p11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5" name="Google Shape;8265;p110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AB2F"/>
          </a:solidFill>
        </p:grpSpPr>
        <p:sp>
          <p:nvSpPr>
            <p:cNvPr id="8266" name="Google Shape;8266;p110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7" name="Google Shape;8267;p110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8" name="Google Shape;8268;p110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9" name="Google Shape;8269;p110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0" name="Google Shape;8270;p110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1" name="Google Shape;8271;p110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AB2F"/>
          </a:solidFill>
        </p:grpSpPr>
        <p:sp>
          <p:nvSpPr>
            <p:cNvPr id="8272" name="Google Shape;8272;p110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3" name="Google Shape;8273;p110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4" name="Google Shape;8274;p110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5" name="Google Shape;8275;p110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76" name="Google Shape;8276;p110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77" name="Google Shape;8277;p110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AB2F"/>
          </a:solidFill>
        </p:grpSpPr>
        <p:sp>
          <p:nvSpPr>
            <p:cNvPr id="8278" name="Google Shape;8278;p110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9" name="Google Shape;8279;p110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0" name="Google Shape;8280;p110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1" name="Google Shape;8281;p110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AB2F"/>
          </a:solidFill>
        </p:grpSpPr>
        <p:sp>
          <p:nvSpPr>
            <p:cNvPr id="8282" name="Google Shape;8282;p110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3" name="Google Shape;8283;p110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4" name="Google Shape;8284;p110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AB2F"/>
          </a:solidFill>
        </p:grpSpPr>
        <p:sp>
          <p:nvSpPr>
            <p:cNvPr id="8285" name="Google Shape;8285;p11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6" name="Google Shape;8286;p11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7" name="Google Shape;8287;p11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88" name="Google Shape;8288;p110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89" name="Google Shape;8289;p110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AB2F"/>
          </a:solidFill>
        </p:grpSpPr>
        <p:sp>
          <p:nvSpPr>
            <p:cNvPr id="8290" name="Google Shape;8290;p110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1" name="Google Shape;8291;p110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2" name="Google Shape;8292;p110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3" name="Google Shape;8293;p110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94" name="Google Shape;8294;p110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AB2F"/>
          </a:solidFill>
        </p:grpSpPr>
        <p:sp>
          <p:nvSpPr>
            <p:cNvPr id="8295" name="Google Shape;8295;p110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6" name="Google Shape;8296;p110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97" name="Google Shape;8297;p110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AB2F"/>
          </a:solidFill>
        </p:grpSpPr>
        <p:sp>
          <p:nvSpPr>
            <p:cNvPr id="8298" name="Google Shape;8298;p110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9" name="Google Shape;8299;p110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0" name="Google Shape;8300;p110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1" name="Google Shape;8301;p110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2" name="Google Shape;8302;p110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3" name="Google Shape;8303;p110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4" name="Google Shape;8304;p110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AB2F"/>
          </a:solidFill>
        </p:grpSpPr>
        <p:sp>
          <p:nvSpPr>
            <p:cNvPr id="8305" name="Google Shape;8305;p110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6" name="Google Shape;8306;p110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7" name="Google Shape;8307;p110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8" name="Google Shape;8308;p110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9" name="Google Shape;8309;p110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0" name="Google Shape;8310;p110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1" name="Google Shape;8311;p110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12" name="Google Shape;8312;p110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AB2F"/>
          </a:solidFill>
        </p:grpSpPr>
        <p:sp>
          <p:nvSpPr>
            <p:cNvPr id="8313" name="Google Shape;8313;p110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4" name="Google Shape;8314;p110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5" name="Google Shape;8315;p110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6" name="Google Shape;8316;p110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17" name="Google Shape;8317;p110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AB2F"/>
          </a:solidFill>
        </p:grpSpPr>
        <p:sp>
          <p:nvSpPr>
            <p:cNvPr id="8318" name="Google Shape;8318;p110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9" name="Google Shape;8319;p110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20" name="Google Shape;8320;p110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AB2F"/>
          </a:solidFill>
        </p:grpSpPr>
        <p:sp>
          <p:nvSpPr>
            <p:cNvPr id="8321" name="Google Shape;8321;p110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2" name="Google Shape;8322;p110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3" name="Google Shape;8323;p110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24" name="Google Shape;8324;p110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AB2F"/>
          </a:solidFill>
        </p:grpSpPr>
        <p:sp>
          <p:nvSpPr>
            <p:cNvPr id="8325" name="Google Shape;8325;p110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6" name="Google Shape;8326;p110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7" name="Google Shape;8327;p110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28" name="Google Shape;8328;p110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AB2F"/>
          </a:solidFill>
        </p:grpSpPr>
        <p:sp>
          <p:nvSpPr>
            <p:cNvPr id="8329" name="Google Shape;8329;p110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0" name="Google Shape;8330;p110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31" name="Google Shape;8331;p110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AB2F"/>
          </a:solidFill>
        </p:grpSpPr>
        <p:sp>
          <p:nvSpPr>
            <p:cNvPr id="8332" name="Google Shape;8332;p110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3" name="Google Shape;8333;p110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4" name="Google Shape;8334;p110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5" name="Google Shape;8335;p110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6" name="Google Shape;8336;p110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37" name="Google Shape;8337;p110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AB2F"/>
          </a:solidFill>
        </p:grpSpPr>
        <p:sp>
          <p:nvSpPr>
            <p:cNvPr id="8338" name="Google Shape;8338;p11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9" name="Google Shape;8339;p11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0" name="Google Shape;8340;p11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1" name="Google Shape;8341;p11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2" name="Google Shape;8342;p11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3" name="Google Shape;8343;p11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4" name="Google Shape;8344;p11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5" name="Google Shape;8345;p11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6" name="Google Shape;8346;p11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7" name="Google Shape;8347;p11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8" name="Google Shape;8348;p11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9" name="Google Shape;8349;p11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0" name="Google Shape;8350;p11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1" name="Google Shape;8351;p11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2" name="Google Shape;8352;p11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3" name="Google Shape;8353;p11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4" name="Google Shape;8354;p11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5" name="Google Shape;8355;p11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6" name="Google Shape;8356;p11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57" name="Google Shape;8357;p110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AB2F"/>
          </a:solidFill>
        </p:grpSpPr>
        <p:sp>
          <p:nvSpPr>
            <p:cNvPr id="8358" name="Google Shape;8358;p11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9" name="Google Shape;8359;p11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0" name="Google Shape;8360;p11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1" name="Google Shape;8361;p11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62" name="Google Shape;8362;p110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AB2F"/>
          </a:solidFill>
        </p:grpSpPr>
        <p:sp>
          <p:nvSpPr>
            <p:cNvPr id="8363" name="Google Shape;8363;p11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4" name="Google Shape;8364;p11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5" name="Google Shape;8365;p11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66" name="Google Shape;8366;p110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AB2F"/>
          </a:solidFill>
        </p:grpSpPr>
        <p:sp>
          <p:nvSpPr>
            <p:cNvPr id="8367" name="Google Shape;8367;p11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8" name="Google Shape;8368;p11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9" name="Google Shape;8369;p11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0" name="Google Shape;8370;p11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1" name="Google Shape;8371;p11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2" name="Google Shape;8372;p110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AB2F"/>
          </a:solidFill>
        </p:grpSpPr>
        <p:sp>
          <p:nvSpPr>
            <p:cNvPr id="8373" name="Google Shape;8373;p110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4" name="Google Shape;8374;p110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5" name="Google Shape;8375;p110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6" name="Google Shape;8376;p110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AB2F"/>
          </a:solidFill>
        </p:grpSpPr>
        <p:sp>
          <p:nvSpPr>
            <p:cNvPr id="8377" name="Google Shape;8377;p110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8" name="Google Shape;8378;p110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9" name="Google Shape;8379;p110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80" name="Google Shape;8380;p110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AB2F"/>
          </a:solidFill>
        </p:grpSpPr>
        <p:sp>
          <p:nvSpPr>
            <p:cNvPr id="8381" name="Google Shape;8381;p110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2" name="Google Shape;8382;p110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3" name="Google Shape;8383;p110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4" name="Google Shape;8384;p110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5" name="Google Shape;8385;p110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86" name="Google Shape;8386;p110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AB2F"/>
          </a:solidFill>
        </p:grpSpPr>
        <p:sp>
          <p:nvSpPr>
            <p:cNvPr id="8387" name="Google Shape;8387;p110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8" name="Google Shape;8388;p110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9" name="Google Shape;8389;p110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390" name="Google Shape;8390;p110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391" name="Google Shape;8391;p110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AB2F"/>
          </a:solidFill>
        </p:grpSpPr>
        <p:sp>
          <p:nvSpPr>
            <p:cNvPr id="8392" name="Google Shape;8392;p110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3" name="Google Shape;8393;p110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4" name="Google Shape;8394;p110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AB2F"/>
          </a:solidFill>
        </p:grpSpPr>
        <p:sp>
          <p:nvSpPr>
            <p:cNvPr id="8395" name="Google Shape;8395;p110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6" name="Google Shape;8396;p110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7" name="Google Shape;8397;p110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8" name="Google Shape;8398;p110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9" name="Google Shape;8399;p110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0" name="Google Shape;8400;p110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1" name="Google Shape;8401;p110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2" name="Google Shape;8402;p110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03" name="Google Shape;8403;p110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AB2F"/>
          </a:solidFill>
        </p:grpSpPr>
        <p:sp>
          <p:nvSpPr>
            <p:cNvPr id="8404" name="Google Shape;8404;p110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5" name="Google Shape;8405;p110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6" name="Google Shape;8406;p110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07" name="Google Shape;8407;p110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AB2F"/>
          </a:solidFill>
        </p:grpSpPr>
        <p:sp>
          <p:nvSpPr>
            <p:cNvPr id="8408" name="Google Shape;8408;p110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9" name="Google Shape;8409;p110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0" name="Google Shape;8410;p110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FFAB2F"/>
          </a:solidFill>
        </p:grpSpPr>
        <p:sp>
          <p:nvSpPr>
            <p:cNvPr id="8411" name="Google Shape;8411;p110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2" name="Google Shape;8412;p110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3" name="Google Shape;8413;p110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4" name="Google Shape;8414;p110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AB2F"/>
          </a:solidFill>
        </p:grpSpPr>
        <p:sp>
          <p:nvSpPr>
            <p:cNvPr id="8415" name="Google Shape;8415;p110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6" name="Google Shape;8416;p110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7" name="Google Shape;8417;p110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8" name="Google Shape;8418;p110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9" name="Google Shape;8419;p110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20" name="Google Shape;8420;p110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AB2F"/>
          </a:solidFill>
        </p:grpSpPr>
        <p:sp>
          <p:nvSpPr>
            <p:cNvPr id="8421" name="Google Shape;8421;p110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2" name="Google Shape;8422;p110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23" name="Google Shape;8423;p110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24" name="Google Shape;8424;p110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AB2F"/>
          </a:solidFill>
        </p:grpSpPr>
        <p:sp>
          <p:nvSpPr>
            <p:cNvPr id="8425" name="Google Shape;8425;p110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6" name="Google Shape;8426;p110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7" name="Google Shape;8427;p110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8" name="Google Shape;8428;p110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9" name="Google Shape;8429;p110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0" name="Google Shape;8430;p110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1" name="Google Shape;8431;p110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2" name="Google Shape;8432;p110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AB2F"/>
          </a:solidFill>
        </p:grpSpPr>
        <p:sp>
          <p:nvSpPr>
            <p:cNvPr id="8433" name="Google Shape;8433;p110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4" name="Google Shape;8434;p110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5" name="Google Shape;8435;p110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6" name="Google Shape;8436;p110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AB2F"/>
          </a:solidFill>
        </p:grpSpPr>
        <p:sp>
          <p:nvSpPr>
            <p:cNvPr id="8437" name="Google Shape;8437;p110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8" name="Google Shape;8438;p110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9" name="Google Shape;8439;p110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0" name="Google Shape;8440;p110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41" name="Google Shape;8441;p110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AB2F"/>
          </a:solidFill>
        </p:grpSpPr>
        <p:sp>
          <p:nvSpPr>
            <p:cNvPr id="8442" name="Google Shape;8442;p110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3" name="Google Shape;8443;p110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4" name="Google Shape;8444;p110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5" name="Google Shape;8445;p110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6" name="Google Shape;8446;p110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7" name="Google Shape;8447;p110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48" name="Google Shape;8448;p110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AB2F"/>
          </a:solidFill>
        </p:grpSpPr>
        <p:sp>
          <p:nvSpPr>
            <p:cNvPr id="8449" name="Google Shape;8449;p110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0" name="Google Shape;8450;p110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1" name="Google Shape;8451;p110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52" name="Google Shape;8452;p110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AB2F"/>
          </a:solidFill>
        </p:grpSpPr>
        <p:sp>
          <p:nvSpPr>
            <p:cNvPr id="8453" name="Google Shape;8453;p110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4" name="Google Shape;8454;p110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5" name="Google Shape;8455;p110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6" name="Google Shape;8456;p110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7" name="Google Shape;8457;p110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8" name="Google Shape;8458;p110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9" name="Google Shape;8459;p110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60" name="Google Shape;8460;p110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AB2F"/>
          </a:solidFill>
        </p:grpSpPr>
        <p:sp>
          <p:nvSpPr>
            <p:cNvPr id="8461" name="Google Shape;8461;p110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2" name="Google Shape;8462;p110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3" name="Google Shape;8463;p110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4" name="Google Shape;8464;p110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5" name="Google Shape;8465;p110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66" name="Google Shape;8466;p110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67" name="Google Shape;8467;p110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AB2F"/>
          </a:solidFill>
        </p:grpSpPr>
        <p:sp>
          <p:nvSpPr>
            <p:cNvPr id="8468" name="Google Shape;8468;p110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9" name="Google Shape;8469;p110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0" name="Google Shape;8470;p110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71" name="Google Shape;8471;p110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AB2F"/>
          </a:solidFill>
        </p:grpSpPr>
        <p:sp>
          <p:nvSpPr>
            <p:cNvPr id="8472" name="Google Shape;8472;p110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3" name="Google Shape;8473;p110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74" name="Google Shape;8474;p110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75" name="Google Shape;8475;p110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AB2F"/>
          </a:solidFill>
        </p:grpSpPr>
        <p:sp>
          <p:nvSpPr>
            <p:cNvPr id="8476" name="Google Shape;8476;p110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7" name="Google Shape;8477;p110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78" name="Google Shape;8478;p110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AB2F"/>
          </a:solidFill>
        </p:grpSpPr>
        <p:sp>
          <p:nvSpPr>
            <p:cNvPr id="8479" name="Google Shape;8479;p110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0" name="Google Shape;8480;p110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81" name="Google Shape;8481;p110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8482" name="Google Shape;8482;p110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83" name="Google Shape;8483;p110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AB2F"/>
          </a:solidFill>
        </p:grpSpPr>
        <p:sp>
          <p:nvSpPr>
            <p:cNvPr id="8484" name="Google Shape;8484;p110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5" name="Google Shape;8485;p110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6" name="Google Shape;8486;p110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7" name="Google Shape;8487;p110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8" name="Google Shape;8488;p110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89" name="Google Shape;8489;p110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AB2F"/>
          </a:solidFill>
        </p:grpSpPr>
        <p:sp>
          <p:nvSpPr>
            <p:cNvPr id="8490" name="Google Shape;8490;p110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1" name="Google Shape;8491;p110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2" name="Google Shape;8492;p110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3" name="Google Shape;8493;p110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4" name="Google Shape;8494;p110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5" name="Google Shape;8495;p110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96" name="Google Shape;8496;p110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AB2F"/>
          </a:solidFill>
        </p:grpSpPr>
        <p:sp>
          <p:nvSpPr>
            <p:cNvPr id="8497" name="Google Shape;8497;p110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8" name="Google Shape;8498;p110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9" name="Google Shape;8499;p110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0" name="Google Shape;8500;p110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1" name="Google Shape;8501;p110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02" name="Google Shape;8502;p110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AB2F"/>
          </a:solidFill>
        </p:grpSpPr>
        <p:sp>
          <p:nvSpPr>
            <p:cNvPr id="8503" name="Google Shape;8503;p110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4" name="Google Shape;8504;p110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5" name="Google Shape;8505;p110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6" name="Google Shape;8506;p110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07" name="Google Shape;8507;p110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AB2F"/>
          </a:solidFill>
        </p:grpSpPr>
        <p:sp>
          <p:nvSpPr>
            <p:cNvPr id="8508" name="Google Shape;8508;p110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9" name="Google Shape;8509;p110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10" name="Google Shape;8510;p110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AB2F"/>
          </a:solidFill>
        </p:grpSpPr>
        <p:sp>
          <p:nvSpPr>
            <p:cNvPr id="8511" name="Google Shape;8511;p110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2" name="Google Shape;8512;p110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13" name="Google Shape;8513;p110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AB2F"/>
          </a:solidFill>
        </p:grpSpPr>
        <p:sp>
          <p:nvSpPr>
            <p:cNvPr id="8514" name="Google Shape;8514;p110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5" name="Google Shape;8515;p110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16" name="Google Shape;8516;p110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AB2F"/>
          </a:solidFill>
        </p:grpSpPr>
        <p:sp>
          <p:nvSpPr>
            <p:cNvPr id="8517" name="Google Shape;8517;p110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8" name="Google Shape;8518;p110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19" name="Google Shape;8519;p110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AB2F"/>
          </a:solidFill>
        </p:grpSpPr>
        <p:sp>
          <p:nvSpPr>
            <p:cNvPr id="8520" name="Google Shape;8520;p110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1" name="Google Shape;8521;p110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2" name="Google Shape;8522;p110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3" name="Google Shape;8523;p110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4" name="Google Shape;8524;p110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5" name="Google Shape;8525;p110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26" name="Google Shape;8526;p110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AB2F"/>
          </a:solidFill>
        </p:grpSpPr>
        <p:sp>
          <p:nvSpPr>
            <p:cNvPr id="8527" name="Google Shape;8527;p110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8" name="Google Shape;8528;p110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9" name="Google Shape;8529;p110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30" name="Google Shape;8530;p110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AB2F"/>
          </a:solidFill>
        </p:grpSpPr>
        <p:sp>
          <p:nvSpPr>
            <p:cNvPr id="8531" name="Google Shape;8531;p110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2" name="Google Shape;8532;p110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3" name="Google Shape;8533;p110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4" name="Google Shape;8534;p110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35" name="Google Shape;8535;p110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AB2F"/>
          </a:solidFill>
        </p:grpSpPr>
        <p:sp>
          <p:nvSpPr>
            <p:cNvPr id="8536" name="Google Shape;8536;p110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7" name="Google Shape;8537;p110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8" name="Google Shape;8538;p110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39" name="Google Shape;8539;p110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AB2F"/>
          </a:solidFill>
        </p:grpSpPr>
        <p:sp>
          <p:nvSpPr>
            <p:cNvPr id="8540" name="Google Shape;8540;p110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1" name="Google Shape;8541;p110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2" name="Google Shape;8542;p110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3" name="Google Shape;8543;p110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4" name="Google Shape;8544;p110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5" name="Google Shape;8545;p110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6" name="Google Shape;8546;p110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7" name="Google Shape;8547;p110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48" name="Google Shape;8548;p110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AB2F"/>
          </a:solidFill>
        </p:grpSpPr>
        <p:sp>
          <p:nvSpPr>
            <p:cNvPr id="8549" name="Google Shape;8549;p110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0" name="Google Shape;8550;p110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1" name="Google Shape;8551;p110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2" name="Google Shape;8552;p110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3" name="Google Shape;8553;p110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54" name="Google Shape;8554;p110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AB2F"/>
          </a:solidFill>
        </p:grpSpPr>
        <p:sp>
          <p:nvSpPr>
            <p:cNvPr id="8555" name="Google Shape;8555;p110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6" name="Google Shape;8556;p110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7" name="Google Shape;8557;p110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8" name="Google Shape;8558;p110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9" name="Google Shape;8559;p110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0" name="Google Shape;8560;p110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61" name="Google Shape;8561;p110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AB2F"/>
          </a:solidFill>
        </p:grpSpPr>
        <p:sp>
          <p:nvSpPr>
            <p:cNvPr id="8562" name="Google Shape;8562;p110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3" name="Google Shape;8563;p110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4" name="Google Shape;8564;p110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5" name="Google Shape;8565;p110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6" name="Google Shape;8566;p110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7" name="Google Shape;8567;p110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8" name="Google Shape;8568;p110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9" name="Google Shape;8569;p110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0" name="Google Shape;8570;p110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1" name="Google Shape;8571;p110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2" name="Google Shape;8572;p110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3" name="Google Shape;8573;p110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74" name="Google Shape;8574;p110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AB2F"/>
          </a:solidFill>
        </p:grpSpPr>
        <p:sp>
          <p:nvSpPr>
            <p:cNvPr id="8575" name="Google Shape;8575;p110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6" name="Google Shape;8576;p110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7" name="Google Shape;8577;p110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8" name="Google Shape;8578;p110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9" name="Google Shape;8579;p110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0" name="Google Shape;8580;p110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1" name="Google Shape;8581;p110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2" name="Google Shape;8582;p110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AB2F"/>
          </a:solidFill>
        </p:grpSpPr>
        <p:sp>
          <p:nvSpPr>
            <p:cNvPr id="8583" name="Google Shape;8583;p110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4" name="Google Shape;8584;p110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5" name="Google Shape;8585;p110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6" name="Google Shape;8586;p110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7" name="Google Shape;8587;p110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8" name="Google Shape;8588;p110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AB2F"/>
          </a:solidFill>
        </p:grpSpPr>
        <p:sp>
          <p:nvSpPr>
            <p:cNvPr id="8589" name="Google Shape;8589;p110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0" name="Google Shape;8590;p110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591" name="Google Shape;8591;p110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592" name="Google Shape;8592;p110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AB2F"/>
          </a:solidFill>
        </p:grpSpPr>
        <p:sp>
          <p:nvSpPr>
            <p:cNvPr id="8593" name="Google Shape;8593;p110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4" name="Google Shape;8594;p110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95" name="Google Shape;8595;p110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AB2F"/>
          </a:solidFill>
        </p:grpSpPr>
        <p:sp>
          <p:nvSpPr>
            <p:cNvPr id="8596" name="Google Shape;8596;p110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7" name="Google Shape;8597;p110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8" name="Google Shape;8598;p110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99" name="Google Shape;8599;p110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AB2F"/>
          </a:solidFill>
        </p:grpSpPr>
        <p:sp>
          <p:nvSpPr>
            <p:cNvPr id="8600" name="Google Shape;8600;p110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1" name="Google Shape;8601;p110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2" name="Google Shape;8602;p110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03" name="Google Shape;8603;p110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AB2F"/>
          </a:solidFill>
        </p:grpSpPr>
        <p:sp>
          <p:nvSpPr>
            <p:cNvPr id="8604" name="Google Shape;8604;p11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5" name="Google Shape;8605;p11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06" name="Google Shape;8606;p110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AB2F"/>
          </a:solidFill>
        </p:grpSpPr>
        <p:sp>
          <p:nvSpPr>
            <p:cNvPr id="8607" name="Google Shape;8607;p110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8" name="Google Shape;8608;p110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09" name="Google Shape;8609;p110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AB2F"/>
          </a:solidFill>
        </p:grpSpPr>
        <p:sp>
          <p:nvSpPr>
            <p:cNvPr id="8610" name="Google Shape;8610;p110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1" name="Google Shape;8611;p110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2" name="Google Shape;8612;p110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13" name="Google Shape;8613;p110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AB2F"/>
          </a:solidFill>
        </p:grpSpPr>
        <p:sp>
          <p:nvSpPr>
            <p:cNvPr id="8614" name="Google Shape;8614;p110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5" name="Google Shape;8615;p110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6" name="Google Shape;8616;p110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17" name="Google Shape;8617;p110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AB2F"/>
          </a:solidFill>
        </p:grpSpPr>
        <p:sp>
          <p:nvSpPr>
            <p:cNvPr id="8618" name="Google Shape;8618;p110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9" name="Google Shape;8619;p110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0" name="Google Shape;8620;p110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1" name="Google Shape;8621;p110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22" name="Google Shape;8622;p110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AB2F"/>
          </a:solidFill>
        </p:grpSpPr>
        <p:sp>
          <p:nvSpPr>
            <p:cNvPr id="8623" name="Google Shape;8623;p110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4" name="Google Shape;8624;p110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5" name="Google Shape;8625;p110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6" name="Google Shape;8626;p110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27" name="Google Shape;8627;p110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AB2F"/>
          </a:solidFill>
        </p:grpSpPr>
        <p:sp>
          <p:nvSpPr>
            <p:cNvPr id="8628" name="Google Shape;8628;p110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29" name="Google Shape;8629;p110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0" name="Google Shape;8630;p110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1" name="Google Shape;8631;p110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6" name="Google Shape;8636;p111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AB2F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rgbClr val="FFAB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7" name="Google Shape;8637;p111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AB2F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AB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38" name="Google Shape;8638;p111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AB2F"/>
          </a:solidFill>
        </p:grpSpPr>
        <p:sp>
          <p:nvSpPr>
            <p:cNvPr id="8639" name="Google Shape;8639;p111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111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111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2" name="Google Shape;8642;p111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AB2F"/>
          </a:solidFill>
        </p:grpSpPr>
        <p:sp>
          <p:nvSpPr>
            <p:cNvPr id="8643" name="Google Shape;8643;p111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111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111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6" name="Google Shape;8646;p111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AB2F"/>
          </a:solidFill>
        </p:grpSpPr>
        <p:sp>
          <p:nvSpPr>
            <p:cNvPr id="8647" name="Google Shape;8647;p111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111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111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0" name="Google Shape;8650;p111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AB2F"/>
          </a:solidFill>
        </p:grpSpPr>
        <p:sp>
          <p:nvSpPr>
            <p:cNvPr id="8651" name="Google Shape;8651;p111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111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111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111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5" name="Google Shape;8655;p111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AB2F"/>
          </a:solidFill>
        </p:grpSpPr>
        <p:sp>
          <p:nvSpPr>
            <p:cNvPr id="8656" name="Google Shape;8656;p111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111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111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9" name="Google Shape;8659;p111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0" name="Google Shape;8660;p111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AB2F"/>
          </a:solidFill>
        </p:grpSpPr>
        <p:sp>
          <p:nvSpPr>
            <p:cNvPr id="8661" name="Google Shape;8661;p111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111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3" name="Google Shape;8663;p111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AB2F"/>
          </a:solidFill>
        </p:grpSpPr>
        <p:sp>
          <p:nvSpPr>
            <p:cNvPr id="8664" name="Google Shape;8664;p111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111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6" name="Google Shape;8666;p111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7" name="Google Shape;8667;p111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8" name="Google Shape;8668;p111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AB2F"/>
          </a:solidFill>
        </p:grpSpPr>
        <p:sp>
          <p:nvSpPr>
            <p:cNvPr id="8669" name="Google Shape;8669;p111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111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111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111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3" name="Google Shape;8673;p111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AB2F"/>
          </a:solidFill>
        </p:grpSpPr>
        <p:sp>
          <p:nvSpPr>
            <p:cNvPr id="8674" name="Google Shape;8674;p111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111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6" name="Google Shape;8676;p111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77" name="Google Shape;8677;p111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AB2F"/>
          </a:solidFill>
        </p:grpSpPr>
        <p:sp>
          <p:nvSpPr>
            <p:cNvPr id="8678" name="Google Shape;8678;p111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111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111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111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111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111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4" name="Google Shape;8684;p111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AB2F"/>
          </a:solidFill>
        </p:grpSpPr>
        <p:sp>
          <p:nvSpPr>
            <p:cNvPr id="8685" name="Google Shape;8685;p111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111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111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111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111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111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111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2" name="Google Shape;8692;p111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AB2F"/>
          </a:solidFill>
        </p:grpSpPr>
        <p:sp>
          <p:nvSpPr>
            <p:cNvPr id="8693" name="Google Shape;8693;p111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111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5" name="Google Shape;8695;p111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AB2F"/>
          </a:solidFill>
        </p:grpSpPr>
        <p:sp>
          <p:nvSpPr>
            <p:cNvPr id="8696" name="Google Shape;8696;p111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111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111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111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0" name="Google Shape;8700;p111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AB2F"/>
          </a:solidFill>
        </p:grpSpPr>
        <p:sp>
          <p:nvSpPr>
            <p:cNvPr id="8701" name="Google Shape;8701;p111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111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111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4" name="Google Shape;8704;p111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5" name="Google Shape;8705;p111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AB2F"/>
          </a:solidFill>
        </p:grpSpPr>
        <p:sp>
          <p:nvSpPr>
            <p:cNvPr id="8706" name="Google Shape;8706;p111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111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8" name="Google Shape;8708;p111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9" name="Google Shape;8709;p111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0" name="Google Shape;8710;p111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AB2F"/>
          </a:solidFill>
        </p:grpSpPr>
        <p:sp>
          <p:nvSpPr>
            <p:cNvPr id="8711" name="Google Shape;8711;p111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111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3" name="Google Shape;8713;p111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AB2F"/>
          </a:solidFill>
        </p:grpSpPr>
        <p:sp>
          <p:nvSpPr>
            <p:cNvPr id="8714" name="Google Shape;8714;p111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111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111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111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8" name="Google Shape;8718;p111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AB2F"/>
          </a:solidFill>
        </p:grpSpPr>
        <p:sp>
          <p:nvSpPr>
            <p:cNvPr id="8719" name="Google Shape;8719;p111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111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111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2" name="Google Shape;8722;p111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3" name="Google Shape;8723;p111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AB2F"/>
          </a:solidFill>
        </p:grpSpPr>
        <p:sp>
          <p:nvSpPr>
            <p:cNvPr id="8724" name="Google Shape;8724;p111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111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111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7" name="Google Shape;8727;p111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AB2F"/>
          </a:solidFill>
        </p:grpSpPr>
        <p:sp>
          <p:nvSpPr>
            <p:cNvPr id="8728" name="Google Shape;8728;p111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111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111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111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2" name="Google Shape;8732;p111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AB2F"/>
          </a:solidFill>
        </p:grpSpPr>
        <p:sp>
          <p:nvSpPr>
            <p:cNvPr id="8733" name="Google Shape;8733;p111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111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5" name="Google Shape;8735;p111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AB2F"/>
          </a:solidFill>
        </p:grpSpPr>
        <p:sp>
          <p:nvSpPr>
            <p:cNvPr id="8736" name="Google Shape;8736;p111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111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8" name="Google Shape;8738;p111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AB2F"/>
          </a:solidFill>
        </p:grpSpPr>
        <p:sp>
          <p:nvSpPr>
            <p:cNvPr id="8739" name="Google Shape;8739;p111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111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111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111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111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4" name="Google Shape;8744;p111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AB2F"/>
          </a:solidFill>
        </p:grpSpPr>
        <p:sp>
          <p:nvSpPr>
            <p:cNvPr id="8745" name="Google Shape;8745;p111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111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111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111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9" name="Google Shape;8749;p111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0" name="Google Shape;8750;p111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1" name="Google Shape;8751;p111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AB2F"/>
          </a:solidFill>
        </p:grpSpPr>
        <p:sp>
          <p:nvSpPr>
            <p:cNvPr id="8752" name="Google Shape;8752;p111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111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4" name="Google Shape;8754;p111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AB2F"/>
          </a:solidFill>
        </p:grpSpPr>
        <p:sp>
          <p:nvSpPr>
            <p:cNvPr id="8755" name="Google Shape;8755;p111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111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7" name="Google Shape;8757;p111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AB2F"/>
          </a:solidFill>
        </p:grpSpPr>
        <p:sp>
          <p:nvSpPr>
            <p:cNvPr id="8758" name="Google Shape;8758;p111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111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0" name="Google Shape;8760;p111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AB2F"/>
          </a:solidFill>
        </p:grpSpPr>
        <p:sp>
          <p:nvSpPr>
            <p:cNvPr id="8761" name="Google Shape;8761;p111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111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111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111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111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111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111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111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9" name="Google Shape;8769;p111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AB2F"/>
          </a:solidFill>
        </p:grpSpPr>
        <p:sp>
          <p:nvSpPr>
            <p:cNvPr id="8770" name="Google Shape;8770;p111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111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2" name="Google Shape;8772;p111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3" name="Google Shape;8773;p111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AB2F"/>
          </a:solidFill>
        </p:grpSpPr>
        <p:sp>
          <p:nvSpPr>
            <p:cNvPr id="8774" name="Google Shape;8774;p111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111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6" name="Google Shape;8776;p111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AB2F"/>
          </a:solidFill>
        </p:grpSpPr>
        <p:sp>
          <p:nvSpPr>
            <p:cNvPr id="8777" name="Google Shape;8777;p111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111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9" name="Google Shape;8779;p111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AB2F"/>
          </a:solidFill>
        </p:grpSpPr>
        <p:sp>
          <p:nvSpPr>
            <p:cNvPr id="8780" name="Google Shape;8780;p111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111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111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3" name="Google Shape;8783;p111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AB2F"/>
          </a:solidFill>
        </p:grpSpPr>
        <p:sp>
          <p:nvSpPr>
            <p:cNvPr id="8784" name="Google Shape;8784;p111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111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6" name="Google Shape;8786;p111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7" name="Google Shape;8787;p111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AB2F"/>
          </a:solidFill>
        </p:grpSpPr>
        <p:sp>
          <p:nvSpPr>
            <p:cNvPr id="8788" name="Google Shape;8788;p111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111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111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1" name="Google Shape;8791;p111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AB2F"/>
          </a:solidFill>
        </p:grpSpPr>
        <p:sp>
          <p:nvSpPr>
            <p:cNvPr id="8792" name="Google Shape;8792;p111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111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4" name="Google Shape;8794;p111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AB2F"/>
          </a:solidFill>
        </p:grpSpPr>
        <p:sp>
          <p:nvSpPr>
            <p:cNvPr id="8795" name="Google Shape;8795;p111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111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7" name="Google Shape;8797;p111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AB2F"/>
          </a:solidFill>
        </p:grpSpPr>
        <p:sp>
          <p:nvSpPr>
            <p:cNvPr id="8798" name="Google Shape;8798;p111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111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111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1" name="Google Shape;8801;p111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2" name="Google Shape;8802;p111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AB2F"/>
          </a:solidFill>
        </p:grpSpPr>
        <p:sp>
          <p:nvSpPr>
            <p:cNvPr id="8803" name="Google Shape;8803;p111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111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111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6" name="Google Shape;8806;p111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AB2F"/>
          </a:solidFill>
        </p:grpSpPr>
        <p:sp>
          <p:nvSpPr>
            <p:cNvPr id="8807" name="Google Shape;8807;p111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111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111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111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111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111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3" name="Google Shape;8813;p111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AB2F"/>
          </a:solidFill>
        </p:grpSpPr>
        <p:sp>
          <p:nvSpPr>
            <p:cNvPr id="8814" name="Google Shape;8814;p111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111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6" name="Google Shape;8816;p111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AB2F"/>
          </a:solidFill>
        </p:grpSpPr>
        <p:sp>
          <p:nvSpPr>
            <p:cNvPr id="8817" name="Google Shape;8817;p111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111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9" name="Google Shape;8819;p111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AB2F"/>
          </a:solidFill>
        </p:grpSpPr>
        <p:sp>
          <p:nvSpPr>
            <p:cNvPr id="8820" name="Google Shape;8820;p111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111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111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111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111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5" name="Google Shape;8825;p111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AB2F"/>
          </a:solidFill>
        </p:grpSpPr>
        <p:sp>
          <p:nvSpPr>
            <p:cNvPr id="8826" name="Google Shape;8826;p111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111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111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111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0" name="Google Shape;8830;p111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1" name="Google Shape;8831;p111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AB2F"/>
          </a:solidFill>
        </p:grpSpPr>
        <p:sp>
          <p:nvSpPr>
            <p:cNvPr id="8832" name="Google Shape;8832;p111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111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111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111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6" name="Google Shape;8836;p111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AB2F"/>
          </a:solidFill>
        </p:grpSpPr>
        <p:sp>
          <p:nvSpPr>
            <p:cNvPr id="8837" name="Google Shape;8837;p11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11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11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0" name="Google Shape;8840;p111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AB2F"/>
          </a:solidFill>
        </p:grpSpPr>
        <p:sp>
          <p:nvSpPr>
            <p:cNvPr id="8841" name="Google Shape;8841;p111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111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111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4" name="Google Shape;8844;p111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AB2F"/>
          </a:solidFill>
        </p:grpSpPr>
        <p:sp>
          <p:nvSpPr>
            <p:cNvPr id="8845" name="Google Shape;8845;p111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111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111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111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111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111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111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111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111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4" name="Google Shape;8854;p111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5" name="Google Shape;8855;p111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AB2F"/>
          </a:solidFill>
        </p:grpSpPr>
        <p:sp>
          <p:nvSpPr>
            <p:cNvPr id="8856" name="Google Shape;8856;p111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111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111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9" name="Google Shape;8859;p111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AB2F"/>
          </a:solidFill>
        </p:grpSpPr>
        <p:sp>
          <p:nvSpPr>
            <p:cNvPr id="8860" name="Google Shape;8860;p111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111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2" name="Google Shape;8862;p111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AB2F"/>
          </a:solidFill>
        </p:grpSpPr>
        <p:sp>
          <p:nvSpPr>
            <p:cNvPr id="8863" name="Google Shape;8863;p111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111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5" name="Google Shape;8865;p111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6" name="Google Shape;8866;p111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AB2F"/>
          </a:solidFill>
        </p:grpSpPr>
        <p:sp>
          <p:nvSpPr>
            <p:cNvPr id="8867" name="Google Shape;8867;p11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11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9" name="Google Shape;8869;p111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AB2F"/>
          </a:solidFill>
        </p:grpSpPr>
        <p:sp>
          <p:nvSpPr>
            <p:cNvPr id="8870" name="Google Shape;8870;p111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111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2" name="Google Shape;8872;p111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AB2F"/>
          </a:solidFill>
        </p:grpSpPr>
        <p:sp>
          <p:nvSpPr>
            <p:cNvPr id="8873" name="Google Shape;8873;p11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11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5" name="Google Shape;8875;p111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AB2F"/>
          </a:solidFill>
        </p:grpSpPr>
        <p:sp>
          <p:nvSpPr>
            <p:cNvPr id="8876" name="Google Shape;8876;p111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111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8" name="Google Shape;8878;p111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AB2F"/>
          </a:solidFill>
        </p:grpSpPr>
        <p:sp>
          <p:nvSpPr>
            <p:cNvPr id="8879" name="Google Shape;8879;p111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111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111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111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3" name="Google Shape;8883;p111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AB2F"/>
          </a:solidFill>
        </p:grpSpPr>
        <p:sp>
          <p:nvSpPr>
            <p:cNvPr id="8884" name="Google Shape;8884;p111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111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6" name="Google Shape;8886;p111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AB2F"/>
          </a:solidFill>
        </p:grpSpPr>
        <p:sp>
          <p:nvSpPr>
            <p:cNvPr id="8887" name="Google Shape;8887;p111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111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9" name="Google Shape;8889;p111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AB2F"/>
          </a:solidFill>
        </p:grpSpPr>
        <p:sp>
          <p:nvSpPr>
            <p:cNvPr id="8890" name="Google Shape;8890;p111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111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111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111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111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5" name="Google Shape;8895;p111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AB2F"/>
          </a:solidFill>
        </p:grpSpPr>
        <p:sp>
          <p:nvSpPr>
            <p:cNvPr id="8896" name="Google Shape;8896;p111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111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111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111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111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111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111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111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4" name="Google Shape;8904;p111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AB2F"/>
          </a:solidFill>
        </p:grpSpPr>
        <p:sp>
          <p:nvSpPr>
            <p:cNvPr id="8905" name="Google Shape;8905;p111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111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111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8" name="Google Shape;8908;p111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AB2F"/>
          </a:solidFill>
        </p:grpSpPr>
        <p:sp>
          <p:nvSpPr>
            <p:cNvPr id="8909" name="Google Shape;8909;p111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111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111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111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3" name="Google Shape;8913;p111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AB2F"/>
          </a:solidFill>
        </p:grpSpPr>
        <p:sp>
          <p:nvSpPr>
            <p:cNvPr id="8914" name="Google Shape;8914;p111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111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16" name="Google Shape;8916;p111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7" name="Google Shape;8917;p111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AB2F"/>
          </a:solidFill>
        </p:grpSpPr>
        <p:sp>
          <p:nvSpPr>
            <p:cNvPr id="8918" name="Google Shape;8918;p111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111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111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111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2" name="Google Shape;8922;p111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AB2F"/>
          </a:solidFill>
        </p:grpSpPr>
        <p:sp>
          <p:nvSpPr>
            <p:cNvPr id="8923" name="Google Shape;8923;p111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111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111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111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7" name="Google Shape;8927;p111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AB2F"/>
          </a:solidFill>
        </p:grpSpPr>
        <p:sp>
          <p:nvSpPr>
            <p:cNvPr id="8928" name="Google Shape;8928;p111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111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111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1" name="Google Shape;8931;p111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AB2F"/>
          </a:solidFill>
        </p:grpSpPr>
        <p:sp>
          <p:nvSpPr>
            <p:cNvPr id="8932" name="Google Shape;8932;p11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11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4" name="Google Shape;8934;p111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AB2F"/>
          </a:solidFill>
        </p:grpSpPr>
        <p:sp>
          <p:nvSpPr>
            <p:cNvPr id="8935" name="Google Shape;8935;p111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111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111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8" name="Google Shape;8938;p111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AB2F"/>
          </a:solidFill>
        </p:grpSpPr>
        <p:sp>
          <p:nvSpPr>
            <p:cNvPr id="8939" name="Google Shape;8939;p111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111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1" name="Google Shape;8941;p111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AB2F"/>
          </a:solidFill>
        </p:grpSpPr>
        <p:sp>
          <p:nvSpPr>
            <p:cNvPr id="8942" name="Google Shape;8942;p111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111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4" name="Google Shape;8944;p111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AB2F"/>
          </a:solidFill>
        </p:grpSpPr>
        <p:sp>
          <p:nvSpPr>
            <p:cNvPr id="8945" name="Google Shape;8945;p111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111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111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111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9" name="Google Shape;8949;p111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0" name="Google Shape;8950;p111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AB2F"/>
          </a:solidFill>
        </p:grpSpPr>
        <p:sp>
          <p:nvSpPr>
            <p:cNvPr id="8951" name="Google Shape;8951;p111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111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111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4" name="Google Shape;8954;p111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5" name="Google Shape;8955;p111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AB2F"/>
          </a:solidFill>
        </p:grpSpPr>
        <p:sp>
          <p:nvSpPr>
            <p:cNvPr id="8956" name="Google Shape;8956;p111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111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111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9" name="Google Shape;8959;p111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0" name="Google Shape;8960;p111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AB2F"/>
          </a:solidFill>
        </p:grpSpPr>
        <p:sp>
          <p:nvSpPr>
            <p:cNvPr id="8961" name="Google Shape;8961;p111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111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111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4" name="Google Shape;8964;p111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AB2F"/>
          </a:solidFill>
        </p:grpSpPr>
        <p:sp>
          <p:nvSpPr>
            <p:cNvPr id="8965" name="Google Shape;8965;p111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111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111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8" name="Google Shape;8968;p111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AB2F"/>
          </a:solidFill>
        </p:grpSpPr>
        <p:sp>
          <p:nvSpPr>
            <p:cNvPr id="8969" name="Google Shape;8969;p111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111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111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111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111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4" name="Google Shape;8974;p111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75" name="Google Shape;8975;p111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AB2F"/>
          </a:solidFill>
        </p:grpSpPr>
        <p:sp>
          <p:nvSpPr>
            <p:cNvPr id="8976" name="Google Shape;8976;p111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111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111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9" name="Google Shape;8979;p111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0" name="Google Shape;8980;p111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AB2F"/>
          </a:solidFill>
        </p:grpSpPr>
        <p:sp>
          <p:nvSpPr>
            <p:cNvPr id="8981" name="Google Shape;8981;p111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111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111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111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111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111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111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111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111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111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111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92" name="Google Shape;8992;p111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7" name="Google Shape;6837;p79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  <a:solidFill>
            <a:srgbClr val="FFAB2F"/>
          </a:solidFill>
        </p:grpSpPr>
        <p:sp>
          <p:nvSpPr>
            <p:cNvPr id="6838" name="Google Shape;6838;p79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9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79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1" name="Google Shape;6841;p79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  <a:solidFill>
            <a:srgbClr val="FFAB2F"/>
          </a:solidFill>
        </p:grpSpPr>
        <p:sp>
          <p:nvSpPr>
            <p:cNvPr id="6842" name="Google Shape;6842;p79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79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79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5" name="Google Shape;6845;p79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  <a:solidFill>
            <a:srgbClr val="FFAB2F"/>
          </a:solidFill>
        </p:grpSpPr>
        <p:sp>
          <p:nvSpPr>
            <p:cNvPr id="6846" name="Google Shape;6846;p79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79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79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9" name="Google Shape;6849;p79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  <a:solidFill>
            <a:srgbClr val="FFAB2F"/>
          </a:solidFill>
        </p:grpSpPr>
        <p:sp>
          <p:nvSpPr>
            <p:cNvPr id="6850" name="Google Shape;6850;p79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79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79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79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4" name="Google Shape;6854;p79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  <a:solidFill>
            <a:srgbClr val="FFAB2F"/>
          </a:solidFill>
        </p:grpSpPr>
        <p:sp>
          <p:nvSpPr>
            <p:cNvPr id="6855" name="Google Shape;6855;p79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79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79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8" name="Google Shape;6858;p79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9" name="Google Shape;6859;p79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  <a:solidFill>
            <a:srgbClr val="FFAB2F"/>
          </a:solidFill>
        </p:grpSpPr>
        <p:sp>
          <p:nvSpPr>
            <p:cNvPr id="6860" name="Google Shape;6860;p79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79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2" name="Google Shape;6862;p79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  <a:solidFill>
            <a:srgbClr val="FFAB2F"/>
          </a:solidFill>
        </p:grpSpPr>
        <p:sp>
          <p:nvSpPr>
            <p:cNvPr id="6863" name="Google Shape;6863;p79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79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5" name="Google Shape;6865;p79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6" name="Google Shape;6866;p79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7" name="Google Shape;6867;p79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  <a:solidFill>
            <a:srgbClr val="FFAB2F"/>
          </a:solidFill>
        </p:grpSpPr>
        <p:sp>
          <p:nvSpPr>
            <p:cNvPr id="6868" name="Google Shape;6868;p79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79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79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79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2" name="Google Shape;6872;p79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  <a:solidFill>
            <a:srgbClr val="FFAB2F"/>
          </a:solidFill>
        </p:grpSpPr>
        <p:sp>
          <p:nvSpPr>
            <p:cNvPr id="6873" name="Google Shape;6873;p79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79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5" name="Google Shape;6875;p79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76" name="Google Shape;6876;p79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  <a:solidFill>
            <a:srgbClr val="FFAB2F"/>
          </a:solidFill>
        </p:grpSpPr>
        <p:sp>
          <p:nvSpPr>
            <p:cNvPr id="6877" name="Google Shape;6877;p79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79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79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79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79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79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3" name="Google Shape;6883;p79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  <a:solidFill>
            <a:srgbClr val="FFAB2F"/>
          </a:solidFill>
        </p:grpSpPr>
        <p:sp>
          <p:nvSpPr>
            <p:cNvPr id="6884" name="Google Shape;6884;p79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79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79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79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79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79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79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1" name="Google Shape;6891;p79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  <a:solidFill>
            <a:srgbClr val="FFAB2F"/>
          </a:solidFill>
        </p:grpSpPr>
        <p:sp>
          <p:nvSpPr>
            <p:cNvPr id="6892" name="Google Shape;6892;p7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7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4" name="Google Shape;6894;p79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  <a:solidFill>
            <a:srgbClr val="FFAB2F"/>
          </a:solidFill>
        </p:grpSpPr>
        <p:sp>
          <p:nvSpPr>
            <p:cNvPr id="6895" name="Google Shape;6895;p79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79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79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79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9" name="Google Shape;6899;p79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  <a:solidFill>
            <a:srgbClr val="FFAB2F"/>
          </a:solidFill>
        </p:grpSpPr>
        <p:sp>
          <p:nvSpPr>
            <p:cNvPr id="6900" name="Google Shape;6900;p79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79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79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3" name="Google Shape;6903;p79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4" name="Google Shape;6904;p79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  <a:solidFill>
            <a:srgbClr val="FFAB2F"/>
          </a:solidFill>
        </p:grpSpPr>
        <p:sp>
          <p:nvSpPr>
            <p:cNvPr id="6905" name="Google Shape;6905;p79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79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7" name="Google Shape;6907;p79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8" name="Google Shape;6908;p79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9" name="Google Shape;6909;p79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  <a:solidFill>
            <a:srgbClr val="FFAB2F"/>
          </a:solidFill>
        </p:grpSpPr>
        <p:sp>
          <p:nvSpPr>
            <p:cNvPr id="6910" name="Google Shape;6910;p79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79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2" name="Google Shape;6912;p79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  <a:solidFill>
            <a:srgbClr val="FFAB2F"/>
          </a:solidFill>
        </p:grpSpPr>
        <p:sp>
          <p:nvSpPr>
            <p:cNvPr id="6913" name="Google Shape;6913;p79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79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79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79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7" name="Google Shape;6917;p79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  <a:solidFill>
            <a:srgbClr val="FFAB2F"/>
          </a:solidFill>
        </p:grpSpPr>
        <p:sp>
          <p:nvSpPr>
            <p:cNvPr id="6918" name="Google Shape;6918;p79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79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79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1" name="Google Shape;6921;p79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22" name="Google Shape;6922;p79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  <a:solidFill>
            <a:srgbClr val="FFAB2F"/>
          </a:solidFill>
        </p:grpSpPr>
        <p:sp>
          <p:nvSpPr>
            <p:cNvPr id="6923" name="Google Shape;6923;p79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79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79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6" name="Google Shape;6926;p79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  <a:solidFill>
            <a:srgbClr val="FFAB2F"/>
          </a:solidFill>
        </p:grpSpPr>
        <p:sp>
          <p:nvSpPr>
            <p:cNvPr id="6927" name="Google Shape;6927;p79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79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79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79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1" name="Google Shape;6931;p79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  <a:solidFill>
            <a:srgbClr val="FFAB2F"/>
          </a:solidFill>
        </p:grpSpPr>
        <p:sp>
          <p:nvSpPr>
            <p:cNvPr id="6932" name="Google Shape;6932;p79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79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4" name="Google Shape;6934;p79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  <a:solidFill>
            <a:srgbClr val="FFAB2F"/>
          </a:solidFill>
        </p:grpSpPr>
        <p:sp>
          <p:nvSpPr>
            <p:cNvPr id="6935" name="Google Shape;6935;p79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79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7" name="Google Shape;6937;p79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  <a:solidFill>
            <a:srgbClr val="FFAB2F"/>
          </a:solidFill>
        </p:grpSpPr>
        <p:sp>
          <p:nvSpPr>
            <p:cNvPr id="6938" name="Google Shape;6938;p79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79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79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79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79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3" name="Google Shape;6943;p79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  <a:solidFill>
            <a:srgbClr val="FFAB2F"/>
          </a:solidFill>
        </p:grpSpPr>
        <p:sp>
          <p:nvSpPr>
            <p:cNvPr id="6944" name="Google Shape;6944;p79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79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79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79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8" name="Google Shape;6948;p79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9" name="Google Shape;6949;p79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0" name="Google Shape;6950;p79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  <a:solidFill>
            <a:srgbClr val="FFAB2F"/>
          </a:solidFill>
        </p:grpSpPr>
        <p:sp>
          <p:nvSpPr>
            <p:cNvPr id="6951" name="Google Shape;6951;p79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79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3" name="Google Shape;6953;p79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  <a:solidFill>
            <a:srgbClr val="FFAB2F"/>
          </a:solidFill>
        </p:grpSpPr>
        <p:sp>
          <p:nvSpPr>
            <p:cNvPr id="6954" name="Google Shape;6954;p79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79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6" name="Google Shape;6956;p79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  <a:solidFill>
            <a:srgbClr val="FFAB2F"/>
          </a:solidFill>
        </p:grpSpPr>
        <p:sp>
          <p:nvSpPr>
            <p:cNvPr id="6957" name="Google Shape;6957;p79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79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9" name="Google Shape;6959;p79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  <a:solidFill>
            <a:srgbClr val="FFAB2F"/>
          </a:solidFill>
        </p:grpSpPr>
        <p:sp>
          <p:nvSpPr>
            <p:cNvPr id="6960" name="Google Shape;6960;p79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79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79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79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79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79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79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79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79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  <a:solidFill>
            <a:srgbClr val="FFAB2F"/>
          </a:solidFill>
        </p:grpSpPr>
        <p:sp>
          <p:nvSpPr>
            <p:cNvPr id="6969" name="Google Shape;6969;p79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79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1" name="Google Shape;6971;p79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2" name="Google Shape;6972;p79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  <a:solidFill>
            <a:srgbClr val="FFAB2F"/>
          </a:solidFill>
        </p:grpSpPr>
        <p:sp>
          <p:nvSpPr>
            <p:cNvPr id="6973" name="Google Shape;6973;p79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79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5" name="Google Shape;6975;p79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  <a:solidFill>
            <a:srgbClr val="FFAB2F"/>
          </a:solidFill>
        </p:grpSpPr>
        <p:sp>
          <p:nvSpPr>
            <p:cNvPr id="6976" name="Google Shape;6976;p79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79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79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  <a:solidFill>
            <a:srgbClr val="FFAB2F"/>
          </a:solidFill>
        </p:grpSpPr>
        <p:sp>
          <p:nvSpPr>
            <p:cNvPr id="6979" name="Google Shape;6979;p79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79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79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2" name="Google Shape;6982;p79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  <a:solidFill>
            <a:srgbClr val="FFAB2F"/>
          </a:solidFill>
        </p:grpSpPr>
        <p:sp>
          <p:nvSpPr>
            <p:cNvPr id="6983" name="Google Shape;6983;p79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79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5" name="Google Shape;6985;p79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6" name="Google Shape;6986;p79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  <a:solidFill>
            <a:srgbClr val="FFAB2F"/>
          </a:solidFill>
        </p:grpSpPr>
        <p:sp>
          <p:nvSpPr>
            <p:cNvPr id="6987" name="Google Shape;6987;p79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79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79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79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  <a:solidFill>
            <a:srgbClr val="FFAB2F"/>
          </a:solidFill>
        </p:grpSpPr>
        <p:sp>
          <p:nvSpPr>
            <p:cNvPr id="6991" name="Google Shape;6991;p79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79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3" name="Google Shape;6993;p79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  <a:solidFill>
            <a:srgbClr val="FFAB2F"/>
          </a:solidFill>
        </p:grpSpPr>
        <p:sp>
          <p:nvSpPr>
            <p:cNvPr id="6994" name="Google Shape;6994;p79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79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6" name="Google Shape;6996;p79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  <a:solidFill>
            <a:srgbClr val="FFAB2F"/>
          </a:solidFill>
        </p:grpSpPr>
        <p:sp>
          <p:nvSpPr>
            <p:cNvPr id="6997" name="Google Shape;6997;p79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79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79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0" name="Google Shape;7000;p79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1" name="Google Shape;7001;p79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  <a:solidFill>
            <a:srgbClr val="FFAB2F"/>
          </a:solidFill>
        </p:grpSpPr>
        <p:sp>
          <p:nvSpPr>
            <p:cNvPr id="7002" name="Google Shape;7002;p79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79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79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5" name="Google Shape;7005;p79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  <a:solidFill>
            <a:srgbClr val="FFAB2F"/>
          </a:solidFill>
        </p:grpSpPr>
        <p:sp>
          <p:nvSpPr>
            <p:cNvPr id="7006" name="Google Shape;7006;p79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79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79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79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79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79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2" name="Google Shape;7012;p79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  <a:solidFill>
            <a:srgbClr val="FFAB2F"/>
          </a:solidFill>
        </p:grpSpPr>
        <p:sp>
          <p:nvSpPr>
            <p:cNvPr id="7013" name="Google Shape;7013;p79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79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5" name="Google Shape;7015;p79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  <a:solidFill>
            <a:srgbClr val="FFAB2F"/>
          </a:solidFill>
        </p:grpSpPr>
        <p:sp>
          <p:nvSpPr>
            <p:cNvPr id="7016" name="Google Shape;7016;p79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79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8" name="Google Shape;7018;p79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  <a:solidFill>
            <a:srgbClr val="FFAB2F"/>
          </a:solidFill>
        </p:grpSpPr>
        <p:sp>
          <p:nvSpPr>
            <p:cNvPr id="7019" name="Google Shape;7019;p79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79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79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79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79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4" name="Google Shape;7024;p79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  <a:solidFill>
            <a:srgbClr val="FFAB2F"/>
          </a:solidFill>
        </p:grpSpPr>
        <p:sp>
          <p:nvSpPr>
            <p:cNvPr id="7025" name="Google Shape;7025;p79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79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79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79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9" name="Google Shape;7029;p79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0" name="Google Shape;7030;p79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  <a:solidFill>
            <a:srgbClr val="FFAB2F"/>
          </a:solidFill>
        </p:grpSpPr>
        <p:sp>
          <p:nvSpPr>
            <p:cNvPr id="7031" name="Google Shape;7031;p79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79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79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79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5" name="Google Shape;7035;p79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  <a:solidFill>
            <a:srgbClr val="FFAB2F"/>
          </a:solidFill>
        </p:grpSpPr>
        <p:sp>
          <p:nvSpPr>
            <p:cNvPr id="7036" name="Google Shape;7036;p79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79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79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9" name="Google Shape;7039;p79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  <a:solidFill>
            <a:srgbClr val="FFAB2F"/>
          </a:solidFill>
        </p:grpSpPr>
        <p:sp>
          <p:nvSpPr>
            <p:cNvPr id="7040" name="Google Shape;7040;p79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79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79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3" name="Google Shape;7043;p79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  <a:solidFill>
            <a:srgbClr val="FFAB2F"/>
          </a:solidFill>
        </p:grpSpPr>
        <p:sp>
          <p:nvSpPr>
            <p:cNvPr id="7044" name="Google Shape;7044;p79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79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79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79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79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79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79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79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79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3" name="Google Shape;7053;p79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4" name="Google Shape;7054;p79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  <a:solidFill>
            <a:srgbClr val="FFAB2F"/>
          </a:solidFill>
        </p:grpSpPr>
        <p:sp>
          <p:nvSpPr>
            <p:cNvPr id="7055" name="Google Shape;7055;p79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79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79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8" name="Google Shape;7058;p79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  <a:solidFill>
            <a:srgbClr val="FFAB2F"/>
          </a:solidFill>
        </p:grpSpPr>
        <p:sp>
          <p:nvSpPr>
            <p:cNvPr id="7059" name="Google Shape;7059;p79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79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1" name="Google Shape;7061;p79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  <a:solidFill>
            <a:srgbClr val="FFAB2F"/>
          </a:solidFill>
        </p:grpSpPr>
        <p:sp>
          <p:nvSpPr>
            <p:cNvPr id="7062" name="Google Shape;7062;p79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79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4" name="Google Shape;7064;p79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5" name="Google Shape;7065;p79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  <a:solidFill>
            <a:srgbClr val="FFAB2F"/>
          </a:solidFill>
        </p:grpSpPr>
        <p:sp>
          <p:nvSpPr>
            <p:cNvPr id="7066" name="Google Shape;7066;p79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79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8" name="Google Shape;7068;p79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  <a:solidFill>
            <a:srgbClr val="FFAB2F"/>
          </a:solidFill>
        </p:grpSpPr>
        <p:sp>
          <p:nvSpPr>
            <p:cNvPr id="7069" name="Google Shape;7069;p79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79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1" name="Google Shape;7071;p79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  <a:solidFill>
            <a:srgbClr val="FFAB2F"/>
          </a:solidFill>
        </p:grpSpPr>
        <p:sp>
          <p:nvSpPr>
            <p:cNvPr id="7072" name="Google Shape;7072;p79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79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4" name="Google Shape;7074;p79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  <a:solidFill>
            <a:srgbClr val="FFAB2F"/>
          </a:solidFill>
        </p:grpSpPr>
        <p:sp>
          <p:nvSpPr>
            <p:cNvPr id="7075" name="Google Shape;7075;p79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79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7" name="Google Shape;7077;p79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  <a:solidFill>
            <a:srgbClr val="FFAB2F"/>
          </a:solidFill>
        </p:grpSpPr>
        <p:sp>
          <p:nvSpPr>
            <p:cNvPr id="7078" name="Google Shape;7078;p79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79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79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79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2" name="Google Shape;7082;p79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  <a:solidFill>
            <a:srgbClr val="FFAB2F"/>
          </a:solidFill>
        </p:grpSpPr>
        <p:sp>
          <p:nvSpPr>
            <p:cNvPr id="7083" name="Google Shape;7083;p79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79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5" name="Google Shape;7085;p79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  <a:solidFill>
            <a:srgbClr val="FFAB2F"/>
          </a:solidFill>
        </p:grpSpPr>
        <p:sp>
          <p:nvSpPr>
            <p:cNvPr id="7086" name="Google Shape;7086;p79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79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8" name="Google Shape;7088;p79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  <a:solidFill>
            <a:srgbClr val="FFAB2F"/>
          </a:solidFill>
        </p:grpSpPr>
        <p:sp>
          <p:nvSpPr>
            <p:cNvPr id="7089" name="Google Shape;7089;p79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79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79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79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79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4" name="Google Shape;7094;p79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  <a:solidFill>
            <a:srgbClr val="FFAB2F"/>
          </a:solidFill>
        </p:grpSpPr>
        <p:sp>
          <p:nvSpPr>
            <p:cNvPr id="7095" name="Google Shape;7095;p79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79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79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79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79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79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79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79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3" name="Google Shape;7103;p79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  <a:solidFill>
            <a:srgbClr val="FFAB2F"/>
          </a:solidFill>
        </p:grpSpPr>
        <p:sp>
          <p:nvSpPr>
            <p:cNvPr id="7104" name="Google Shape;7104;p79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79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79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7" name="Google Shape;7107;p79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  <a:solidFill>
            <a:srgbClr val="FFAB2F"/>
          </a:solidFill>
        </p:grpSpPr>
        <p:sp>
          <p:nvSpPr>
            <p:cNvPr id="7108" name="Google Shape;7108;p79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79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79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79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2" name="Google Shape;7112;p79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  <a:solidFill>
            <a:srgbClr val="FFAB2F"/>
          </a:solidFill>
        </p:grpSpPr>
        <p:sp>
          <p:nvSpPr>
            <p:cNvPr id="7113" name="Google Shape;7113;p79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79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5" name="Google Shape;7115;p79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6" name="Google Shape;7116;p79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  <a:solidFill>
            <a:srgbClr val="FFAB2F"/>
          </a:solidFill>
        </p:grpSpPr>
        <p:sp>
          <p:nvSpPr>
            <p:cNvPr id="7117" name="Google Shape;7117;p79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79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79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79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1" name="Google Shape;7121;p79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  <a:solidFill>
            <a:srgbClr val="FFAB2F"/>
          </a:solidFill>
        </p:grpSpPr>
        <p:sp>
          <p:nvSpPr>
            <p:cNvPr id="7122" name="Google Shape;7122;p79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9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79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79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6" name="Google Shape;7126;p79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  <a:solidFill>
            <a:srgbClr val="FFAB2F"/>
          </a:solidFill>
        </p:grpSpPr>
        <p:sp>
          <p:nvSpPr>
            <p:cNvPr id="7127" name="Google Shape;7127;p79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79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79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0" name="Google Shape;7130;p79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  <a:solidFill>
            <a:srgbClr val="FFAB2F"/>
          </a:solidFill>
        </p:grpSpPr>
        <p:sp>
          <p:nvSpPr>
            <p:cNvPr id="7131" name="Google Shape;7131;p79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79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79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  <a:solidFill>
            <a:srgbClr val="FFAB2F"/>
          </a:solidFill>
        </p:grpSpPr>
        <p:sp>
          <p:nvSpPr>
            <p:cNvPr id="7134" name="Google Shape;7134;p79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79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79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7" name="Google Shape;7137;p79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  <a:solidFill>
            <a:srgbClr val="FFAB2F"/>
          </a:solidFill>
        </p:grpSpPr>
        <p:sp>
          <p:nvSpPr>
            <p:cNvPr id="7138" name="Google Shape;7138;p79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79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0" name="Google Shape;7140;p79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  <a:solidFill>
            <a:srgbClr val="FFAB2F"/>
          </a:solidFill>
        </p:grpSpPr>
        <p:sp>
          <p:nvSpPr>
            <p:cNvPr id="7141" name="Google Shape;7141;p79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9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3" name="Google Shape;7143;p79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  <a:solidFill>
            <a:srgbClr val="FFAB2F"/>
          </a:solidFill>
        </p:grpSpPr>
        <p:sp>
          <p:nvSpPr>
            <p:cNvPr id="7144" name="Google Shape;7144;p79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79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9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79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8" name="Google Shape;7148;p79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9" name="Google Shape;7149;p79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  <a:solidFill>
            <a:srgbClr val="FFAB2F"/>
          </a:solidFill>
        </p:grpSpPr>
        <p:sp>
          <p:nvSpPr>
            <p:cNvPr id="7150" name="Google Shape;7150;p79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79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79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3" name="Google Shape;7153;p79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4" name="Google Shape;7154;p79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  <a:solidFill>
            <a:srgbClr val="FFAB2F"/>
          </a:solidFill>
        </p:grpSpPr>
        <p:sp>
          <p:nvSpPr>
            <p:cNvPr id="7155" name="Google Shape;7155;p79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79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79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8" name="Google Shape;7158;p79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9" name="Google Shape;7159;p79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  <a:solidFill>
            <a:srgbClr val="FFAB2F"/>
          </a:solidFill>
        </p:grpSpPr>
        <p:sp>
          <p:nvSpPr>
            <p:cNvPr id="7160" name="Google Shape;7160;p79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79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79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3" name="Google Shape;7163;p79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  <a:solidFill>
            <a:srgbClr val="FFAB2F"/>
          </a:solidFill>
        </p:grpSpPr>
        <p:sp>
          <p:nvSpPr>
            <p:cNvPr id="7164" name="Google Shape;7164;p79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79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79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7" name="Google Shape;7167;p79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  <a:solidFill>
            <a:srgbClr val="FFAB2F"/>
          </a:solidFill>
        </p:grpSpPr>
        <p:sp>
          <p:nvSpPr>
            <p:cNvPr id="7168" name="Google Shape;7168;p79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79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79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79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79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3" name="Google Shape;7173;p79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4" name="Google Shape;7174;p79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  <a:solidFill>
            <a:srgbClr val="FFAB2F"/>
          </a:solidFill>
        </p:grpSpPr>
        <p:sp>
          <p:nvSpPr>
            <p:cNvPr id="7175" name="Google Shape;7175;p79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79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79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8" name="Google Shape;7178;p79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9" name="Google Shape;7179;p79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  <a:solidFill>
            <a:srgbClr val="FFAB2F"/>
          </a:solidFill>
        </p:grpSpPr>
        <p:sp>
          <p:nvSpPr>
            <p:cNvPr id="7180" name="Google Shape;7180;p79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79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79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79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79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79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79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79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79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79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79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1" name="Google Shape;7191;p79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A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79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Educational Icons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7193" name="Google Shape;7193;p79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tx1"/>
                </a:solidFill>
              </a:rPr>
              <a:t>Medical Icons</a:t>
            </a:r>
            <a:endParaRPr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752675" y="1810852"/>
            <a:ext cx="3703266" cy="2003954"/>
            <a:chOff x="828875" y="2287102"/>
            <a:chExt cx="3703266" cy="2003954"/>
          </a:xfrm>
        </p:grpSpPr>
        <p:grpSp>
          <p:nvGrpSpPr>
            <p:cNvPr id="6423" name="Google Shape;6423;p78"/>
            <p:cNvGrpSpPr/>
            <p:nvPr/>
          </p:nvGrpSpPr>
          <p:grpSpPr>
            <a:xfrm>
              <a:off x="829359" y="2307635"/>
              <a:ext cx="339235" cy="298186"/>
              <a:chOff x="898875" y="244725"/>
              <a:chExt cx="481800" cy="423500"/>
            </a:xfrm>
            <a:solidFill>
              <a:srgbClr val="FFAB2F"/>
            </a:solidFill>
          </p:grpSpPr>
          <p:sp>
            <p:nvSpPr>
              <p:cNvPr id="6424" name="Google Shape;6424;p78"/>
              <p:cNvSpPr/>
              <p:nvPr/>
            </p:nvSpPr>
            <p:spPr>
              <a:xfrm>
                <a:off x="1125675" y="470575"/>
                <a:ext cx="282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30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25" name="Google Shape;6425;p78"/>
              <p:cNvSpPr/>
              <p:nvPr/>
            </p:nvSpPr>
            <p:spPr>
              <a:xfrm>
                <a:off x="898875" y="244725"/>
                <a:ext cx="4818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9035" extrusionOk="0">
                    <a:moveTo>
                      <a:pt x="2825" y="1130"/>
                    </a:moveTo>
                    <a:cubicBezTo>
                      <a:pt x="3135" y="1130"/>
                      <a:pt x="3388" y="1380"/>
                      <a:pt x="3388" y="1693"/>
                    </a:cubicBezTo>
                    <a:lnTo>
                      <a:pt x="3388" y="2259"/>
                    </a:lnTo>
                    <a:lnTo>
                      <a:pt x="2258" y="2259"/>
                    </a:lnTo>
                    <a:lnTo>
                      <a:pt x="2258" y="1693"/>
                    </a:lnTo>
                    <a:cubicBezTo>
                      <a:pt x="2258" y="1380"/>
                      <a:pt x="2511" y="1130"/>
                      <a:pt x="2825" y="1130"/>
                    </a:cubicBezTo>
                    <a:close/>
                    <a:moveTo>
                      <a:pt x="11894" y="1130"/>
                    </a:moveTo>
                    <a:cubicBezTo>
                      <a:pt x="12208" y="1130"/>
                      <a:pt x="12461" y="1380"/>
                      <a:pt x="12461" y="1693"/>
                    </a:cubicBezTo>
                    <a:lnTo>
                      <a:pt x="12461" y="2259"/>
                    </a:lnTo>
                    <a:lnTo>
                      <a:pt x="6814" y="2259"/>
                    </a:lnTo>
                    <a:lnTo>
                      <a:pt x="6814" y="1693"/>
                    </a:lnTo>
                    <a:cubicBezTo>
                      <a:pt x="6814" y="1380"/>
                      <a:pt x="7064" y="1130"/>
                      <a:pt x="7378" y="1130"/>
                    </a:cubicBezTo>
                    <a:close/>
                    <a:moveTo>
                      <a:pt x="5083" y="4518"/>
                    </a:moveTo>
                    <a:cubicBezTo>
                      <a:pt x="5586" y="4518"/>
                      <a:pt x="5836" y="5123"/>
                      <a:pt x="5480" y="5481"/>
                    </a:cubicBezTo>
                    <a:cubicBezTo>
                      <a:pt x="5366" y="5596"/>
                      <a:pt x="5225" y="5647"/>
                      <a:pt x="5086" y="5647"/>
                    </a:cubicBezTo>
                    <a:cubicBezTo>
                      <a:pt x="4796" y="5647"/>
                      <a:pt x="4517" y="5422"/>
                      <a:pt x="4517" y="5081"/>
                    </a:cubicBezTo>
                    <a:cubicBezTo>
                      <a:pt x="4517" y="4768"/>
                      <a:pt x="4770" y="4518"/>
                      <a:pt x="5083" y="4518"/>
                    </a:cubicBezTo>
                    <a:close/>
                    <a:moveTo>
                      <a:pt x="2825" y="1"/>
                    </a:moveTo>
                    <a:cubicBezTo>
                      <a:pt x="1888" y="1"/>
                      <a:pt x="1129" y="757"/>
                      <a:pt x="1129" y="1693"/>
                    </a:cubicBezTo>
                    <a:lnTo>
                      <a:pt x="1129" y="2362"/>
                    </a:lnTo>
                    <a:cubicBezTo>
                      <a:pt x="455" y="2600"/>
                      <a:pt x="3" y="3235"/>
                      <a:pt x="0" y="3952"/>
                    </a:cubicBezTo>
                    <a:lnTo>
                      <a:pt x="0" y="4518"/>
                    </a:lnTo>
                    <a:lnTo>
                      <a:pt x="1695" y="4518"/>
                    </a:lnTo>
                    <a:cubicBezTo>
                      <a:pt x="2629" y="4518"/>
                      <a:pt x="3388" y="5274"/>
                      <a:pt x="3388" y="6210"/>
                    </a:cubicBezTo>
                    <a:lnTo>
                      <a:pt x="3388" y="9035"/>
                    </a:lnTo>
                    <a:lnTo>
                      <a:pt x="5742" y="9035"/>
                    </a:lnTo>
                    <a:cubicBezTo>
                      <a:pt x="6016" y="7123"/>
                      <a:pt x="7652" y="5647"/>
                      <a:pt x="9636" y="5647"/>
                    </a:cubicBezTo>
                    <a:cubicBezTo>
                      <a:pt x="11620" y="5647"/>
                      <a:pt x="13256" y="7123"/>
                      <a:pt x="13533" y="9035"/>
                    </a:cubicBezTo>
                    <a:lnTo>
                      <a:pt x="15884" y="9035"/>
                    </a:lnTo>
                    <a:lnTo>
                      <a:pt x="15884" y="6210"/>
                    </a:lnTo>
                    <a:cubicBezTo>
                      <a:pt x="15884" y="5274"/>
                      <a:pt x="16643" y="4518"/>
                      <a:pt x="17580" y="4518"/>
                    </a:cubicBezTo>
                    <a:lnTo>
                      <a:pt x="19272" y="4518"/>
                    </a:lnTo>
                    <a:lnTo>
                      <a:pt x="19272" y="3952"/>
                    </a:lnTo>
                    <a:cubicBezTo>
                      <a:pt x="19272" y="3015"/>
                      <a:pt x="18513" y="2259"/>
                      <a:pt x="17580" y="2259"/>
                    </a:cubicBezTo>
                    <a:lnTo>
                      <a:pt x="13590" y="2259"/>
                    </a:lnTo>
                    <a:lnTo>
                      <a:pt x="13590" y="1693"/>
                    </a:lnTo>
                    <a:cubicBezTo>
                      <a:pt x="13587" y="757"/>
                      <a:pt x="12831" y="1"/>
                      <a:pt x="11894" y="1"/>
                    </a:cubicBezTo>
                    <a:lnTo>
                      <a:pt x="7378" y="1"/>
                    </a:lnTo>
                    <a:cubicBezTo>
                      <a:pt x="6441" y="1"/>
                      <a:pt x="5685" y="757"/>
                      <a:pt x="5685" y="1693"/>
                    </a:cubicBezTo>
                    <a:lnTo>
                      <a:pt x="5685" y="2259"/>
                    </a:lnTo>
                    <a:lnTo>
                      <a:pt x="4517" y="2259"/>
                    </a:lnTo>
                    <a:lnTo>
                      <a:pt x="4517" y="1693"/>
                    </a:lnTo>
                    <a:cubicBezTo>
                      <a:pt x="4517" y="757"/>
                      <a:pt x="3758" y="1"/>
                      <a:pt x="2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26" name="Google Shape;6426;p78"/>
              <p:cNvSpPr/>
              <p:nvPr/>
            </p:nvSpPr>
            <p:spPr>
              <a:xfrm>
                <a:off x="1324200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3"/>
                    </a:cubicBezTo>
                    <a:lnTo>
                      <a:pt x="1" y="7339"/>
                    </a:lnTo>
                    <a:cubicBezTo>
                      <a:pt x="1" y="7652"/>
                      <a:pt x="254" y="7905"/>
                      <a:pt x="567" y="7905"/>
                    </a:cubicBezTo>
                    <a:lnTo>
                      <a:pt x="2259" y="7905"/>
                    </a:lnTo>
                    <a:lnTo>
                      <a:pt x="22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27" name="Google Shape;6427;p78"/>
              <p:cNvSpPr/>
              <p:nvPr/>
            </p:nvSpPr>
            <p:spPr>
              <a:xfrm>
                <a:off x="898875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0" y="0"/>
                    </a:moveTo>
                    <a:lnTo>
                      <a:pt x="0" y="7905"/>
                    </a:lnTo>
                    <a:lnTo>
                      <a:pt x="1695" y="7905"/>
                    </a:lnTo>
                    <a:cubicBezTo>
                      <a:pt x="2005" y="7905"/>
                      <a:pt x="2258" y="7652"/>
                      <a:pt x="2258" y="7339"/>
                    </a:cubicBezTo>
                    <a:lnTo>
                      <a:pt x="2258" y="563"/>
                    </a:lnTo>
                    <a:cubicBezTo>
                      <a:pt x="2258" y="250"/>
                      <a:pt x="2005" y="0"/>
                      <a:pt x="16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28" name="Google Shape;6428;p78"/>
              <p:cNvSpPr/>
              <p:nvPr/>
            </p:nvSpPr>
            <p:spPr>
              <a:xfrm>
                <a:off x="1063650" y="414125"/>
                <a:ext cx="14675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5645" extrusionOk="0">
                    <a:moveTo>
                      <a:pt x="3045" y="1127"/>
                    </a:moveTo>
                    <a:cubicBezTo>
                      <a:pt x="3263" y="1127"/>
                      <a:pt x="3483" y="1169"/>
                      <a:pt x="3692" y="1256"/>
                    </a:cubicBezTo>
                    <a:cubicBezTo>
                      <a:pt x="4325" y="1518"/>
                      <a:pt x="4740" y="2135"/>
                      <a:pt x="4740" y="2822"/>
                    </a:cubicBezTo>
                    <a:cubicBezTo>
                      <a:pt x="4737" y="3758"/>
                      <a:pt x="3981" y="4514"/>
                      <a:pt x="3045" y="4517"/>
                    </a:cubicBezTo>
                    <a:cubicBezTo>
                      <a:pt x="2358" y="4517"/>
                      <a:pt x="1741" y="4102"/>
                      <a:pt x="1479" y="3469"/>
                    </a:cubicBezTo>
                    <a:cubicBezTo>
                      <a:pt x="1217" y="2837"/>
                      <a:pt x="1362" y="2108"/>
                      <a:pt x="1847" y="1623"/>
                    </a:cubicBezTo>
                    <a:cubicBezTo>
                      <a:pt x="2171" y="1299"/>
                      <a:pt x="2604" y="1127"/>
                      <a:pt x="3045" y="1127"/>
                    </a:cubicBezTo>
                    <a:close/>
                    <a:moveTo>
                      <a:pt x="3045" y="0"/>
                    </a:moveTo>
                    <a:cubicBezTo>
                      <a:pt x="1904" y="0"/>
                      <a:pt x="874" y="687"/>
                      <a:pt x="437" y="1741"/>
                    </a:cubicBezTo>
                    <a:cubicBezTo>
                      <a:pt x="1" y="2798"/>
                      <a:pt x="242" y="4011"/>
                      <a:pt x="1049" y="4818"/>
                    </a:cubicBezTo>
                    <a:cubicBezTo>
                      <a:pt x="1588" y="5358"/>
                      <a:pt x="2310" y="5645"/>
                      <a:pt x="3045" y="5645"/>
                    </a:cubicBezTo>
                    <a:cubicBezTo>
                      <a:pt x="3409" y="5645"/>
                      <a:pt x="3776" y="5574"/>
                      <a:pt x="4126" y="5430"/>
                    </a:cubicBezTo>
                    <a:cubicBezTo>
                      <a:pt x="5180" y="4993"/>
                      <a:pt x="5870" y="3963"/>
                      <a:pt x="5870" y="2822"/>
                    </a:cubicBezTo>
                    <a:cubicBezTo>
                      <a:pt x="5867" y="1262"/>
                      <a:pt x="4605" y="0"/>
                      <a:pt x="30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29" name="Google Shape;6429;p78"/>
              <p:cNvSpPr/>
              <p:nvPr/>
            </p:nvSpPr>
            <p:spPr>
              <a:xfrm>
                <a:off x="898875" y="498800"/>
                <a:ext cx="4818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6777" extrusionOk="0">
                    <a:moveTo>
                      <a:pt x="3388" y="1"/>
                    </a:moveTo>
                    <a:lnTo>
                      <a:pt x="3388" y="2823"/>
                    </a:lnTo>
                    <a:cubicBezTo>
                      <a:pt x="3388" y="3759"/>
                      <a:pt x="2629" y="4515"/>
                      <a:pt x="1695" y="4518"/>
                    </a:cubicBezTo>
                    <a:lnTo>
                      <a:pt x="0" y="4518"/>
                    </a:lnTo>
                    <a:lnTo>
                      <a:pt x="0" y="5081"/>
                    </a:lnTo>
                    <a:cubicBezTo>
                      <a:pt x="0" y="6017"/>
                      <a:pt x="759" y="6773"/>
                      <a:pt x="1695" y="6776"/>
                    </a:cubicBezTo>
                    <a:lnTo>
                      <a:pt x="17580" y="6776"/>
                    </a:lnTo>
                    <a:cubicBezTo>
                      <a:pt x="18513" y="6773"/>
                      <a:pt x="19272" y="6017"/>
                      <a:pt x="19272" y="5081"/>
                    </a:cubicBezTo>
                    <a:lnTo>
                      <a:pt x="19272" y="4518"/>
                    </a:lnTo>
                    <a:lnTo>
                      <a:pt x="17580" y="4518"/>
                    </a:lnTo>
                    <a:cubicBezTo>
                      <a:pt x="16643" y="4515"/>
                      <a:pt x="15884" y="3759"/>
                      <a:pt x="15884" y="2823"/>
                    </a:cubicBezTo>
                    <a:lnTo>
                      <a:pt x="15884" y="1"/>
                    </a:lnTo>
                    <a:lnTo>
                      <a:pt x="13533" y="1"/>
                    </a:lnTo>
                    <a:cubicBezTo>
                      <a:pt x="13256" y="1910"/>
                      <a:pt x="11620" y="3389"/>
                      <a:pt x="9636" y="3389"/>
                    </a:cubicBezTo>
                    <a:cubicBezTo>
                      <a:pt x="7652" y="3389"/>
                      <a:pt x="6016" y="1910"/>
                      <a:pt x="5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30" name="Google Shape;6430;p78"/>
            <p:cNvGrpSpPr/>
            <p:nvPr/>
          </p:nvGrpSpPr>
          <p:grpSpPr>
            <a:xfrm>
              <a:off x="1267741" y="2287103"/>
              <a:ext cx="298169" cy="339253"/>
              <a:chOff x="1529350" y="258825"/>
              <a:chExt cx="423475" cy="481825"/>
            </a:xfrm>
            <a:solidFill>
              <a:srgbClr val="FFAB2F"/>
            </a:solidFill>
          </p:grpSpPr>
          <p:sp>
            <p:nvSpPr>
              <p:cNvPr id="6431" name="Google Shape;6431;p78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17222" extrusionOk="0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32" name="Google Shape;6432;p78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6298" extrusionOk="0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33" name="Google Shape;6433;p78"/>
            <p:cNvGrpSpPr/>
            <p:nvPr/>
          </p:nvGrpSpPr>
          <p:grpSpPr>
            <a:xfrm>
              <a:off x="1660716" y="2367273"/>
              <a:ext cx="340890" cy="178912"/>
              <a:chOff x="2084325" y="363300"/>
              <a:chExt cx="484150" cy="254100"/>
            </a:xfrm>
            <a:solidFill>
              <a:srgbClr val="FFAB2F"/>
            </a:solidFill>
          </p:grpSpPr>
          <p:sp>
            <p:nvSpPr>
              <p:cNvPr id="6434" name="Google Shape;6434;p78"/>
              <p:cNvSpPr/>
              <p:nvPr/>
            </p:nvSpPr>
            <p:spPr>
              <a:xfrm>
                <a:off x="2084325" y="363300"/>
                <a:ext cx="48415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10164" extrusionOk="0">
                    <a:moveTo>
                      <a:pt x="9686" y="1128"/>
                    </a:moveTo>
                    <a:cubicBezTo>
                      <a:pt x="10195" y="1128"/>
                      <a:pt x="10707" y="1226"/>
                      <a:pt x="11196" y="1428"/>
                    </a:cubicBezTo>
                    <a:cubicBezTo>
                      <a:pt x="12671" y="2042"/>
                      <a:pt x="13635" y="3482"/>
                      <a:pt x="13635" y="5081"/>
                    </a:cubicBezTo>
                    <a:cubicBezTo>
                      <a:pt x="13632" y="7264"/>
                      <a:pt x="11864" y="9031"/>
                      <a:pt x="9684" y="9034"/>
                    </a:cubicBezTo>
                    <a:cubicBezTo>
                      <a:pt x="8085" y="9034"/>
                      <a:pt x="6643" y="8071"/>
                      <a:pt x="6032" y="6592"/>
                    </a:cubicBezTo>
                    <a:cubicBezTo>
                      <a:pt x="5420" y="5117"/>
                      <a:pt x="5758" y="3415"/>
                      <a:pt x="6887" y="2286"/>
                    </a:cubicBezTo>
                    <a:cubicBezTo>
                      <a:pt x="7645" y="1530"/>
                      <a:pt x="8657" y="1128"/>
                      <a:pt x="9686" y="1128"/>
                    </a:cubicBezTo>
                    <a:close/>
                    <a:moveTo>
                      <a:pt x="9684" y="1"/>
                    </a:moveTo>
                    <a:cubicBezTo>
                      <a:pt x="4502" y="1"/>
                      <a:pt x="361" y="4512"/>
                      <a:pt x="190" y="4704"/>
                    </a:cubicBezTo>
                    <a:cubicBezTo>
                      <a:pt x="0" y="4918"/>
                      <a:pt x="0" y="5243"/>
                      <a:pt x="190" y="5457"/>
                    </a:cubicBezTo>
                    <a:cubicBezTo>
                      <a:pt x="361" y="5650"/>
                      <a:pt x="4502" y="10164"/>
                      <a:pt x="9684" y="10164"/>
                    </a:cubicBezTo>
                    <a:cubicBezTo>
                      <a:pt x="14867" y="10164"/>
                      <a:pt x="19004" y="5650"/>
                      <a:pt x="19176" y="5457"/>
                    </a:cubicBezTo>
                    <a:cubicBezTo>
                      <a:pt x="19365" y="5243"/>
                      <a:pt x="19365" y="4918"/>
                      <a:pt x="19176" y="4704"/>
                    </a:cubicBezTo>
                    <a:cubicBezTo>
                      <a:pt x="19004" y="4512"/>
                      <a:pt x="14867" y="1"/>
                      <a:pt x="96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35" name="Google Shape;6435;p78"/>
              <p:cNvSpPr/>
              <p:nvPr/>
            </p:nvSpPr>
            <p:spPr>
              <a:xfrm>
                <a:off x="2250600" y="419775"/>
                <a:ext cx="1451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5645" extrusionOk="0">
                    <a:moveTo>
                      <a:pt x="3018" y="0"/>
                    </a:moveTo>
                    <a:cubicBezTo>
                      <a:pt x="1922" y="0"/>
                      <a:pt x="929" y="634"/>
                      <a:pt x="468" y="1626"/>
                    </a:cubicBezTo>
                    <a:cubicBezTo>
                      <a:pt x="1" y="2623"/>
                      <a:pt x="158" y="3797"/>
                      <a:pt x="862" y="4637"/>
                    </a:cubicBezTo>
                    <a:cubicBezTo>
                      <a:pt x="1407" y="5287"/>
                      <a:pt x="2203" y="5645"/>
                      <a:pt x="3025" y="5645"/>
                    </a:cubicBezTo>
                    <a:cubicBezTo>
                      <a:pt x="3270" y="5645"/>
                      <a:pt x="3518" y="5613"/>
                      <a:pt x="3762" y="5547"/>
                    </a:cubicBezTo>
                    <a:cubicBezTo>
                      <a:pt x="4825" y="5258"/>
                      <a:pt x="5620" y="4382"/>
                      <a:pt x="5807" y="3297"/>
                    </a:cubicBezTo>
                    <a:lnTo>
                      <a:pt x="5807" y="3297"/>
                    </a:lnTo>
                    <a:cubicBezTo>
                      <a:pt x="5625" y="3356"/>
                      <a:pt x="5446" y="3383"/>
                      <a:pt x="5272" y="3383"/>
                    </a:cubicBezTo>
                    <a:cubicBezTo>
                      <a:pt x="4356" y="3383"/>
                      <a:pt x="3596" y="2626"/>
                      <a:pt x="3596" y="1692"/>
                    </a:cubicBezTo>
                    <a:cubicBezTo>
                      <a:pt x="3596" y="1147"/>
                      <a:pt x="3861" y="633"/>
                      <a:pt x="4307" y="316"/>
                    </a:cubicBezTo>
                    <a:cubicBezTo>
                      <a:pt x="3913" y="112"/>
                      <a:pt x="3476" y="3"/>
                      <a:pt x="3033" y="0"/>
                    </a:cubicBezTo>
                    <a:cubicBezTo>
                      <a:pt x="3028" y="0"/>
                      <a:pt x="3023" y="0"/>
                      <a:pt x="30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36" name="Google Shape;6436;p78"/>
            <p:cNvGrpSpPr/>
            <p:nvPr/>
          </p:nvGrpSpPr>
          <p:grpSpPr>
            <a:xfrm>
              <a:off x="2110011" y="2287102"/>
              <a:ext cx="298169" cy="339253"/>
              <a:chOff x="2707500" y="249400"/>
              <a:chExt cx="423475" cy="481825"/>
            </a:xfrm>
            <a:solidFill>
              <a:srgbClr val="FFAB2F"/>
            </a:solidFill>
          </p:grpSpPr>
          <p:sp>
            <p:nvSpPr>
              <p:cNvPr id="6437" name="Google Shape;6437;p78"/>
              <p:cNvSpPr/>
              <p:nvPr/>
            </p:nvSpPr>
            <p:spPr>
              <a:xfrm>
                <a:off x="2739175" y="420675"/>
                <a:ext cx="36010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4404" h="12422" extrusionOk="0">
                    <a:moveTo>
                      <a:pt x="3816" y="1130"/>
                    </a:moveTo>
                    <a:cubicBezTo>
                      <a:pt x="4126" y="1130"/>
                      <a:pt x="4379" y="1382"/>
                      <a:pt x="4379" y="1696"/>
                    </a:cubicBezTo>
                    <a:lnTo>
                      <a:pt x="4379" y="8471"/>
                    </a:lnTo>
                    <a:cubicBezTo>
                      <a:pt x="4379" y="8781"/>
                      <a:pt x="4126" y="9034"/>
                      <a:pt x="3816" y="9034"/>
                    </a:cubicBezTo>
                    <a:cubicBezTo>
                      <a:pt x="3503" y="9034"/>
                      <a:pt x="3250" y="8781"/>
                      <a:pt x="3250" y="8471"/>
                    </a:cubicBezTo>
                    <a:lnTo>
                      <a:pt x="3250" y="1696"/>
                    </a:lnTo>
                    <a:cubicBezTo>
                      <a:pt x="3250" y="1382"/>
                      <a:pt x="3503" y="1130"/>
                      <a:pt x="3816" y="1130"/>
                    </a:cubicBezTo>
                    <a:close/>
                    <a:moveTo>
                      <a:pt x="7204" y="1130"/>
                    </a:moveTo>
                    <a:cubicBezTo>
                      <a:pt x="7514" y="1130"/>
                      <a:pt x="7767" y="1382"/>
                      <a:pt x="7767" y="1696"/>
                    </a:cubicBezTo>
                    <a:lnTo>
                      <a:pt x="7767" y="8471"/>
                    </a:lnTo>
                    <a:cubicBezTo>
                      <a:pt x="7767" y="8781"/>
                      <a:pt x="7514" y="9034"/>
                      <a:pt x="7204" y="9034"/>
                    </a:cubicBezTo>
                    <a:cubicBezTo>
                      <a:pt x="6891" y="9034"/>
                      <a:pt x="6638" y="8781"/>
                      <a:pt x="6638" y="8471"/>
                    </a:cubicBezTo>
                    <a:lnTo>
                      <a:pt x="6638" y="1696"/>
                    </a:lnTo>
                    <a:cubicBezTo>
                      <a:pt x="6638" y="1382"/>
                      <a:pt x="6891" y="1130"/>
                      <a:pt x="7204" y="1130"/>
                    </a:cubicBezTo>
                    <a:close/>
                    <a:moveTo>
                      <a:pt x="10592" y="1130"/>
                    </a:moveTo>
                    <a:cubicBezTo>
                      <a:pt x="10902" y="1130"/>
                      <a:pt x="11155" y="1382"/>
                      <a:pt x="11155" y="1696"/>
                    </a:cubicBezTo>
                    <a:lnTo>
                      <a:pt x="11155" y="8471"/>
                    </a:lnTo>
                    <a:cubicBezTo>
                      <a:pt x="11155" y="8781"/>
                      <a:pt x="10902" y="9034"/>
                      <a:pt x="10592" y="9034"/>
                    </a:cubicBezTo>
                    <a:cubicBezTo>
                      <a:pt x="10278" y="9034"/>
                      <a:pt x="10025" y="8781"/>
                      <a:pt x="10025" y="8471"/>
                    </a:cubicBezTo>
                    <a:lnTo>
                      <a:pt x="10025" y="1696"/>
                    </a:lnTo>
                    <a:cubicBezTo>
                      <a:pt x="10025" y="1382"/>
                      <a:pt x="10278" y="1130"/>
                      <a:pt x="10592" y="1130"/>
                    </a:cubicBezTo>
                    <a:close/>
                    <a:moveTo>
                      <a:pt x="1" y="0"/>
                    </a:moveTo>
                    <a:lnTo>
                      <a:pt x="901" y="10880"/>
                    </a:lnTo>
                    <a:cubicBezTo>
                      <a:pt x="976" y="11754"/>
                      <a:pt x="1705" y="12422"/>
                      <a:pt x="2582" y="12422"/>
                    </a:cubicBezTo>
                    <a:cubicBezTo>
                      <a:pt x="2584" y="12422"/>
                      <a:pt x="2586" y="12422"/>
                      <a:pt x="2588" y="12422"/>
                    </a:cubicBezTo>
                    <a:lnTo>
                      <a:pt x="11817" y="12422"/>
                    </a:lnTo>
                    <a:cubicBezTo>
                      <a:pt x="11819" y="12422"/>
                      <a:pt x="11821" y="12422"/>
                      <a:pt x="11823" y="12422"/>
                    </a:cubicBezTo>
                    <a:cubicBezTo>
                      <a:pt x="12700" y="12422"/>
                      <a:pt x="13431" y="11751"/>
                      <a:pt x="13503" y="10877"/>
                    </a:cubicBezTo>
                    <a:lnTo>
                      <a:pt x="14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38" name="Google Shape;6438;p78"/>
              <p:cNvSpPr/>
              <p:nvPr/>
            </p:nvSpPr>
            <p:spPr>
              <a:xfrm>
                <a:off x="2707500" y="249400"/>
                <a:ext cx="4234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5647" extrusionOk="0">
                    <a:moveTo>
                      <a:pt x="9600" y="1130"/>
                    </a:moveTo>
                    <a:cubicBezTo>
                      <a:pt x="9910" y="1130"/>
                      <a:pt x="10163" y="1383"/>
                      <a:pt x="10163" y="1696"/>
                    </a:cubicBezTo>
                    <a:lnTo>
                      <a:pt x="10163" y="2259"/>
                    </a:lnTo>
                    <a:lnTo>
                      <a:pt x="6776" y="2259"/>
                    </a:lnTo>
                    <a:lnTo>
                      <a:pt x="6776" y="1696"/>
                    </a:lnTo>
                    <a:cubicBezTo>
                      <a:pt x="6776" y="1383"/>
                      <a:pt x="7029" y="1130"/>
                      <a:pt x="7342" y="1130"/>
                    </a:cubicBezTo>
                    <a:close/>
                    <a:moveTo>
                      <a:pt x="7342" y="1"/>
                    </a:moveTo>
                    <a:cubicBezTo>
                      <a:pt x="6405" y="1"/>
                      <a:pt x="5646" y="760"/>
                      <a:pt x="5646" y="1696"/>
                    </a:cubicBezTo>
                    <a:lnTo>
                      <a:pt x="5646" y="2259"/>
                    </a:lnTo>
                    <a:lnTo>
                      <a:pt x="1696" y="2259"/>
                    </a:lnTo>
                    <a:cubicBezTo>
                      <a:pt x="759" y="2259"/>
                      <a:pt x="0" y="3018"/>
                      <a:pt x="0" y="3954"/>
                    </a:cubicBezTo>
                    <a:lnTo>
                      <a:pt x="0" y="5084"/>
                    </a:lnTo>
                    <a:cubicBezTo>
                      <a:pt x="0" y="5394"/>
                      <a:pt x="253" y="5647"/>
                      <a:pt x="566" y="5647"/>
                    </a:cubicBezTo>
                    <a:lnTo>
                      <a:pt x="16375" y="5647"/>
                    </a:lnTo>
                    <a:cubicBezTo>
                      <a:pt x="16686" y="5647"/>
                      <a:pt x="16939" y="5394"/>
                      <a:pt x="16939" y="5084"/>
                    </a:cubicBezTo>
                    <a:lnTo>
                      <a:pt x="16939" y="3954"/>
                    </a:lnTo>
                    <a:cubicBezTo>
                      <a:pt x="16939" y="3018"/>
                      <a:pt x="16180" y="2259"/>
                      <a:pt x="15246" y="2259"/>
                    </a:cubicBezTo>
                    <a:lnTo>
                      <a:pt x="11292" y="2259"/>
                    </a:lnTo>
                    <a:lnTo>
                      <a:pt x="11292" y="1696"/>
                    </a:lnTo>
                    <a:cubicBezTo>
                      <a:pt x="11292" y="760"/>
                      <a:pt x="10534" y="1"/>
                      <a:pt x="9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39" name="Google Shape;6439;p78"/>
            <p:cNvGrpSpPr/>
            <p:nvPr/>
          </p:nvGrpSpPr>
          <p:grpSpPr>
            <a:xfrm>
              <a:off x="2523626" y="2287428"/>
              <a:ext cx="305386" cy="338602"/>
              <a:chOff x="3300325" y="249875"/>
              <a:chExt cx="433725" cy="480900"/>
            </a:xfrm>
            <a:solidFill>
              <a:srgbClr val="FFAB2F"/>
            </a:solidFill>
          </p:grpSpPr>
          <p:sp>
            <p:nvSpPr>
              <p:cNvPr id="6440" name="Google Shape;6440;p78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130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41" name="Google Shape;6441;p78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42" name="Google Shape;6442;p78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43" name="Google Shape;6443;p78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130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44" name="Google Shape;6444;p78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164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45" name="Google Shape;6445;p78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5810" extrusionOk="0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46" name="Google Shape;6446;p78"/>
            <p:cNvGrpSpPr/>
            <p:nvPr/>
          </p:nvGrpSpPr>
          <p:grpSpPr>
            <a:xfrm>
              <a:off x="2912712" y="2287349"/>
              <a:ext cx="352349" cy="338760"/>
              <a:chOff x="3854700" y="249750"/>
              <a:chExt cx="500425" cy="481125"/>
            </a:xfrm>
            <a:solidFill>
              <a:srgbClr val="FFAB2F"/>
            </a:solidFill>
          </p:grpSpPr>
          <p:sp>
            <p:nvSpPr>
              <p:cNvPr id="6447" name="Google Shape;6447;p78"/>
              <p:cNvSpPr/>
              <p:nvPr/>
            </p:nvSpPr>
            <p:spPr>
              <a:xfrm>
                <a:off x="4206725" y="598350"/>
                <a:ext cx="70775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21" extrusionOk="0">
                    <a:moveTo>
                      <a:pt x="622" y="1"/>
                    </a:moveTo>
                    <a:cubicBezTo>
                      <a:pt x="478" y="1"/>
                      <a:pt x="333" y="56"/>
                      <a:pt x="223" y="165"/>
                    </a:cubicBezTo>
                    <a:cubicBezTo>
                      <a:pt x="0" y="388"/>
                      <a:pt x="0" y="744"/>
                      <a:pt x="223" y="966"/>
                    </a:cubicBezTo>
                    <a:lnTo>
                      <a:pt x="1819" y="2562"/>
                    </a:lnTo>
                    <a:cubicBezTo>
                      <a:pt x="1929" y="2668"/>
                      <a:pt x="2070" y="2721"/>
                      <a:pt x="2211" y="2721"/>
                    </a:cubicBezTo>
                    <a:cubicBezTo>
                      <a:pt x="2356" y="2721"/>
                      <a:pt x="2501" y="2665"/>
                      <a:pt x="2611" y="2553"/>
                    </a:cubicBezTo>
                    <a:cubicBezTo>
                      <a:pt x="2828" y="2337"/>
                      <a:pt x="2831" y="1984"/>
                      <a:pt x="2617" y="1764"/>
                    </a:cubicBezTo>
                    <a:lnTo>
                      <a:pt x="1021" y="165"/>
                    </a:lnTo>
                    <a:cubicBezTo>
                      <a:pt x="911" y="56"/>
                      <a:pt x="767" y="1"/>
                      <a:pt x="6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48" name="Google Shape;6448;p78"/>
              <p:cNvSpPr/>
              <p:nvPr/>
            </p:nvSpPr>
            <p:spPr>
              <a:xfrm>
                <a:off x="4226750" y="538600"/>
                <a:ext cx="9125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1926" extrusionOk="0">
                    <a:moveTo>
                      <a:pt x="631" y="1"/>
                    </a:moveTo>
                    <a:cubicBezTo>
                      <a:pt x="393" y="1"/>
                      <a:pt x="175" y="151"/>
                      <a:pt x="97" y="387"/>
                    </a:cubicBezTo>
                    <a:cubicBezTo>
                      <a:pt x="0" y="676"/>
                      <a:pt x="151" y="993"/>
                      <a:pt x="440" y="1098"/>
                    </a:cubicBezTo>
                    <a:lnTo>
                      <a:pt x="2837" y="1896"/>
                    </a:lnTo>
                    <a:cubicBezTo>
                      <a:pt x="2896" y="1916"/>
                      <a:pt x="2956" y="1925"/>
                      <a:pt x="3014" y="1925"/>
                    </a:cubicBezTo>
                    <a:cubicBezTo>
                      <a:pt x="3251" y="1925"/>
                      <a:pt x="3471" y="1774"/>
                      <a:pt x="3551" y="1538"/>
                    </a:cubicBezTo>
                    <a:cubicBezTo>
                      <a:pt x="3650" y="1243"/>
                      <a:pt x="3490" y="920"/>
                      <a:pt x="3192" y="824"/>
                    </a:cubicBezTo>
                    <a:lnTo>
                      <a:pt x="798" y="26"/>
                    </a:lnTo>
                    <a:cubicBezTo>
                      <a:pt x="742" y="9"/>
                      <a:pt x="686" y="1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49" name="Google Shape;6449;p78"/>
              <p:cNvSpPr/>
              <p:nvPr/>
            </p:nvSpPr>
            <p:spPr>
              <a:xfrm>
                <a:off x="4146500" y="618325"/>
                <a:ext cx="5205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3546" extrusionOk="0">
                    <a:moveTo>
                      <a:pt x="632" y="1"/>
                    </a:moveTo>
                    <a:cubicBezTo>
                      <a:pt x="574" y="1"/>
                      <a:pt x="514" y="10"/>
                      <a:pt x="455" y="29"/>
                    </a:cubicBezTo>
                    <a:cubicBezTo>
                      <a:pt x="160" y="128"/>
                      <a:pt x="0" y="447"/>
                      <a:pt x="100" y="746"/>
                    </a:cubicBezTo>
                    <a:lnTo>
                      <a:pt x="898" y="3140"/>
                    </a:lnTo>
                    <a:cubicBezTo>
                      <a:pt x="970" y="3386"/>
                      <a:pt x="1196" y="3546"/>
                      <a:pt x="1439" y="3546"/>
                    </a:cubicBezTo>
                    <a:cubicBezTo>
                      <a:pt x="1498" y="3546"/>
                      <a:pt x="1558" y="3536"/>
                      <a:pt x="1617" y="3516"/>
                    </a:cubicBezTo>
                    <a:cubicBezTo>
                      <a:pt x="1921" y="3417"/>
                      <a:pt x="2081" y="3082"/>
                      <a:pt x="1970" y="2784"/>
                    </a:cubicBezTo>
                    <a:lnTo>
                      <a:pt x="1172" y="387"/>
                    </a:lnTo>
                    <a:cubicBezTo>
                      <a:pt x="1092" y="150"/>
                      <a:pt x="871" y="1"/>
                      <a:pt x="6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50" name="Google Shape;6450;p78"/>
              <p:cNvSpPr/>
              <p:nvPr/>
            </p:nvSpPr>
            <p:spPr>
              <a:xfrm>
                <a:off x="3927425" y="319075"/>
                <a:ext cx="70650" cy="6785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714" extrusionOk="0">
                    <a:moveTo>
                      <a:pt x="621" y="0"/>
                    </a:moveTo>
                    <a:cubicBezTo>
                      <a:pt x="477" y="0"/>
                      <a:pt x="333" y="55"/>
                      <a:pt x="223" y="165"/>
                    </a:cubicBezTo>
                    <a:cubicBezTo>
                      <a:pt x="4" y="385"/>
                      <a:pt x="1" y="737"/>
                      <a:pt x="214" y="957"/>
                    </a:cubicBezTo>
                    <a:lnTo>
                      <a:pt x="1813" y="2556"/>
                    </a:lnTo>
                    <a:cubicBezTo>
                      <a:pt x="1922" y="2661"/>
                      <a:pt x="2062" y="2714"/>
                      <a:pt x="2203" y="2714"/>
                    </a:cubicBezTo>
                    <a:cubicBezTo>
                      <a:pt x="2348" y="2714"/>
                      <a:pt x="2494" y="2658"/>
                      <a:pt x="2605" y="2547"/>
                    </a:cubicBezTo>
                    <a:cubicBezTo>
                      <a:pt x="2822" y="2330"/>
                      <a:pt x="2825" y="1977"/>
                      <a:pt x="2611" y="1755"/>
                    </a:cubicBezTo>
                    <a:lnTo>
                      <a:pt x="1012" y="159"/>
                    </a:lnTo>
                    <a:cubicBezTo>
                      <a:pt x="904" y="53"/>
                      <a:pt x="762" y="0"/>
                      <a:pt x="6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51" name="Google Shape;6451;p78"/>
              <p:cNvSpPr/>
              <p:nvPr/>
            </p:nvSpPr>
            <p:spPr>
              <a:xfrm>
                <a:off x="4007000" y="279300"/>
                <a:ext cx="5167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3526" extrusionOk="0">
                    <a:moveTo>
                      <a:pt x="632" y="0"/>
                    </a:moveTo>
                    <a:cubicBezTo>
                      <a:pt x="573" y="0"/>
                      <a:pt x="512" y="10"/>
                      <a:pt x="452" y="30"/>
                    </a:cubicBezTo>
                    <a:cubicBezTo>
                      <a:pt x="160" y="127"/>
                      <a:pt x="0" y="437"/>
                      <a:pt x="91" y="732"/>
                    </a:cubicBezTo>
                    <a:lnTo>
                      <a:pt x="889" y="3126"/>
                    </a:lnTo>
                    <a:cubicBezTo>
                      <a:pt x="964" y="3370"/>
                      <a:pt x="1188" y="3525"/>
                      <a:pt x="1428" y="3525"/>
                    </a:cubicBezTo>
                    <a:cubicBezTo>
                      <a:pt x="1487" y="3525"/>
                      <a:pt x="1547" y="3516"/>
                      <a:pt x="1605" y="3496"/>
                    </a:cubicBezTo>
                    <a:cubicBezTo>
                      <a:pt x="1907" y="3397"/>
                      <a:pt x="2066" y="3069"/>
                      <a:pt x="1961" y="2771"/>
                    </a:cubicBezTo>
                    <a:lnTo>
                      <a:pt x="1160" y="374"/>
                    </a:lnTo>
                    <a:cubicBezTo>
                      <a:pt x="1079" y="144"/>
                      <a:pt x="863" y="0"/>
                      <a:pt x="6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52" name="Google Shape;6452;p78"/>
              <p:cNvSpPr/>
              <p:nvPr/>
            </p:nvSpPr>
            <p:spPr>
              <a:xfrm>
                <a:off x="3887300" y="398850"/>
                <a:ext cx="9180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1930" extrusionOk="0">
                    <a:moveTo>
                      <a:pt x="638" y="0"/>
                    </a:moveTo>
                    <a:cubicBezTo>
                      <a:pt x="399" y="0"/>
                      <a:pt x="178" y="150"/>
                      <a:pt x="100" y="385"/>
                    </a:cubicBezTo>
                    <a:cubicBezTo>
                      <a:pt x="1" y="678"/>
                      <a:pt x="154" y="991"/>
                      <a:pt x="443" y="1096"/>
                    </a:cubicBezTo>
                    <a:lnTo>
                      <a:pt x="2840" y="1894"/>
                    </a:lnTo>
                    <a:cubicBezTo>
                      <a:pt x="2905" y="1918"/>
                      <a:pt x="2971" y="1930"/>
                      <a:pt x="3036" y="1930"/>
                    </a:cubicBezTo>
                    <a:cubicBezTo>
                      <a:pt x="3271" y="1930"/>
                      <a:pt x="3492" y="1781"/>
                      <a:pt x="3572" y="1545"/>
                    </a:cubicBezTo>
                    <a:cubicBezTo>
                      <a:pt x="3671" y="1241"/>
                      <a:pt x="3503" y="915"/>
                      <a:pt x="3195" y="825"/>
                    </a:cubicBezTo>
                    <a:lnTo>
                      <a:pt x="802" y="24"/>
                    </a:lnTo>
                    <a:cubicBezTo>
                      <a:pt x="747" y="8"/>
                      <a:pt x="692" y="0"/>
                      <a:pt x="6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53" name="Google Shape;6453;p78"/>
              <p:cNvSpPr/>
              <p:nvPr/>
            </p:nvSpPr>
            <p:spPr>
              <a:xfrm>
                <a:off x="3854700" y="413675"/>
                <a:ext cx="353475" cy="317200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12688" extrusionOk="0">
                    <a:moveTo>
                      <a:pt x="12278" y="0"/>
                    </a:moveTo>
                    <a:lnTo>
                      <a:pt x="10639" y="1635"/>
                    </a:lnTo>
                    <a:cubicBezTo>
                      <a:pt x="10811" y="1720"/>
                      <a:pt x="10971" y="1831"/>
                      <a:pt x="11109" y="1964"/>
                    </a:cubicBezTo>
                    <a:cubicBezTo>
                      <a:pt x="11772" y="2623"/>
                      <a:pt x="11772" y="3698"/>
                      <a:pt x="11109" y="4358"/>
                    </a:cubicBezTo>
                    <a:lnTo>
                      <a:pt x="5520" y="9949"/>
                    </a:lnTo>
                    <a:cubicBezTo>
                      <a:pt x="5189" y="10281"/>
                      <a:pt x="4755" y="10446"/>
                      <a:pt x="4322" y="10446"/>
                    </a:cubicBezTo>
                    <a:cubicBezTo>
                      <a:pt x="3889" y="10446"/>
                      <a:pt x="3456" y="10281"/>
                      <a:pt x="3126" y="9949"/>
                    </a:cubicBezTo>
                    <a:cubicBezTo>
                      <a:pt x="2464" y="9287"/>
                      <a:pt x="2464" y="8215"/>
                      <a:pt x="3126" y="7552"/>
                    </a:cubicBezTo>
                    <a:lnTo>
                      <a:pt x="5331" y="5351"/>
                    </a:lnTo>
                    <a:cubicBezTo>
                      <a:pt x="4924" y="4499"/>
                      <a:pt x="4764" y="3554"/>
                      <a:pt x="4867" y="2620"/>
                    </a:cubicBezTo>
                    <a:lnTo>
                      <a:pt x="4867" y="2620"/>
                    </a:lnTo>
                    <a:lnTo>
                      <a:pt x="1527" y="5956"/>
                    </a:lnTo>
                    <a:cubicBezTo>
                      <a:pt x="1" y="7501"/>
                      <a:pt x="7" y="9992"/>
                      <a:pt x="1545" y="11530"/>
                    </a:cubicBezTo>
                    <a:cubicBezTo>
                      <a:pt x="2316" y="12301"/>
                      <a:pt x="3328" y="12687"/>
                      <a:pt x="4340" y="12687"/>
                    </a:cubicBezTo>
                    <a:cubicBezTo>
                      <a:pt x="5344" y="12687"/>
                      <a:pt x="6348" y="12307"/>
                      <a:pt x="7119" y="11545"/>
                    </a:cubicBezTo>
                    <a:lnTo>
                      <a:pt x="12708" y="5956"/>
                    </a:lnTo>
                    <a:cubicBezTo>
                      <a:pt x="13783" y="4878"/>
                      <a:pt x="14139" y="3276"/>
                      <a:pt x="13627" y="1843"/>
                    </a:cubicBezTo>
                    <a:cubicBezTo>
                      <a:pt x="13500" y="1467"/>
                      <a:pt x="13316" y="1114"/>
                      <a:pt x="13076" y="798"/>
                    </a:cubicBezTo>
                    <a:lnTo>
                      <a:pt x="13066" y="807"/>
                    </a:lnTo>
                    <a:cubicBezTo>
                      <a:pt x="12955" y="663"/>
                      <a:pt x="12844" y="503"/>
                      <a:pt x="12708" y="368"/>
                    </a:cubicBezTo>
                    <a:cubicBezTo>
                      <a:pt x="12570" y="235"/>
                      <a:pt x="12428" y="115"/>
                      <a:pt x="122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54" name="Google Shape;6454;p78"/>
              <p:cNvSpPr/>
              <p:nvPr/>
            </p:nvSpPr>
            <p:spPr>
              <a:xfrm>
                <a:off x="3996825" y="249750"/>
                <a:ext cx="358300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14332" h="12881" extrusionOk="0">
                    <a:moveTo>
                      <a:pt x="9993" y="1"/>
                    </a:moveTo>
                    <a:cubicBezTo>
                      <a:pt x="8989" y="1"/>
                      <a:pt x="7985" y="381"/>
                      <a:pt x="7216" y="1143"/>
                    </a:cubicBezTo>
                    <a:lnTo>
                      <a:pt x="1434" y="6925"/>
                    </a:lnTo>
                    <a:cubicBezTo>
                      <a:pt x="359" y="8003"/>
                      <a:pt x="1" y="9605"/>
                      <a:pt x="516" y="11038"/>
                    </a:cubicBezTo>
                    <a:cubicBezTo>
                      <a:pt x="639" y="11414"/>
                      <a:pt x="826" y="11767"/>
                      <a:pt x="1067" y="12083"/>
                    </a:cubicBezTo>
                    <a:lnTo>
                      <a:pt x="1073" y="12074"/>
                    </a:lnTo>
                    <a:cubicBezTo>
                      <a:pt x="1187" y="12218"/>
                      <a:pt x="1296" y="12378"/>
                      <a:pt x="1434" y="12513"/>
                    </a:cubicBezTo>
                    <a:cubicBezTo>
                      <a:pt x="1570" y="12646"/>
                      <a:pt x="1711" y="12766"/>
                      <a:pt x="1865" y="12881"/>
                    </a:cubicBezTo>
                    <a:lnTo>
                      <a:pt x="3500" y="11243"/>
                    </a:lnTo>
                    <a:cubicBezTo>
                      <a:pt x="3328" y="11158"/>
                      <a:pt x="3169" y="11050"/>
                      <a:pt x="3030" y="10918"/>
                    </a:cubicBezTo>
                    <a:cubicBezTo>
                      <a:pt x="2368" y="10255"/>
                      <a:pt x="2368" y="9183"/>
                      <a:pt x="3030" y="8521"/>
                    </a:cubicBezTo>
                    <a:lnTo>
                      <a:pt x="8812" y="2739"/>
                    </a:lnTo>
                    <a:cubicBezTo>
                      <a:pt x="9143" y="2408"/>
                      <a:pt x="9577" y="2242"/>
                      <a:pt x="10010" y="2242"/>
                    </a:cubicBezTo>
                    <a:cubicBezTo>
                      <a:pt x="10443" y="2242"/>
                      <a:pt x="10876" y="2408"/>
                      <a:pt x="11206" y="2739"/>
                    </a:cubicBezTo>
                    <a:cubicBezTo>
                      <a:pt x="11868" y="3401"/>
                      <a:pt x="11868" y="4473"/>
                      <a:pt x="11206" y="5136"/>
                    </a:cubicBezTo>
                    <a:lnTo>
                      <a:pt x="8812" y="7530"/>
                    </a:lnTo>
                    <a:cubicBezTo>
                      <a:pt x="9215" y="8382"/>
                      <a:pt x="9375" y="9328"/>
                      <a:pt x="9273" y="10261"/>
                    </a:cubicBezTo>
                    <a:lnTo>
                      <a:pt x="12805" y="6732"/>
                    </a:lnTo>
                    <a:cubicBezTo>
                      <a:pt x="14331" y="5187"/>
                      <a:pt x="14325" y="2697"/>
                      <a:pt x="12787" y="1158"/>
                    </a:cubicBezTo>
                    <a:cubicBezTo>
                      <a:pt x="12016" y="387"/>
                      <a:pt x="11004" y="1"/>
                      <a:pt x="99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55" name="Google Shape;6455;p78"/>
            <p:cNvGrpSpPr/>
            <p:nvPr/>
          </p:nvGrpSpPr>
          <p:grpSpPr>
            <a:xfrm>
              <a:off x="3330701" y="2287349"/>
              <a:ext cx="352349" cy="338760"/>
              <a:chOff x="4447550" y="249750"/>
              <a:chExt cx="500425" cy="481125"/>
            </a:xfrm>
            <a:solidFill>
              <a:srgbClr val="FFAB2F"/>
            </a:solidFill>
          </p:grpSpPr>
          <p:sp>
            <p:nvSpPr>
              <p:cNvPr id="6456" name="Google Shape;6456;p78"/>
              <p:cNvSpPr/>
              <p:nvPr/>
            </p:nvSpPr>
            <p:spPr>
              <a:xfrm>
                <a:off x="4447550" y="413675"/>
                <a:ext cx="353475" cy="317200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12688" extrusionOk="0">
                    <a:moveTo>
                      <a:pt x="12274" y="0"/>
                    </a:moveTo>
                    <a:lnTo>
                      <a:pt x="10639" y="1635"/>
                    </a:lnTo>
                    <a:cubicBezTo>
                      <a:pt x="10811" y="1720"/>
                      <a:pt x="10970" y="1831"/>
                      <a:pt x="11109" y="1964"/>
                    </a:cubicBezTo>
                    <a:cubicBezTo>
                      <a:pt x="11771" y="2623"/>
                      <a:pt x="11771" y="3698"/>
                      <a:pt x="11109" y="4358"/>
                    </a:cubicBezTo>
                    <a:lnTo>
                      <a:pt x="5520" y="9949"/>
                    </a:lnTo>
                    <a:cubicBezTo>
                      <a:pt x="5189" y="10281"/>
                      <a:pt x="4755" y="10446"/>
                      <a:pt x="4322" y="10446"/>
                    </a:cubicBezTo>
                    <a:cubicBezTo>
                      <a:pt x="3889" y="10446"/>
                      <a:pt x="3456" y="10281"/>
                      <a:pt x="3126" y="9949"/>
                    </a:cubicBezTo>
                    <a:cubicBezTo>
                      <a:pt x="2463" y="9287"/>
                      <a:pt x="2463" y="8215"/>
                      <a:pt x="3126" y="7552"/>
                    </a:cubicBezTo>
                    <a:lnTo>
                      <a:pt x="5330" y="5351"/>
                    </a:lnTo>
                    <a:cubicBezTo>
                      <a:pt x="4924" y="4499"/>
                      <a:pt x="4764" y="3554"/>
                      <a:pt x="4866" y="2620"/>
                    </a:cubicBezTo>
                    <a:lnTo>
                      <a:pt x="4866" y="2620"/>
                    </a:lnTo>
                    <a:lnTo>
                      <a:pt x="1527" y="5956"/>
                    </a:lnTo>
                    <a:cubicBezTo>
                      <a:pt x="0" y="7501"/>
                      <a:pt x="6" y="9992"/>
                      <a:pt x="1545" y="11530"/>
                    </a:cubicBezTo>
                    <a:cubicBezTo>
                      <a:pt x="2316" y="12301"/>
                      <a:pt x="3327" y="12687"/>
                      <a:pt x="4339" y="12687"/>
                    </a:cubicBezTo>
                    <a:cubicBezTo>
                      <a:pt x="5343" y="12687"/>
                      <a:pt x="6348" y="12307"/>
                      <a:pt x="7119" y="11545"/>
                    </a:cubicBezTo>
                    <a:lnTo>
                      <a:pt x="12708" y="5956"/>
                    </a:lnTo>
                    <a:cubicBezTo>
                      <a:pt x="13783" y="4878"/>
                      <a:pt x="14138" y="3276"/>
                      <a:pt x="13626" y="1843"/>
                    </a:cubicBezTo>
                    <a:cubicBezTo>
                      <a:pt x="13500" y="1467"/>
                      <a:pt x="13316" y="1114"/>
                      <a:pt x="13075" y="798"/>
                    </a:cubicBezTo>
                    <a:lnTo>
                      <a:pt x="13066" y="807"/>
                    </a:lnTo>
                    <a:cubicBezTo>
                      <a:pt x="12952" y="663"/>
                      <a:pt x="12843" y="503"/>
                      <a:pt x="12708" y="368"/>
                    </a:cubicBezTo>
                    <a:cubicBezTo>
                      <a:pt x="12569" y="235"/>
                      <a:pt x="12428" y="115"/>
                      <a:pt x="122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57" name="Google Shape;6457;p78"/>
              <p:cNvSpPr/>
              <p:nvPr/>
            </p:nvSpPr>
            <p:spPr>
              <a:xfrm>
                <a:off x="4589675" y="249750"/>
                <a:ext cx="358300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14332" h="12881" extrusionOk="0">
                    <a:moveTo>
                      <a:pt x="9992" y="1"/>
                    </a:moveTo>
                    <a:cubicBezTo>
                      <a:pt x="8989" y="1"/>
                      <a:pt x="7985" y="381"/>
                      <a:pt x="7215" y="1143"/>
                    </a:cubicBezTo>
                    <a:lnTo>
                      <a:pt x="1434" y="6925"/>
                    </a:lnTo>
                    <a:cubicBezTo>
                      <a:pt x="359" y="8003"/>
                      <a:pt x="1" y="9605"/>
                      <a:pt x="515" y="11038"/>
                    </a:cubicBezTo>
                    <a:cubicBezTo>
                      <a:pt x="639" y="11414"/>
                      <a:pt x="826" y="11767"/>
                      <a:pt x="1066" y="12083"/>
                    </a:cubicBezTo>
                    <a:lnTo>
                      <a:pt x="1073" y="12074"/>
                    </a:lnTo>
                    <a:cubicBezTo>
                      <a:pt x="1187" y="12218"/>
                      <a:pt x="1295" y="12378"/>
                      <a:pt x="1434" y="12513"/>
                    </a:cubicBezTo>
                    <a:cubicBezTo>
                      <a:pt x="1569" y="12646"/>
                      <a:pt x="1711" y="12766"/>
                      <a:pt x="1864" y="12881"/>
                    </a:cubicBezTo>
                    <a:lnTo>
                      <a:pt x="3500" y="11243"/>
                    </a:lnTo>
                    <a:cubicBezTo>
                      <a:pt x="3328" y="11158"/>
                      <a:pt x="3168" y="11050"/>
                      <a:pt x="3030" y="10918"/>
                    </a:cubicBezTo>
                    <a:cubicBezTo>
                      <a:pt x="2367" y="10255"/>
                      <a:pt x="2367" y="9183"/>
                      <a:pt x="3030" y="8521"/>
                    </a:cubicBezTo>
                    <a:lnTo>
                      <a:pt x="8811" y="2739"/>
                    </a:lnTo>
                    <a:cubicBezTo>
                      <a:pt x="9143" y="2408"/>
                      <a:pt x="9576" y="2242"/>
                      <a:pt x="10010" y="2242"/>
                    </a:cubicBezTo>
                    <a:cubicBezTo>
                      <a:pt x="10443" y="2242"/>
                      <a:pt x="10876" y="2408"/>
                      <a:pt x="11205" y="2739"/>
                    </a:cubicBezTo>
                    <a:cubicBezTo>
                      <a:pt x="11868" y="3401"/>
                      <a:pt x="11868" y="4473"/>
                      <a:pt x="11205" y="5136"/>
                    </a:cubicBezTo>
                    <a:lnTo>
                      <a:pt x="8811" y="7530"/>
                    </a:lnTo>
                    <a:cubicBezTo>
                      <a:pt x="9215" y="8382"/>
                      <a:pt x="9375" y="9328"/>
                      <a:pt x="9272" y="10261"/>
                    </a:cubicBezTo>
                    <a:lnTo>
                      <a:pt x="12804" y="6732"/>
                    </a:lnTo>
                    <a:cubicBezTo>
                      <a:pt x="14331" y="5187"/>
                      <a:pt x="14325" y="2697"/>
                      <a:pt x="12786" y="1158"/>
                    </a:cubicBezTo>
                    <a:cubicBezTo>
                      <a:pt x="12015" y="387"/>
                      <a:pt x="11004" y="1"/>
                      <a:pt x="99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58" name="Google Shape;6458;p78"/>
            <p:cNvGrpSpPr/>
            <p:nvPr/>
          </p:nvGrpSpPr>
          <p:grpSpPr>
            <a:xfrm>
              <a:off x="3759902" y="2287102"/>
              <a:ext cx="339253" cy="339253"/>
              <a:chOff x="5049725" y="249400"/>
              <a:chExt cx="481825" cy="481825"/>
            </a:xfrm>
            <a:solidFill>
              <a:srgbClr val="FFAB2F"/>
            </a:solidFill>
          </p:grpSpPr>
          <p:sp>
            <p:nvSpPr>
              <p:cNvPr id="6459" name="Google Shape;6459;p78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60" name="Google Shape;6460;p78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61" name="Google Shape;6461;p78"/>
            <p:cNvGrpSpPr/>
            <p:nvPr/>
          </p:nvGrpSpPr>
          <p:grpSpPr>
            <a:xfrm>
              <a:off x="4173843" y="2287102"/>
              <a:ext cx="339253" cy="339253"/>
              <a:chOff x="5660400" y="238125"/>
              <a:chExt cx="481825" cy="481825"/>
            </a:xfrm>
            <a:solidFill>
              <a:srgbClr val="FFAB2F"/>
            </a:solidFill>
          </p:grpSpPr>
          <p:sp>
            <p:nvSpPr>
              <p:cNvPr id="6462" name="Google Shape;6462;p78"/>
              <p:cNvSpPr/>
              <p:nvPr/>
            </p:nvSpPr>
            <p:spPr>
              <a:xfrm>
                <a:off x="5660400" y="436700"/>
                <a:ext cx="481825" cy="2832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330" extrusionOk="0">
                    <a:moveTo>
                      <a:pt x="5120" y="1130"/>
                    </a:moveTo>
                    <a:cubicBezTo>
                      <a:pt x="5433" y="1130"/>
                      <a:pt x="5683" y="1380"/>
                      <a:pt x="5683" y="1693"/>
                    </a:cubicBezTo>
                    <a:cubicBezTo>
                      <a:pt x="5683" y="2006"/>
                      <a:pt x="5433" y="2259"/>
                      <a:pt x="5120" y="2259"/>
                    </a:cubicBezTo>
                    <a:lnTo>
                      <a:pt x="2861" y="2259"/>
                    </a:lnTo>
                    <a:cubicBezTo>
                      <a:pt x="2548" y="2259"/>
                      <a:pt x="2298" y="2006"/>
                      <a:pt x="2298" y="1693"/>
                    </a:cubicBezTo>
                    <a:cubicBezTo>
                      <a:pt x="2298" y="1380"/>
                      <a:pt x="2548" y="1130"/>
                      <a:pt x="2861" y="1130"/>
                    </a:cubicBezTo>
                    <a:close/>
                    <a:moveTo>
                      <a:pt x="10766" y="1130"/>
                    </a:moveTo>
                    <a:cubicBezTo>
                      <a:pt x="11079" y="1130"/>
                      <a:pt x="11329" y="1380"/>
                      <a:pt x="11329" y="1693"/>
                    </a:cubicBezTo>
                    <a:cubicBezTo>
                      <a:pt x="11329" y="2006"/>
                      <a:pt x="11079" y="2259"/>
                      <a:pt x="10766" y="2259"/>
                    </a:cubicBezTo>
                    <a:lnTo>
                      <a:pt x="8507" y="2259"/>
                    </a:lnTo>
                    <a:cubicBezTo>
                      <a:pt x="8194" y="2259"/>
                      <a:pt x="7944" y="2006"/>
                      <a:pt x="7944" y="1693"/>
                    </a:cubicBezTo>
                    <a:cubicBezTo>
                      <a:pt x="7944" y="1380"/>
                      <a:pt x="8194" y="1130"/>
                      <a:pt x="8507" y="1130"/>
                    </a:cubicBezTo>
                    <a:close/>
                    <a:moveTo>
                      <a:pt x="16412" y="1130"/>
                    </a:moveTo>
                    <a:cubicBezTo>
                      <a:pt x="16725" y="1130"/>
                      <a:pt x="16975" y="1380"/>
                      <a:pt x="16975" y="1693"/>
                    </a:cubicBezTo>
                    <a:cubicBezTo>
                      <a:pt x="16975" y="2006"/>
                      <a:pt x="16725" y="2259"/>
                      <a:pt x="16412" y="2259"/>
                    </a:cubicBezTo>
                    <a:lnTo>
                      <a:pt x="14153" y="2259"/>
                    </a:lnTo>
                    <a:cubicBezTo>
                      <a:pt x="13840" y="2259"/>
                      <a:pt x="13590" y="2006"/>
                      <a:pt x="13590" y="1693"/>
                    </a:cubicBezTo>
                    <a:cubicBezTo>
                      <a:pt x="13590" y="1380"/>
                      <a:pt x="13840" y="1130"/>
                      <a:pt x="14153" y="1130"/>
                    </a:cubicBezTo>
                    <a:close/>
                    <a:moveTo>
                      <a:pt x="5120" y="4518"/>
                    </a:moveTo>
                    <a:cubicBezTo>
                      <a:pt x="5433" y="4518"/>
                      <a:pt x="5683" y="4767"/>
                      <a:pt x="5683" y="5081"/>
                    </a:cubicBezTo>
                    <a:cubicBezTo>
                      <a:pt x="5683" y="5394"/>
                      <a:pt x="5433" y="5647"/>
                      <a:pt x="5120" y="5647"/>
                    </a:cubicBezTo>
                    <a:lnTo>
                      <a:pt x="2861" y="5647"/>
                    </a:lnTo>
                    <a:cubicBezTo>
                      <a:pt x="2548" y="5647"/>
                      <a:pt x="2298" y="5394"/>
                      <a:pt x="2298" y="5081"/>
                    </a:cubicBezTo>
                    <a:cubicBezTo>
                      <a:pt x="2298" y="4767"/>
                      <a:pt x="2548" y="4518"/>
                      <a:pt x="2861" y="4518"/>
                    </a:cubicBezTo>
                    <a:close/>
                    <a:moveTo>
                      <a:pt x="10766" y="4518"/>
                    </a:moveTo>
                    <a:cubicBezTo>
                      <a:pt x="11079" y="4518"/>
                      <a:pt x="11329" y="4767"/>
                      <a:pt x="11329" y="5081"/>
                    </a:cubicBezTo>
                    <a:cubicBezTo>
                      <a:pt x="11329" y="5394"/>
                      <a:pt x="11079" y="5647"/>
                      <a:pt x="10766" y="5647"/>
                    </a:cubicBezTo>
                    <a:lnTo>
                      <a:pt x="8507" y="5647"/>
                    </a:lnTo>
                    <a:cubicBezTo>
                      <a:pt x="8194" y="5647"/>
                      <a:pt x="7944" y="5394"/>
                      <a:pt x="7944" y="5081"/>
                    </a:cubicBezTo>
                    <a:cubicBezTo>
                      <a:pt x="7944" y="4767"/>
                      <a:pt x="8194" y="4518"/>
                      <a:pt x="8507" y="4518"/>
                    </a:cubicBezTo>
                    <a:close/>
                    <a:moveTo>
                      <a:pt x="16412" y="4518"/>
                    </a:moveTo>
                    <a:cubicBezTo>
                      <a:pt x="16725" y="4518"/>
                      <a:pt x="16975" y="4767"/>
                      <a:pt x="16975" y="5081"/>
                    </a:cubicBezTo>
                    <a:cubicBezTo>
                      <a:pt x="16975" y="5394"/>
                      <a:pt x="16725" y="5647"/>
                      <a:pt x="16412" y="5647"/>
                    </a:cubicBezTo>
                    <a:lnTo>
                      <a:pt x="14153" y="5647"/>
                    </a:lnTo>
                    <a:cubicBezTo>
                      <a:pt x="13840" y="5647"/>
                      <a:pt x="13590" y="5394"/>
                      <a:pt x="13590" y="5081"/>
                    </a:cubicBezTo>
                    <a:cubicBezTo>
                      <a:pt x="13590" y="4767"/>
                      <a:pt x="13840" y="4518"/>
                      <a:pt x="14153" y="4518"/>
                    </a:cubicBezTo>
                    <a:close/>
                    <a:moveTo>
                      <a:pt x="5120" y="7941"/>
                    </a:moveTo>
                    <a:cubicBezTo>
                      <a:pt x="5433" y="7941"/>
                      <a:pt x="5683" y="8194"/>
                      <a:pt x="5683" y="8507"/>
                    </a:cubicBezTo>
                    <a:cubicBezTo>
                      <a:pt x="5683" y="8818"/>
                      <a:pt x="5433" y="9071"/>
                      <a:pt x="5120" y="9071"/>
                    </a:cubicBezTo>
                    <a:lnTo>
                      <a:pt x="2861" y="9071"/>
                    </a:lnTo>
                    <a:cubicBezTo>
                      <a:pt x="2548" y="9071"/>
                      <a:pt x="2298" y="8818"/>
                      <a:pt x="2298" y="8507"/>
                    </a:cubicBezTo>
                    <a:cubicBezTo>
                      <a:pt x="2298" y="8194"/>
                      <a:pt x="2548" y="7941"/>
                      <a:pt x="2861" y="7941"/>
                    </a:cubicBezTo>
                    <a:close/>
                    <a:moveTo>
                      <a:pt x="10766" y="7941"/>
                    </a:moveTo>
                    <a:cubicBezTo>
                      <a:pt x="11079" y="7941"/>
                      <a:pt x="11329" y="8194"/>
                      <a:pt x="11329" y="8507"/>
                    </a:cubicBezTo>
                    <a:cubicBezTo>
                      <a:pt x="11329" y="8818"/>
                      <a:pt x="11079" y="9071"/>
                      <a:pt x="10766" y="9071"/>
                    </a:cubicBezTo>
                    <a:lnTo>
                      <a:pt x="8507" y="9071"/>
                    </a:lnTo>
                    <a:cubicBezTo>
                      <a:pt x="8194" y="9071"/>
                      <a:pt x="7944" y="8818"/>
                      <a:pt x="7944" y="8507"/>
                    </a:cubicBezTo>
                    <a:cubicBezTo>
                      <a:pt x="7944" y="8194"/>
                      <a:pt x="8194" y="7941"/>
                      <a:pt x="8507" y="7941"/>
                    </a:cubicBezTo>
                    <a:close/>
                    <a:moveTo>
                      <a:pt x="16412" y="7941"/>
                    </a:moveTo>
                    <a:cubicBezTo>
                      <a:pt x="16725" y="7941"/>
                      <a:pt x="16975" y="8194"/>
                      <a:pt x="16975" y="8507"/>
                    </a:cubicBezTo>
                    <a:cubicBezTo>
                      <a:pt x="16975" y="8818"/>
                      <a:pt x="16725" y="9071"/>
                      <a:pt x="16412" y="9071"/>
                    </a:cubicBezTo>
                    <a:lnTo>
                      <a:pt x="14153" y="9071"/>
                    </a:lnTo>
                    <a:cubicBezTo>
                      <a:pt x="13840" y="9071"/>
                      <a:pt x="13590" y="8818"/>
                      <a:pt x="13590" y="8507"/>
                    </a:cubicBezTo>
                    <a:cubicBezTo>
                      <a:pt x="13590" y="8194"/>
                      <a:pt x="13840" y="7941"/>
                      <a:pt x="14153" y="7941"/>
                    </a:cubicBezTo>
                    <a:close/>
                    <a:moveTo>
                      <a:pt x="1" y="1"/>
                    </a:moveTo>
                    <a:lnTo>
                      <a:pt x="1" y="9637"/>
                    </a:lnTo>
                    <a:cubicBezTo>
                      <a:pt x="1" y="10570"/>
                      <a:pt x="759" y="11329"/>
                      <a:pt x="1696" y="11329"/>
                    </a:cubicBezTo>
                    <a:lnTo>
                      <a:pt x="17580" y="11329"/>
                    </a:lnTo>
                    <a:cubicBezTo>
                      <a:pt x="18514" y="11329"/>
                      <a:pt x="19273" y="10570"/>
                      <a:pt x="19273" y="9637"/>
                    </a:cubicBezTo>
                    <a:lnTo>
                      <a:pt x="1927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63" name="Google Shape;6463;p78"/>
              <p:cNvSpPr/>
              <p:nvPr/>
            </p:nvSpPr>
            <p:spPr>
              <a:xfrm>
                <a:off x="5660400" y="238125"/>
                <a:ext cx="481825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6815" extrusionOk="0">
                    <a:moveTo>
                      <a:pt x="3990" y="1129"/>
                    </a:moveTo>
                    <a:cubicBezTo>
                      <a:pt x="4304" y="1129"/>
                      <a:pt x="4557" y="1382"/>
                      <a:pt x="4557" y="1695"/>
                    </a:cubicBezTo>
                    <a:lnTo>
                      <a:pt x="4557" y="3954"/>
                    </a:lnTo>
                    <a:cubicBezTo>
                      <a:pt x="4557" y="4264"/>
                      <a:pt x="4304" y="4517"/>
                      <a:pt x="3990" y="4517"/>
                    </a:cubicBezTo>
                    <a:cubicBezTo>
                      <a:pt x="3677" y="4517"/>
                      <a:pt x="3427" y="4264"/>
                      <a:pt x="3427" y="3954"/>
                    </a:cubicBezTo>
                    <a:lnTo>
                      <a:pt x="3427" y="1695"/>
                    </a:lnTo>
                    <a:cubicBezTo>
                      <a:pt x="3427" y="1382"/>
                      <a:pt x="3677" y="1129"/>
                      <a:pt x="3990" y="1129"/>
                    </a:cubicBezTo>
                    <a:close/>
                    <a:moveTo>
                      <a:pt x="9637" y="1129"/>
                    </a:moveTo>
                    <a:cubicBezTo>
                      <a:pt x="9950" y="1129"/>
                      <a:pt x="10203" y="1382"/>
                      <a:pt x="10203" y="1695"/>
                    </a:cubicBezTo>
                    <a:lnTo>
                      <a:pt x="10203" y="3954"/>
                    </a:lnTo>
                    <a:cubicBezTo>
                      <a:pt x="10203" y="4264"/>
                      <a:pt x="9950" y="4517"/>
                      <a:pt x="9637" y="4517"/>
                    </a:cubicBezTo>
                    <a:cubicBezTo>
                      <a:pt x="9323" y="4517"/>
                      <a:pt x="9073" y="4264"/>
                      <a:pt x="9073" y="3954"/>
                    </a:cubicBezTo>
                    <a:lnTo>
                      <a:pt x="9073" y="1695"/>
                    </a:lnTo>
                    <a:cubicBezTo>
                      <a:pt x="9073" y="1382"/>
                      <a:pt x="9323" y="1129"/>
                      <a:pt x="9637" y="1129"/>
                    </a:cubicBezTo>
                    <a:close/>
                    <a:moveTo>
                      <a:pt x="15283" y="1129"/>
                    </a:moveTo>
                    <a:cubicBezTo>
                      <a:pt x="15596" y="1129"/>
                      <a:pt x="15849" y="1382"/>
                      <a:pt x="15849" y="1695"/>
                    </a:cubicBezTo>
                    <a:lnTo>
                      <a:pt x="15849" y="3954"/>
                    </a:lnTo>
                    <a:cubicBezTo>
                      <a:pt x="15849" y="4264"/>
                      <a:pt x="15596" y="4517"/>
                      <a:pt x="15283" y="4517"/>
                    </a:cubicBezTo>
                    <a:cubicBezTo>
                      <a:pt x="14969" y="4517"/>
                      <a:pt x="14719" y="4264"/>
                      <a:pt x="14719" y="3954"/>
                    </a:cubicBezTo>
                    <a:lnTo>
                      <a:pt x="14719" y="1695"/>
                    </a:lnTo>
                    <a:cubicBezTo>
                      <a:pt x="14719" y="1382"/>
                      <a:pt x="14969" y="1129"/>
                      <a:pt x="15283" y="1129"/>
                    </a:cubicBezTo>
                    <a:close/>
                    <a:moveTo>
                      <a:pt x="3990" y="0"/>
                    </a:moveTo>
                    <a:cubicBezTo>
                      <a:pt x="3054" y="0"/>
                      <a:pt x="2298" y="759"/>
                      <a:pt x="2298" y="1695"/>
                    </a:cubicBezTo>
                    <a:lnTo>
                      <a:pt x="2298" y="2258"/>
                    </a:lnTo>
                    <a:lnTo>
                      <a:pt x="1696" y="2258"/>
                    </a:lnTo>
                    <a:cubicBezTo>
                      <a:pt x="759" y="2258"/>
                      <a:pt x="1" y="3017"/>
                      <a:pt x="1" y="3954"/>
                    </a:cubicBezTo>
                    <a:lnTo>
                      <a:pt x="1" y="6814"/>
                    </a:lnTo>
                    <a:lnTo>
                      <a:pt x="19273" y="6814"/>
                    </a:lnTo>
                    <a:lnTo>
                      <a:pt x="19273" y="3954"/>
                    </a:lnTo>
                    <a:cubicBezTo>
                      <a:pt x="19273" y="3017"/>
                      <a:pt x="18514" y="2258"/>
                      <a:pt x="17580" y="2258"/>
                    </a:cubicBezTo>
                    <a:lnTo>
                      <a:pt x="16978" y="2258"/>
                    </a:lnTo>
                    <a:lnTo>
                      <a:pt x="16978" y="1695"/>
                    </a:lnTo>
                    <a:cubicBezTo>
                      <a:pt x="16978" y="759"/>
                      <a:pt x="16219" y="0"/>
                      <a:pt x="15283" y="0"/>
                    </a:cubicBezTo>
                    <a:cubicBezTo>
                      <a:pt x="14346" y="0"/>
                      <a:pt x="13590" y="759"/>
                      <a:pt x="13590" y="1695"/>
                    </a:cubicBezTo>
                    <a:lnTo>
                      <a:pt x="13590" y="2258"/>
                    </a:lnTo>
                    <a:lnTo>
                      <a:pt x="11332" y="2258"/>
                    </a:lnTo>
                    <a:lnTo>
                      <a:pt x="11332" y="1695"/>
                    </a:lnTo>
                    <a:cubicBezTo>
                      <a:pt x="11332" y="759"/>
                      <a:pt x="10573" y="0"/>
                      <a:pt x="9637" y="0"/>
                    </a:cubicBezTo>
                    <a:cubicBezTo>
                      <a:pt x="8700" y="0"/>
                      <a:pt x="7944" y="759"/>
                      <a:pt x="7944" y="1695"/>
                    </a:cubicBezTo>
                    <a:lnTo>
                      <a:pt x="7944" y="2258"/>
                    </a:lnTo>
                    <a:lnTo>
                      <a:pt x="5686" y="2258"/>
                    </a:lnTo>
                    <a:lnTo>
                      <a:pt x="5686" y="1695"/>
                    </a:lnTo>
                    <a:cubicBezTo>
                      <a:pt x="5686" y="759"/>
                      <a:pt x="4927" y="0"/>
                      <a:pt x="3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70" name="Google Shape;6470;p78"/>
            <p:cNvGrpSpPr/>
            <p:nvPr/>
          </p:nvGrpSpPr>
          <p:grpSpPr>
            <a:xfrm>
              <a:off x="828875" y="2731810"/>
              <a:ext cx="340204" cy="298116"/>
              <a:chOff x="899850" y="871450"/>
              <a:chExt cx="483175" cy="423400"/>
            </a:xfrm>
            <a:solidFill>
              <a:srgbClr val="FFAB2F"/>
            </a:solidFill>
          </p:grpSpPr>
          <p:sp>
            <p:nvSpPr>
              <p:cNvPr id="6471" name="Google Shape;6471;p78"/>
              <p:cNvSpPr/>
              <p:nvPr/>
            </p:nvSpPr>
            <p:spPr>
              <a:xfrm>
                <a:off x="1325175" y="1040825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4"/>
                    </a:cubicBezTo>
                    <a:cubicBezTo>
                      <a:pt x="2256" y="251"/>
                      <a:pt x="2006" y="1"/>
                      <a:pt x="16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72" name="Google Shape;6472;p78"/>
              <p:cNvSpPr/>
              <p:nvPr/>
            </p:nvSpPr>
            <p:spPr>
              <a:xfrm>
                <a:off x="1323750" y="95610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1750" y="0"/>
                    </a:moveTo>
                    <a:cubicBezTo>
                      <a:pt x="1605" y="0"/>
                      <a:pt x="1461" y="55"/>
                      <a:pt x="1350" y="165"/>
                    </a:cubicBezTo>
                    <a:lnTo>
                      <a:pt x="220" y="1294"/>
                    </a:lnTo>
                    <a:cubicBezTo>
                      <a:pt x="0" y="1517"/>
                      <a:pt x="0" y="1872"/>
                      <a:pt x="220" y="2095"/>
                    </a:cubicBezTo>
                    <a:cubicBezTo>
                      <a:pt x="332" y="2205"/>
                      <a:pt x="476" y="2260"/>
                      <a:pt x="621" y="2260"/>
                    </a:cubicBezTo>
                    <a:cubicBezTo>
                      <a:pt x="765" y="2260"/>
                      <a:pt x="910" y="2205"/>
                      <a:pt x="1021" y="2095"/>
                    </a:cubicBezTo>
                    <a:lnTo>
                      <a:pt x="2151" y="966"/>
                    </a:lnTo>
                    <a:cubicBezTo>
                      <a:pt x="2370" y="743"/>
                      <a:pt x="2370" y="388"/>
                      <a:pt x="2151" y="165"/>
                    </a:cubicBezTo>
                    <a:cubicBezTo>
                      <a:pt x="2039" y="55"/>
                      <a:pt x="1895" y="0"/>
                      <a:pt x="17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73" name="Google Shape;6473;p78"/>
              <p:cNvSpPr/>
              <p:nvPr/>
            </p:nvSpPr>
            <p:spPr>
              <a:xfrm>
                <a:off x="1323750" y="1097250"/>
                <a:ext cx="5927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261" extrusionOk="0">
                    <a:moveTo>
                      <a:pt x="621" y="0"/>
                    </a:moveTo>
                    <a:cubicBezTo>
                      <a:pt x="476" y="0"/>
                      <a:pt x="332" y="55"/>
                      <a:pt x="220" y="165"/>
                    </a:cubicBezTo>
                    <a:cubicBezTo>
                      <a:pt x="0" y="388"/>
                      <a:pt x="0" y="743"/>
                      <a:pt x="220" y="966"/>
                    </a:cubicBezTo>
                    <a:lnTo>
                      <a:pt x="1350" y="2095"/>
                    </a:lnTo>
                    <a:cubicBezTo>
                      <a:pt x="1461" y="2205"/>
                      <a:pt x="1605" y="2260"/>
                      <a:pt x="1750" y="2260"/>
                    </a:cubicBezTo>
                    <a:cubicBezTo>
                      <a:pt x="1895" y="2260"/>
                      <a:pt x="2039" y="2205"/>
                      <a:pt x="2151" y="2095"/>
                    </a:cubicBezTo>
                    <a:cubicBezTo>
                      <a:pt x="2370" y="1872"/>
                      <a:pt x="2370" y="1517"/>
                      <a:pt x="2151" y="1294"/>
                    </a:cubicBezTo>
                    <a:lnTo>
                      <a:pt x="1021" y="165"/>
                    </a:lnTo>
                    <a:cubicBezTo>
                      <a:pt x="910" y="55"/>
                      <a:pt x="765" y="0"/>
                      <a:pt x="6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74" name="Google Shape;6474;p78"/>
              <p:cNvSpPr/>
              <p:nvPr/>
            </p:nvSpPr>
            <p:spPr>
              <a:xfrm>
                <a:off x="899850" y="871450"/>
                <a:ext cx="396150" cy="423400"/>
              </a:xfrm>
              <a:custGeom>
                <a:avLst/>
                <a:gdLst/>
                <a:ahLst/>
                <a:cxnLst/>
                <a:rect l="l" t="t" r="r" b="b"/>
                <a:pathLst>
                  <a:path w="15846" h="16936" extrusionOk="0">
                    <a:moveTo>
                      <a:pt x="6812" y="4518"/>
                    </a:moveTo>
                    <a:lnTo>
                      <a:pt x="6812" y="10164"/>
                    </a:lnTo>
                    <a:lnTo>
                      <a:pt x="5682" y="10164"/>
                    </a:lnTo>
                    <a:lnTo>
                      <a:pt x="5682" y="4518"/>
                    </a:lnTo>
                    <a:close/>
                    <a:moveTo>
                      <a:pt x="14153" y="1130"/>
                    </a:moveTo>
                    <a:cubicBezTo>
                      <a:pt x="14463" y="1130"/>
                      <a:pt x="14716" y="1380"/>
                      <a:pt x="14716" y="1693"/>
                    </a:cubicBezTo>
                    <a:lnTo>
                      <a:pt x="14716" y="12985"/>
                    </a:lnTo>
                    <a:cubicBezTo>
                      <a:pt x="14716" y="13298"/>
                      <a:pt x="14463" y="13551"/>
                      <a:pt x="14153" y="13551"/>
                    </a:cubicBezTo>
                    <a:lnTo>
                      <a:pt x="13587" y="13551"/>
                    </a:lnTo>
                    <a:lnTo>
                      <a:pt x="13587" y="1130"/>
                    </a:lnTo>
                    <a:close/>
                    <a:moveTo>
                      <a:pt x="13018" y="1"/>
                    </a:moveTo>
                    <a:cubicBezTo>
                      <a:pt x="13012" y="1"/>
                      <a:pt x="13006" y="4"/>
                      <a:pt x="13000" y="4"/>
                    </a:cubicBezTo>
                    <a:cubicBezTo>
                      <a:pt x="12992" y="4"/>
                      <a:pt x="12985" y="4"/>
                      <a:pt x="12978" y="4"/>
                    </a:cubicBezTo>
                    <a:cubicBezTo>
                      <a:pt x="12972" y="4"/>
                      <a:pt x="12967" y="4"/>
                      <a:pt x="12961" y="4"/>
                    </a:cubicBezTo>
                    <a:cubicBezTo>
                      <a:pt x="12797" y="4"/>
                      <a:pt x="12768" y="58"/>
                      <a:pt x="7221" y="3385"/>
                    </a:cubicBezTo>
                    <a:lnTo>
                      <a:pt x="3990" y="3385"/>
                    </a:lnTo>
                    <a:cubicBezTo>
                      <a:pt x="1810" y="3388"/>
                      <a:pt x="0" y="5159"/>
                      <a:pt x="0" y="7339"/>
                    </a:cubicBezTo>
                    <a:cubicBezTo>
                      <a:pt x="0" y="9323"/>
                      <a:pt x="1515" y="10959"/>
                      <a:pt x="3424" y="11236"/>
                    </a:cubicBezTo>
                    <a:lnTo>
                      <a:pt x="3424" y="15244"/>
                    </a:lnTo>
                    <a:cubicBezTo>
                      <a:pt x="3424" y="16180"/>
                      <a:pt x="4183" y="16936"/>
                      <a:pt x="5119" y="16936"/>
                    </a:cubicBezTo>
                    <a:cubicBezTo>
                      <a:pt x="6053" y="16936"/>
                      <a:pt x="6812" y="16180"/>
                      <a:pt x="6812" y="15244"/>
                    </a:cubicBezTo>
                    <a:lnTo>
                      <a:pt x="6812" y="11293"/>
                    </a:lnTo>
                    <a:lnTo>
                      <a:pt x="7221" y="11293"/>
                    </a:lnTo>
                    <a:cubicBezTo>
                      <a:pt x="12690" y="14573"/>
                      <a:pt x="12811" y="14681"/>
                      <a:pt x="12984" y="14681"/>
                    </a:cubicBezTo>
                    <a:cubicBezTo>
                      <a:pt x="12997" y="14681"/>
                      <a:pt x="13009" y="14681"/>
                      <a:pt x="13024" y="14681"/>
                    </a:cubicBezTo>
                    <a:lnTo>
                      <a:pt x="14153" y="14681"/>
                    </a:lnTo>
                    <a:cubicBezTo>
                      <a:pt x="15087" y="14678"/>
                      <a:pt x="15845" y="13922"/>
                      <a:pt x="15845" y="12985"/>
                    </a:cubicBezTo>
                    <a:lnTo>
                      <a:pt x="15845" y="1693"/>
                    </a:lnTo>
                    <a:cubicBezTo>
                      <a:pt x="15845" y="756"/>
                      <a:pt x="15087" y="1"/>
                      <a:pt x="1415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475" name="Google Shape;6475;p78"/>
            <p:cNvSpPr/>
            <p:nvPr/>
          </p:nvSpPr>
          <p:spPr>
            <a:xfrm>
              <a:off x="1265674" y="2711214"/>
              <a:ext cx="302200" cy="339253"/>
            </a:xfrm>
            <a:custGeom>
              <a:avLst/>
              <a:gdLst/>
              <a:ahLst/>
              <a:cxnLst/>
              <a:rect l="l" t="t" r="r" b="b"/>
              <a:pathLst>
                <a:path w="17168" h="19273" extrusionOk="0">
                  <a:moveTo>
                    <a:pt x="15361" y="1130"/>
                  </a:moveTo>
                  <a:cubicBezTo>
                    <a:pt x="15671" y="1130"/>
                    <a:pt x="15924" y="1382"/>
                    <a:pt x="15924" y="1696"/>
                  </a:cubicBezTo>
                  <a:cubicBezTo>
                    <a:pt x="15924" y="2006"/>
                    <a:pt x="15671" y="2259"/>
                    <a:pt x="15361" y="2259"/>
                  </a:cubicBezTo>
                  <a:lnTo>
                    <a:pt x="1810" y="2259"/>
                  </a:lnTo>
                  <a:cubicBezTo>
                    <a:pt x="1497" y="2259"/>
                    <a:pt x="1244" y="2006"/>
                    <a:pt x="1244" y="1696"/>
                  </a:cubicBezTo>
                  <a:cubicBezTo>
                    <a:pt x="1244" y="1382"/>
                    <a:pt x="1497" y="1130"/>
                    <a:pt x="1810" y="1130"/>
                  </a:cubicBezTo>
                  <a:close/>
                  <a:moveTo>
                    <a:pt x="15361" y="11332"/>
                  </a:moveTo>
                  <a:cubicBezTo>
                    <a:pt x="15671" y="11332"/>
                    <a:pt x="15924" y="11582"/>
                    <a:pt x="15924" y="11895"/>
                  </a:cubicBezTo>
                  <a:cubicBezTo>
                    <a:pt x="15924" y="12208"/>
                    <a:pt x="15671" y="12461"/>
                    <a:pt x="15361" y="12461"/>
                  </a:cubicBezTo>
                  <a:lnTo>
                    <a:pt x="1810" y="12461"/>
                  </a:lnTo>
                  <a:cubicBezTo>
                    <a:pt x="1497" y="12461"/>
                    <a:pt x="1244" y="12208"/>
                    <a:pt x="1244" y="11895"/>
                  </a:cubicBezTo>
                  <a:cubicBezTo>
                    <a:pt x="1244" y="11582"/>
                    <a:pt x="1497" y="11332"/>
                    <a:pt x="1810" y="11332"/>
                  </a:cubicBezTo>
                  <a:close/>
                  <a:moveTo>
                    <a:pt x="1804" y="0"/>
                  </a:moveTo>
                  <a:cubicBezTo>
                    <a:pt x="982" y="0"/>
                    <a:pt x="277" y="593"/>
                    <a:pt x="139" y="1404"/>
                  </a:cubicBezTo>
                  <a:cubicBezTo>
                    <a:pt x="1" y="2217"/>
                    <a:pt x="467" y="3012"/>
                    <a:pt x="1244" y="3286"/>
                  </a:cubicBezTo>
                  <a:lnTo>
                    <a:pt x="1244" y="10305"/>
                  </a:lnTo>
                  <a:cubicBezTo>
                    <a:pt x="570" y="10543"/>
                    <a:pt x="118" y="11178"/>
                    <a:pt x="115" y="11895"/>
                  </a:cubicBezTo>
                  <a:cubicBezTo>
                    <a:pt x="115" y="12831"/>
                    <a:pt x="874" y="13587"/>
                    <a:pt x="1810" y="13590"/>
                  </a:cubicBezTo>
                  <a:lnTo>
                    <a:pt x="6752" y="13590"/>
                  </a:lnTo>
                  <a:lnTo>
                    <a:pt x="2518" y="18333"/>
                  </a:lnTo>
                  <a:cubicBezTo>
                    <a:pt x="2316" y="18565"/>
                    <a:pt x="2337" y="18914"/>
                    <a:pt x="2566" y="19122"/>
                  </a:cubicBezTo>
                  <a:cubicBezTo>
                    <a:pt x="2674" y="19218"/>
                    <a:pt x="2809" y="19266"/>
                    <a:pt x="2943" y="19266"/>
                  </a:cubicBezTo>
                  <a:cubicBezTo>
                    <a:pt x="3095" y="19266"/>
                    <a:pt x="3247" y="19205"/>
                    <a:pt x="3358" y="19086"/>
                  </a:cubicBezTo>
                  <a:lnTo>
                    <a:pt x="8020" y="13867"/>
                  </a:lnTo>
                  <a:lnTo>
                    <a:pt x="8020" y="18709"/>
                  </a:lnTo>
                  <a:cubicBezTo>
                    <a:pt x="8020" y="19019"/>
                    <a:pt x="8273" y="19272"/>
                    <a:pt x="8586" y="19272"/>
                  </a:cubicBezTo>
                  <a:cubicBezTo>
                    <a:pt x="8896" y="19272"/>
                    <a:pt x="9149" y="19019"/>
                    <a:pt x="9149" y="18709"/>
                  </a:cubicBezTo>
                  <a:lnTo>
                    <a:pt x="9149" y="13867"/>
                  </a:lnTo>
                  <a:lnTo>
                    <a:pt x="13810" y="19086"/>
                  </a:lnTo>
                  <a:cubicBezTo>
                    <a:pt x="13922" y="19203"/>
                    <a:pt x="14072" y="19263"/>
                    <a:pt x="14224" y="19263"/>
                  </a:cubicBezTo>
                  <a:cubicBezTo>
                    <a:pt x="14359" y="19263"/>
                    <a:pt x="14494" y="19215"/>
                    <a:pt x="14602" y="19119"/>
                  </a:cubicBezTo>
                  <a:cubicBezTo>
                    <a:pt x="14831" y="18914"/>
                    <a:pt x="14852" y="18562"/>
                    <a:pt x="14650" y="18330"/>
                  </a:cubicBezTo>
                  <a:lnTo>
                    <a:pt x="10417" y="13590"/>
                  </a:lnTo>
                  <a:lnTo>
                    <a:pt x="15361" y="13590"/>
                  </a:lnTo>
                  <a:cubicBezTo>
                    <a:pt x="16183" y="13590"/>
                    <a:pt x="16891" y="12997"/>
                    <a:pt x="17029" y="12184"/>
                  </a:cubicBezTo>
                  <a:cubicBezTo>
                    <a:pt x="17168" y="11374"/>
                    <a:pt x="16701" y="10579"/>
                    <a:pt x="15924" y="10305"/>
                  </a:cubicBezTo>
                  <a:lnTo>
                    <a:pt x="15924" y="3286"/>
                  </a:lnTo>
                  <a:cubicBezTo>
                    <a:pt x="16701" y="3012"/>
                    <a:pt x="17168" y="2217"/>
                    <a:pt x="17029" y="1404"/>
                  </a:cubicBezTo>
                  <a:cubicBezTo>
                    <a:pt x="16891" y="593"/>
                    <a:pt x="16187" y="0"/>
                    <a:pt x="15367" y="0"/>
                  </a:cubicBezTo>
                  <a:cubicBezTo>
                    <a:pt x="15365" y="0"/>
                    <a:pt x="15363" y="0"/>
                    <a:pt x="15361" y="0"/>
                  </a:cubicBezTo>
                  <a:lnTo>
                    <a:pt x="1810" y="0"/>
                  </a:lnTo>
                  <a:cubicBezTo>
                    <a:pt x="1808" y="0"/>
                    <a:pt x="1806" y="0"/>
                    <a:pt x="1804" y="0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476" name="Google Shape;6476;p78"/>
            <p:cNvGrpSpPr/>
            <p:nvPr/>
          </p:nvGrpSpPr>
          <p:grpSpPr>
            <a:xfrm>
              <a:off x="1660875" y="2711232"/>
              <a:ext cx="340573" cy="339271"/>
              <a:chOff x="2085450" y="842250"/>
              <a:chExt cx="483700" cy="481850"/>
            </a:xfrm>
            <a:solidFill>
              <a:srgbClr val="FFAB2F"/>
            </a:solidFill>
          </p:grpSpPr>
          <p:sp>
            <p:nvSpPr>
              <p:cNvPr id="6477" name="Google Shape;6477;p78"/>
              <p:cNvSpPr/>
              <p:nvPr/>
            </p:nvSpPr>
            <p:spPr>
              <a:xfrm>
                <a:off x="2085525" y="926925"/>
                <a:ext cx="4836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9345" h="15887" extrusionOk="0">
                    <a:moveTo>
                      <a:pt x="1693" y="1"/>
                    </a:moveTo>
                    <a:cubicBezTo>
                      <a:pt x="756" y="1"/>
                      <a:pt x="0" y="760"/>
                      <a:pt x="0" y="1696"/>
                    </a:cubicBezTo>
                    <a:cubicBezTo>
                      <a:pt x="0" y="2630"/>
                      <a:pt x="756" y="3389"/>
                      <a:pt x="1693" y="3389"/>
                    </a:cubicBezTo>
                    <a:lnTo>
                      <a:pt x="3990" y="3389"/>
                    </a:lnTo>
                    <a:cubicBezTo>
                      <a:pt x="4924" y="3389"/>
                      <a:pt x="5683" y="4147"/>
                      <a:pt x="5683" y="5084"/>
                    </a:cubicBezTo>
                    <a:lnTo>
                      <a:pt x="5683" y="8547"/>
                    </a:lnTo>
                    <a:cubicBezTo>
                      <a:pt x="5683" y="11347"/>
                      <a:pt x="7962" y="13627"/>
                      <a:pt x="10766" y="13627"/>
                    </a:cubicBezTo>
                    <a:lnTo>
                      <a:pt x="13626" y="13627"/>
                    </a:lnTo>
                    <a:lnTo>
                      <a:pt x="13626" y="15322"/>
                    </a:lnTo>
                    <a:cubicBezTo>
                      <a:pt x="13626" y="15656"/>
                      <a:pt x="13901" y="15887"/>
                      <a:pt x="14194" y="15887"/>
                    </a:cubicBezTo>
                    <a:cubicBezTo>
                      <a:pt x="14308" y="15887"/>
                      <a:pt x="14425" y="15852"/>
                      <a:pt x="14530" y="15774"/>
                    </a:cubicBezTo>
                    <a:lnTo>
                      <a:pt x="19046" y="12386"/>
                    </a:lnTo>
                    <a:cubicBezTo>
                      <a:pt x="19345" y="12160"/>
                      <a:pt x="19345" y="11706"/>
                      <a:pt x="19046" y="11483"/>
                    </a:cubicBezTo>
                    <a:lnTo>
                      <a:pt x="14530" y="8095"/>
                    </a:lnTo>
                    <a:cubicBezTo>
                      <a:pt x="14424" y="8016"/>
                      <a:pt x="14307" y="7981"/>
                      <a:pt x="14192" y="7981"/>
                    </a:cubicBezTo>
                    <a:cubicBezTo>
                      <a:pt x="13899" y="7981"/>
                      <a:pt x="13626" y="8212"/>
                      <a:pt x="13626" y="8547"/>
                    </a:cubicBezTo>
                    <a:lnTo>
                      <a:pt x="13626" y="10239"/>
                    </a:lnTo>
                    <a:lnTo>
                      <a:pt x="10766" y="10239"/>
                    </a:lnTo>
                    <a:cubicBezTo>
                      <a:pt x="9829" y="10239"/>
                      <a:pt x="9070" y="9480"/>
                      <a:pt x="9070" y="8547"/>
                    </a:cubicBezTo>
                    <a:lnTo>
                      <a:pt x="9070" y="5084"/>
                    </a:lnTo>
                    <a:cubicBezTo>
                      <a:pt x="9070" y="2280"/>
                      <a:pt x="6791" y="1"/>
                      <a:pt x="39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78" name="Google Shape;6478;p78"/>
              <p:cNvSpPr/>
              <p:nvPr/>
            </p:nvSpPr>
            <p:spPr>
              <a:xfrm>
                <a:off x="2085450" y="1151875"/>
                <a:ext cx="143650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503" extrusionOk="0">
                    <a:moveTo>
                      <a:pt x="4577" y="1"/>
                    </a:moveTo>
                    <a:cubicBezTo>
                      <a:pt x="4391" y="73"/>
                      <a:pt x="4192" y="112"/>
                      <a:pt x="3990" y="115"/>
                    </a:cubicBezTo>
                    <a:lnTo>
                      <a:pt x="1693" y="115"/>
                    </a:lnTo>
                    <a:cubicBezTo>
                      <a:pt x="759" y="115"/>
                      <a:pt x="0" y="871"/>
                      <a:pt x="0" y="1807"/>
                    </a:cubicBezTo>
                    <a:cubicBezTo>
                      <a:pt x="0" y="2744"/>
                      <a:pt x="759" y="3503"/>
                      <a:pt x="1693" y="3503"/>
                    </a:cubicBezTo>
                    <a:lnTo>
                      <a:pt x="1696" y="3500"/>
                    </a:lnTo>
                    <a:lnTo>
                      <a:pt x="3993" y="3500"/>
                    </a:lnTo>
                    <a:cubicBezTo>
                      <a:pt x="4589" y="3500"/>
                      <a:pt x="5183" y="3391"/>
                      <a:pt x="5746" y="3186"/>
                    </a:cubicBezTo>
                    <a:cubicBezTo>
                      <a:pt x="5065" y="2253"/>
                      <a:pt x="4662" y="1151"/>
                      <a:pt x="4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79" name="Google Shape;6479;p78"/>
              <p:cNvSpPr/>
              <p:nvPr/>
            </p:nvSpPr>
            <p:spPr>
              <a:xfrm>
                <a:off x="2274775" y="842250"/>
                <a:ext cx="294375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7906" extrusionOk="0">
                    <a:moveTo>
                      <a:pt x="6622" y="0"/>
                    </a:moveTo>
                    <a:cubicBezTo>
                      <a:pt x="6329" y="0"/>
                      <a:pt x="6056" y="231"/>
                      <a:pt x="6056" y="566"/>
                    </a:cubicBezTo>
                    <a:lnTo>
                      <a:pt x="6056" y="2259"/>
                    </a:lnTo>
                    <a:lnTo>
                      <a:pt x="3196" y="2259"/>
                    </a:lnTo>
                    <a:cubicBezTo>
                      <a:pt x="2030" y="2265"/>
                      <a:pt x="904" y="2668"/>
                      <a:pt x="1" y="3406"/>
                    </a:cubicBezTo>
                    <a:cubicBezTo>
                      <a:pt x="940" y="4068"/>
                      <a:pt x="1675" y="4978"/>
                      <a:pt x="2130" y="6032"/>
                    </a:cubicBezTo>
                    <a:cubicBezTo>
                      <a:pt x="2431" y="5785"/>
                      <a:pt x="2804" y="5649"/>
                      <a:pt x="3196" y="5646"/>
                    </a:cubicBezTo>
                    <a:lnTo>
                      <a:pt x="6056" y="5646"/>
                    </a:lnTo>
                    <a:lnTo>
                      <a:pt x="6056" y="7342"/>
                    </a:lnTo>
                    <a:cubicBezTo>
                      <a:pt x="6056" y="7679"/>
                      <a:pt x="6334" y="7906"/>
                      <a:pt x="6625" y="7906"/>
                    </a:cubicBezTo>
                    <a:cubicBezTo>
                      <a:pt x="6740" y="7906"/>
                      <a:pt x="6857" y="7871"/>
                      <a:pt x="6960" y="7793"/>
                    </a:cubicBezTo>
                    <a:lnTo>
                      <a:pt x="11476" y="4406"/>
                    </a:lnTo>
                    <a:cubicBezTo>
                      <a:pt x="11775" y="4180"/>
                      <a:pt x="11775" y="3725"/>
                      <a:pt x="11476" y="3502"/>
                    </a:cubicBezTo>
                    <a:lnTo>
                      <a:pt x="6960" y="115"/>
                    </a:lnTo>
                    <a:cubicBezTo>
                      <a:pt x="6854" y="36"/>
                      <a:pt x="6737" y="0"/>
                      <a:pt x="66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80" name="Google Shape;6480;p78"/>
            <p:cNvGrpSpPr/>
            <p:nvPr/>
          </p:nvGrpSpPr>
          <p:grpSpPr>
            <a:xfrm>
              <a:off x="2089443" y="2711241"/>
              <a:ext cx="339306" cy="339253"/>
              <a:chOff x="2685825" y="840375"/>
              <a:chExt cx="481900" cy="481825"/>
            </a:xfrm>
            <a:solidFill>
              <a:srgbClr val="FFAB2F"/>
            </a:solidFill>
          </p:grpSpPr>
          <p:sp>
            <p:nvSpPr>
              <p:cNvPr id="6481" name="Google Shape;6481;p78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82" name="Google Shape;6482;p78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83" name="Google Shape;6483;p78"/>
            <p:cNvGrpSpPr/>
            <p:nvPr/>
          </p:nvGrpSpPr>
          <p:grpSpPr>
            <a:xfrm>
              <a:off x="2501104" y="2710924"/>
              <a:ext cx="350431" cy="339887"/>
              <a:chOff x="3270675" y="841800"/>
              <a:chExt cx="497700" cy="482725"/>
            </a:xfrm>
            <a:solidFill>
              <a:srgbClr val="FFAB2F"/>
            </a:solidFill>
          </p:grpSpPr>
          <p:sp>
            <p:nvSpPr>
              <p:cNvPr id="6484" name="Google Shape;6484;p78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85" name="Google Shape;6485;p78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86" name="Google Shape;6486;p78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487" name="Google Shape;6487;p78"/>
            <p:cNvSpPr/>
            <p:nvPr/>
          </p:nvSpPr>
          <p:spPr>
            <a:xfrm>
              <a:off x="2919129" y="2721811"/>
              <a:ext cx="339253" cy="318060"/>
            </a:xfrm>
            <a:custGeom>
              <a:avLst/>
              <a:gdLst/>
              <a:ahLst/>
              <a:cxnLst/>
              <a:rect l="l" t="t" r="r" b="b"/>
              <a:pathLst>
                <a:path w="19273" h="18069" extrusionOk="0">
                  <a:moveTo>
                    <a:pt x="5456" y="7679"/>
                  </a:moveTo>
                  <a:cubicBezTo>
                    <a:pt x="6294" y="7679"/>
                    <a:pt x="6715" y="8694"/>
                    <a:pt x="6122" y="9284"/>
                  </a:cubicBezTo>
                  <a:cubicBezTo>
                    <a:pt x="5930" y="9476"/>
                    <a:pt x="5694" y="9562"/>
                    <a:pt x="5462" y="9562"/>
                  </a:cubicBezTo>
                  <a:cubicBezTo>
                    <a:pt x="4979" y="9562"/>
                    <a:pt x="4517" y="9188"/>
                    <a:pt x="4517" y="8622"/>
                  </a:cubicBezTo>
                  <a:cubicBezTo>
                    <a:pt x="4517" y="8101"/>
                    <a:pt x="4936" y="7679"/>
                    <a:pt x="5456" y="7679"/>
                  </a:cubicBezTo>
                  <a:close/>
                  <a:moveTo>
                    <a:pt x="9636" y="7679"/>
                  </a:moveTo>
                  <a:cubicBezTo>
                    <a:pt x="10473" y="7679"/>
                    <a:pt x="10892" y="8694"/>
                    <a:pt x="10299" y="9284"/>
                  </a:cubicBezTo>
                  <a:cubicBezTo>
                    <a:pt x="10107" y="9476"/>
                    <a:pt x="9872" y="9562"/>
                    <a:pt x="9640" y="9562"/>
                  </a:cubicBezTo>
                  <a:cubicBezTo>
                    <a:pt x="9157" y="9562"/>
                    <a:pt x="8694" y="9188"/>
                    <a:pt x="8694" y="8622"/>
                  </a:cubicBezTo>
                  <a:cubicBezTo>
                    <a:pt x="8694" y="8101"/>
                    <a:pt x="9115" y="7679"/>
                    <a:pt x="9636" y="7679"/>
                  </a:cubicBezTo>
                  <a:close/>
                  <a:moveTo>
                    <a:pt x="13813" y="7679"/>
                  </a:moveTo>
                  <a:cubicBezTo>
                    <a:pt x="14650" y="7679"/>
                    <a:pt x="15071" y="8694"/>
                    <a:pt x="14478" y="9284"/>
                  </a:cubicBezTo>
                  <a:cubicBezTo>
                    <a:pt x="14286" y="9476"/>
                    <a:pt x="14050" y="9562"/>
                    <a:pt x="13819" y="9562"/>
                  </a:cubicBezTo>
                  <a:cubicBezTo>
                    <a:pt x="13336" y="9562"/>
                    <a:pt x="12873" y="9188"/>
                    <a:pt x="12873" y="8622"/>
                  </a:cubicBezTo>
                  <a:cubicBezTo>
                    <a:pt x="12873" y="8101"/>
                    <a:pt x="13292" y="7679"/>
                    <a:pt x="13813" y="7679"/>
                  </a:cubicBezTo>
                  <a:close/>
                  <a:moveTo>
                    <a:pt x="9597" y="1"/>
                  </a:moveTo>
                  <a:cubicBezTo>
                    <a:pt x="4303" y="1"/>
                    <a:pt x="0" y="3801"/>
                    <a:pt x="0" y="8471"/>
                  </a:cubicBezTo>
                  <a:cubicBezTo>
                    <a:pt x="0" y="10444"/>
                    <a:pt x="780" y="12356"/>
                    <a:pt x="2201" y="13870"/>
                  </a:cubicBezTo>
                  <a:cubicBezTo>
                    <a:pt x="2481" y="15033"/>
                    <a:pt x="2138" y="16258"/>
                    <a:pt x="1292" y="17104"/>
                  </a:cubicBezTo>
                  <a:cubicBezTo>
                    <a:pt x="940" y="17460"/>
                    <a:pt x="1190" y="18068"/>
                    <a:pt x="1692" y="18068"/>
                  </a:cubicBezTo>
                  <a:cubicBezTo>
                    <a:pt x="3300" y="18065"/>
                    <a:pt x="4845" y="17442"/>
                    <a:pt x="6005" y="16328"/>
                  </a:cubicBezTo>
                  <a:cubicBezTo>
                    <a:pt x="7150" y="16731"/>
                    <a:pt x="8357" y="16939"/>
                    <a:pt x="9571" y="16939"/>
                  </a:cubicBezTo>
                  <a:cubicBezTo>
                    <a:pt x="9579" y="16939"/>
                    <a:pt x="9588" y="16939"/>
                    <a:pt x="9597" y="16939"/>
                  </a:cubicBezTo>
                  <a:cubicBezTo>
                    <a:pt x="14891" y="16939"/>
                    <a:pt x="19272" y="13139"/>
                    <a:pt x="19272" y="8471"/>
                  </a:cubicBezTo>
                  <a:cubicBezTo>
                    <a:pt x="19272" y="3801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488" name="Google Shape;6488;p78"/>
            <p:cNvGrpSpPr/>
            <p:nvPr/>
          </p:nvGrpSpPr>
          <p:grpSpPr>
            <a:xfrm>
              <a:off x="3337249" y="2731783"/>
              <a:ext cx="339253" cy="298169"/>
              <a:chOff x="4467200" y="877100"/>
              <a:chExt cx="481825" cy="423475"/>
            </a:xfrm>
            <a:solidFill>
              <a:srgbClr val="FFAB2F"/>
            </a:solidFill>
          </p:grpSpPr>
          <p:sp>
            <p:nvSpPr>
              <p:cNvPr id="6489" name="Google Shape;6489;p78"/>
              <p:cNvSpPr/>
              <p:nvPr/>
            </p:nvSpPr>
            <p:spPr>
              <a:xfrm>
                <a:off x="4467200" y="1018225"/>
                <a:ext cx="48182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4" extrusionOk="0">
                    <a:moveTo>
                      <a:pt x="10723" y="2257"/>
                    </a:moveTo>
                    <a:cubicBezTo>
                      <a:pt x="11013" y="2257"/>
                      <a:pt x="11292" y="2483"/>
                      <a:pt x="11292" y="2823"/>
                    </a:cubicBezTo>
                    <a:cubicBezTo>
                      <a:pt x="11292" y="3136"/>
                      <a:pt x="11039" y="3389"/>
                      <a:pt x="10729" y="3389"/>
                    </a:cubicBezTo>
                    <a:cubicBezTo>
                      <a:pt x="10223" y="3389"/>
                      <a:pt x="9973" y="2781"/>
                      <a:pt x="10329" y="2423"/>
                    </a:cubicBezTo>
                    <a:cubicBezTo>
                      <a:pt x="10443" y="2308"/>
                      <a:pt x="10585" y="2257"/>
                      <a:pt x="10723" y="2257"/>
                    </a:cubicBezTo>
                    <a:close/>
                    <a:moveTo>
                      <a:pt x="14755" y="3389"/>
                    </a:moveTo>
                    <a:lnTo>
                      <a:pt x="14755" y="7906"/>
                    </a:lnTo>
                    <a:lnTo>
                      <a:pt x="13551" y="7906"/>
                    </a:lnTo>
                    <a:lnTo>
                      <a:pt x="13551" y="3389"/>
                    </a:lnTo>
                    <a:close/>
                    <a:moveTo>
                      <a:pt x="5083" y="2822"/>
                    </a:moveTo>
                    <a:cubicBezTo>
                      <a:pt x="5189" y="2822"/>
                      <a:pt x="5297" y="2853"/>
                      <a:pt x="5396" y="2920"/>
                    </a:cubicBezTo>
                    <a:lnTo>
                      <a:pt x="8784" y="5178"/>
                    </a:lnTo>
                    <a:cubicBezTo>
                      <a:pt x="9118" y="5401"/>
                      <a:pt x="9118" y="5892"/>
                      <a:pt x="8784" y="6117"/>
                    </a:cubicBezTo>
                    <a:lnTo>
                      <a:pt x="5396" y="8376"/>
                    </a:lnTo>
                    <a:cubicBezTo>
                      <a:pt x="5297" y="8442"/>
                      <a:pt x="5189" y="8472"/>
                      <a:pt x="5084" y="8472"/>
                    </a:cubicBezTo>
                    <a:cubicBezTo>
                      <a:pt x="4790" y="8472"/>
                      <a:pt x="4517" y="8239"/>
                      <a:pt x="4517" y="7906"/>
                    </a:cubicBezTo>
                    <a:lnTo>
                      <a:pt x="4517" y="3389"/>
                    </a:lnTo>
                    <a:cubicBezTo>
                      <a:pt x="4517" y="3057"/>
                      <a:pt x="4789" y="2822"/>
                      <a:pt x="5083" y="2822"/>
                    </a:cubicBezTo>
                    <a:close/>
                    <a:moveTo>
                      <a:pt x="18711" y="1"/>
                    </a:moveTo>
                    <a:cubicBezTo>
                      <a:pt x="18601" y="1"/>
                      <a:pt x="18491" y="33"/>
                      <a:pt x="18396" y="95"/>
                    </a:cubicBezTo>
                    <a:lnTo>
                      <a:pt x="15150" y="2260"/>
                    </a:lnTo>
                    <a:lnTo>
                      <a:pt x="13551" y="2260"/>
                    </a:lnTo>
                    <a:lnTo>
                      <a:pt x="13551" y="1694"/>
                    </a:lnTo>
                    <a:cubicBezTo>
                      <a:pt x="13548" y="926"/>
                      <a:pt x="13027" y="255"/>
                      <a:pt x="12283" y="62"/>
                    </a:cubicBezTo>
                    <a:cubicBezTo>
                      <a:pt x="11527" y="774"/>
                      <a:pt x="10560" y="1128"/>
                      <a:pt x="9594" y="1128"/>
                    </a:cubicBezTo>
                    <a:cubicBezTo>
                      <a:pt x="8599" y="1128"/>
                      <a:pt x="7604" y="752"/>
                      <a:pt x="6842" y="2"/>
                    </a:cubicBezTo>
                    <a:lnTo>
                      <a:pt x="6712" y="2"/>
                    </a:lnTo>
                    <a:cubicBezTo>
                      <a:pt x="5950" y="753"/>
                      <a:pt x="4955" y="1131"/>
                      <a:pt x="3959" y="1131"/>
                    </a:cubicBezTo>
                    <a:cubicBezTo>
                      <a:pt x="2993" y="1131"/>
                      <a:pt x="2026" y="775"/>
                      <a:pt x="1271" y="62"/>
                    </a:cubicBezTo>
                    <a:cubicBezTo>
                      <a:pt x="524" y="255"/>
                      <a:pt x="3" y="923"/>
                      <a:pt x="0" y="1694"/>
                    </a:cubicBezTo>
                    <a:lnTo>
                      <a:pt x="0" y="9598"/>
                    </a:lnTo>
                    <a:cubicBezTo>
                      <a:pt x="0" y="10535"/>
                      <a:pt x="759" y="11291"/>
                      <a:pt x="1696" y="11294"/>
                    </a:cubicBezTo>
                    <a:lnTo>
                      <a:pt x="11859" y="11294"/>
                    </a:lnTo>
                    <a:cubicBezTo>
                      <a:pt x="12792" y="11294"/>
                      <a:pt x="13551" y="10535"/>
                      <a:pt x="13551" y="9598"/>
                    </a:cubicBezTo>
                    <a:lnTo>
                      <a:pt x="13551" y="9035"/>
                    </a:lnTo>
                    <a:lnTo>
                      <a:pt x="15150" y="9035"/>
                    </a:lnTo>
                    <a:lnTo>
                      <a:pt x="18396" y="11197"/>
                    </a:lnTo>
                    <a:cubicBezTo>
                      <a:pt x="18494" y="11263"/>
                      <a:pt x="18602" y="11293"/>
                      <a:pt x="18707" y="11293"/>
                    </a:cubicBezTo>
                    <a:cubicBezTo>
                      <a:pt x="19000" y="11293"/>
                      <a:pt x="19272" y="11060"/>
                      <a:pt x="19272" y="10728"/>
                    </a:cubicBezTo>
                    <a:lnTo>
                      <a:pt x="19272" y="565"/>
                    </a:lnTo>
                    <a:cubicBezTo>
                      <a:pt x="19272" y="357"/>
                      <a:pt x="19158" y="164"/>
                      <a:pt x="18977" y="68"/>
                    </a:cubicBezTo>
                    <a:cubicBezTo>
                      <a:pt x="18894" y="23"/>
                      <a:pt x="18802" y="1"/>
                      <a:pt x="187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90" name="Google Shape;6490;p78"/>
              <p:cNvSpPr/>
              <p:nvPr/>
            </p:nvSpPr>
            <p:spPr>
              <a:xfrm>
                <a:off x="4608425" y="1129300"/>
                <a:ext cx="451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407" extrusionOk="0">
                    <a:moveTo>
                      <a:pt x="0" y="0"/>
                    </a:moveTo>
                    <a:lnTo>
                      <a:pt x="0" y="2406"/>
                    </a:lnTo>
                    <a:lnTo>
                      <a:pt x="1804" y="12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91" name="Google Shape;6491;p78"/>
              <p:cNvSpPr/>
              <p:nvPr/>
            </p:nvSpPr>
            <p:spPr>
              <a:xfrm>
                <a:off x="449550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0" y="1262"/>
                      <a:pt x="0" y="2822"/>
                    </a:cubicBezTo>
                    <a:cubicBezTo>
                      <a:pt x="0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92" name="Google Shape;6492;p78"/>
              <p:cNvSpPr/>
              <p:nvPr/>
            </p:nvSpPr>
            <p:spPr>
              <a:xfrm>
                <a:off x="4636650" y="877100"/>
                <a:ext cx="1411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647" extrusionOk="0">
                    <a:moveTo>
                      <a:pt x="2822" y="1"/>
                    </a:moveTo>
                    <a:cubicBezTo>
                      <a:pt x="1262" y="1"/>
                      <a:pt x="1" y="1262"/>
                      <a:pt x="1" y="2822"/>
                    </a:cubicBezTo>
                    <a:cubicBezTo>
                      <a:pt x="1" y="4382"/>
                      <a:pt x="1262" y="5647"/>
                      <a:pt x="2822" y="5647"/>
                    </a:cubicBezTo>
                    <a:cubicBezTo>
                      <a:pt x="4382" y="5647"/>
                      <a:pt x="5647" y="4382"/>
                      <a:pt x="5647" y="2822"/>
                    </a:cubicBezTo>
                    <a:cubicBezTo>
                      <a:pt x="5647" y="1262"/>
                      <a:pt x="4382" y="1"/>
                      <a:pt x="28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93" name="Google Shape;6493;p78"/>
            <p:cNvGrpSpPr/>
            <p:nvPr/>
          </p:nvGrpSpPr>
          <p:grpSpPr>
            <a:xfrm>
              <a:off x="3752140" y="2711232"/>
              <a:ext cx="354778" cy="339271"/>
              <a:chOff x="5045500" y="842250"/>
              <a:chExt cx="503875" cy="481850"/>
            </a:xfrm>
            <a:solidFill>
              <a:srgbClr val="FFAB2F"/>
            </a:solidFill>
          </p:grpSpPr>
          <p:sp>
            <p:nvSpPr>
              <p:cNvPr id="6494" name="Google Shape;6494;p78"/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95" name="Google Shape;6495;p78"/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496" name="Google Shape;6496;p78"/>
            <p:cNvGrpSpPr/>
            <p:nvPr/>
          </p:nvGrpSpPr>
          <p:grpSpPr>
            <a:xfrm>
              <a:off x="4174987" y="2737451"/>
              <a:ext cx="336965" cy="286833"/>
              <a:chOff x="5645200" y="879425"/>
              <a:chExt cx="478575" cy="407375"/>
            </a:xfrm>
            <a:solidFill>
              <a:srgbClr val="FFAB2F"/>
            </a:solidFill>
          </p:grpSpPr>
          <p:sp>
            <p:nvSpPr>
              <p:cNvPr id="6497" name="Google Shape;6497;p78"/>
              <p:cNvSpPr/>
              <p:nvPr/>
            </p:nvSpPr>
            <p:spPr>
              <a:xfrm>
                <a:off x="6004200" y="1075025"/>
                <a:ext cx="860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738" extrusionOk="0">
                    <a:moveTo>
                      <a:pt x="1" y="0"/>
                    </a:moveTo>
                    <a:lnTo>
                      <a:pt x="1" y="3737"/>
                    </a:lnTo>
                    <a:lnTo>
                      <a:pt x="1907" y="3737"/>
                    </a:lnTo>
                    <a:cubicBezTo>
                      <a:pt x="2157" y="3737"/>
                      <a:pt x="2377" y="3574"/>
                      <a:pt x="2449" y="3334"/>
                    </a:cubicBezTo>
                    <a:lnTo>
                      <a:pt x="344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98" name="Google Shape;6498;p78"/>
              <p:cNvSpPr/>
              <p:nvPr/>
            </p:nvSpPr>
            <p:spPr>
              <a:xfrm>
                <a:off x="5880900" y="953275"/>
                <a:ext cx="95100" cy="9352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741" extrusionOk="0">
                    <a:moveTo>
                      <a:pt x="0" y="1"/>
                    </a:moveTo>
                    <a:lnTo>
                      <a:pt x="0" y="3741"/>
                    </a:lnTo>
                    <a:lnTo>
                      <a:pt x="3804" y="3741"/>
                    </a:lnTo>
                    <a:lnTo>
                      <a:pt x="38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99" name="Google Shape;6499;p78"/>
              <p:cNvSpPr/>
              <p:nvPr/>
            </p:nvSpPr>
            <p:spPr>
              <a:xfrm>
                <a:off x="6004200" y="953275"/>
                <a:ext cx="119575" cy="93525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3741" extrusionOk="0">
                    <a:moveTo>
                      <a:pt x="1" y="1"/>
                    </a:moveTo>
                    <a:lnTo>
                      <a:pt x="1" y="3741"/>
                    </a:lnTo>
                    <a:lnTo>
                      <a:pt x="3777" y="3741"/>
                    </a:lnTo>
                    <a:lnTo>
                      <a:pt x="4674" y="727"/>
                    </a:lnTo>
                    <a:cubicBezTo>
                      <a:pt x="4783" y="365"/>
                      <a:pt x="4512" y="1"/>
                      <a:pt x="4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0" name="Google Shape;6500;p78"/>
              <p:cNvSpPr/>
              <p:nvPr/>
            </p:nvSpPr>
            <p:spPr>
              <a:xfrm>
                <a:off x="5880900" y="1075025"/>
                <a:ext cx="9510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3738" extrusionOk="0">
                    <a:moveTo>
                      <a:pt x="0" y="0"/>
                    </a:moveTo>
                    <a:lnTo>
                      <a:pt x="0" y="3737"/>
                    </a:lnTo>
                    <a:lnTo>
                      <a:pt x="3804" y="3737"/>
                    </a:lnTo>
                    <a:lnTo>
                      <a:pt x="3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1" name="Google Shape;6501;p78"/>
              <p:cNvSpPr/>
              <p:nvPr/>
            </p:nvSpPr>
            <p:spPr>
              <a:xfrm>
                <a:off x="5645200" y="879425"/>
                <a:ext cx="207500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5" extrusionOk="0">
                    <a:moveTo>
                      <a:pt x="563" y="1"/>
                    </a:moveTo>
                    <a:cubicBezTo>
                      <a:pt x="253" y="1"/>
                      <a:pt x="0" y="254"/>
                      <a:pt x="0" y="564"/>
                    </a:cubicBezTo>
                    <a:cubicBezTo>
                      <a:pt x="0" y="877"/>
                      <a:pt x="253" y="1130"/>
                      <a:pt x="563" y="1130"/>
                    </a:cubicBezTo>
                    <a:lnTo>
                      <a:pt x="2403" y="1130"/>
                    </a:lnTo>
                    <a:lnTo>
                      <a:pt x="3159" y="3672"/>
                    </a:lnTo>
                    <a:cubicBezTo>
                      <a:pt x="3162" y="3678"/>
                      <a:pt x="3162" y="3687"/>
                      <a:pt x="3165" y="3696"/>
                    </a:cubicBezTo>
                    <a:lnTo>
                      <a:pt x="4059" y="6695"/>
                    </a:lnTo>
                    <a:lnTo>
                      <a:pt x="8299" y="6695"/>
                    </a:lnTo>
                    <a:lnTo>
                      <a:pt x="8299" y="2955"/>
                    </a:lnTo>
                    <a:lnTo>
                      <a:pt x="4123" y="2955"/>
                    </a:lnTo>
                    <a:lnTo>
                      <a:pt x="3364" y="404"/>
                    </a:lnTo>
                    <a:cubicBezTo>
                      <a:pt x="3295" y="163"/>
                      <a:pt x="3072" y="1"/>
                      <a:pt x="28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2" name="Google Shape;6502;p78"/>
              <p:cNvSpPr/>
              <p:nvPr/>
            </p:nvSpPr>
            <p:spPr>
              <a:xfrm>
                <a:off x="5722500" y="1075025"/>
                <a:ext cx="370875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8471" extrusionOk="0">
                    <a:moveTo>
                      <a:pt x="1305" y="0"/>
                    </a:moveTo>
                    <a:lnTo>
                      <a:pt x="2082" y="2614"/>
                    </a:lnTo>
                    <a:cubicBezTo>
                      <a:pt x="901" y="2701"/>
                      <a:pt x="1" y="3704"/>
                      <a:pt x="40" y="4887"/>
                    </a:cubicBezTo>
                    <a:cubicBezTo>
                      <a:pt x="82" y="6071"/>
                      <a:pt x="1049" y="7010"/>
                      <a:pt x="2232" y="7019"/>
                    </a:cubicBezTo>
                    <a:lnTo>
                      <a:pt x="2795" y="7019"/>
                    </a:lnTo>
                    <a:cubicBezTo>
                      <a:pt x="3045" y="7878"/>
                      <a:pt x="3834" y="8471"/>
                      <a:pt x="4731" y="8471"/>
                    </a:cubicBezTo>
                    <a:cubicBezTo>
                      <a:pt x="5629" y="8471"/>
                      <a:pt x="6418" y="7878"/>
                      <a:pt x="6671" y="7019"/>
                    </a:cubicBezTo>
                    <a:lnTo>
                      <a:pt x="9667" y="7019"/>
                    </a:lnTo>
                    <a:cubicBezTo>
                      <a:pt x="9917" y="7878"/>
                      <a:pt x="10709" y="8471"/>
                      <a:pt x="11606" y="8471"/>
                    </a:cubicBezTo>
                    <a:cubicBezTo>
                      <a:pt x="12500" y="8471"/>
                      <a:pt x="13292" y="7878"/>
                      <a:pt x="13542" y="7019"/>
                    </a:cubicBezTo>
                    <a:lnTo>
                      <a:pt x="14271" y="7019"/>
                    </a:lnTo>
                    <a:cubicBezTo>
                      <a:pt x="14581" y="7019"/>
                      <a:pt x="14834" y="6766"/>
                      <a:pt x="14834" y="6453"/>
                    </a:cubicBezTo>
                    <a:cubicBezTo>
                      <a:pt x="14834" y="6140"/>
                      <a:pt x="14581" y="5890"/>
                      <a:pt x="14271" y="5890"/>
                    </a:cubicBezTo>
                    <a:lnTo>
                      <a:pt x="13542" y="5890"/>
                    </a:lnTo>
                    <a:cubicBezTo>
                      <a:pt x="13292" y="5029"/>
                      <a:pt x="12500" y="4436"/>
                      <a:pt x="11606" y="4436"/>
                    </a:cubicBezTo>
                    <a:cubicBezTo>
                      <a:pt x="10709" y="4436"/>
                      <a:pt x="9917" y="5029"/>
                      <a:pt x="9667" y="5890"/>
                    </a:cubicBezTo>
                    <a:lnTo>
                      <a:pt x="6671" y="5890"/>
                    </a:lnTo>
                    <a:cubicBezTo>
                      <a:pt x="6418" y="5029"/>
                      <a:pt x="5629" y="4436"/>
                      <a:pt x="4731" y="4436"/>
                    </a:cubicBezTo>
                    <a:cubicBezTo>
                      <a:pt x="3834" y="4436"/>
                      <a:pt x="3045" y="5029"/>
                      <a:pt x="2792" y="5890"/>
                    </a:cubicBezTo>
                    <a:lnTo>
                      <a:pt x="2232" y="5890"/>
                    </a:lnTo>
                    <a:cubicBezTo>
                      <a:pt x="1639" y="5890"/>
                      <a:pt x="1157" y="5408"/>
                      <a:pt x="1157" y="4815"/>
                    </a:cubicBezTo>
                    <a:cubicBezTo>
                      <a:pt x="1157" y="4219"/>
                      <a:pt x="1639" y="3737"/>
                      <a:pt x="2232" y="3737"/>
                    </a:cubicBezTo>
                    <a:lnTo>
                      <a:pt x="5207" y="3737"/>
                    </a:lnTo>
                    <a:lnTo>
                      <a:pt x="5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11" name="Google Shape;6511;p78"/>
            <p:cNvGrpSpPr/>
            <p:nvPr/>
          </p:nvGrpSpPr>
          <p:grpSpPr>
            <a:xfrm>
              <a:off x="829350" y="3125895"/>
              <a:ext cx="339253" cy="339253"/>
              <a:chOff x="900750" y="1436075"/>
              <a:chExt cx="481825" cy="481825"/>
            </a:xfrm>
            <a:solidFill>
              <a:srgbClr val="FFAB2F"/>
            </a:solidFill>
          </p:grpSpPr>
          <p:sp>
            <p:nvSpPr>
              <p:cNvPr id="6512" name="Google Shape;6512;p78"/>
              <p:cNvSpPr/>
              <p:nvPr/>
            </p:nvSpPr>
            <p:spPr>
              <a:xfrm>
                <a:off x="900750" y="1627500"/>
                <a:ext cx="481825" cy="2904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16" extrusionOk="0">
                    <a:moveTo>
                      <a:pt x="0" y="1"/>
                    </a:moveTo>
                    <a:lnTo>
                      <a:pt x="0" y="9920"/>
                    </a:lnTo>
                    <a:cubicBezTo>
                      <a:pt x="0" y="10856"/>
                      <a:pt x="759" y="11612"/>
                      <a:pt x="1696" y="11615"/>
                    </a:cubicBezTo>
                    <a:lnTo>
                      <a:pt x="17580" y="11615"/>
                    </a:lnTo>
                    <a:cubicBezTo>
                      <a:pt x="18513" y="11612"/>
                      <a:pt x="19272" y="10856"/>
                      <a:pt x="19272" y="9920"/>
                    </a:cubicBezTo>
                    <a:lnTo>
                      <a:pt x="19272" y="1"/>
                    </a:lnTo>
                    <a:lnTo>
                      <a:pt x="9977" y="6948"/>
                    </a:lnTo>
                    <a:cubicBezTo>
                      <a:pt x="9877" y="7020"/>
                      <a:pt x="9760" y="7059"/>
                      <a:pt x="9636" y="7059"/>
                    </a:cubicBezTo>
                    <a:cubicBezTo>
                      <a:pt x="9513" y="7059"/>
                      <a:pt x="9395" y="7020"/>
                      <a:pt x="9299" y="6948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13" name="Google Shape;6513;p78"/>
              <p:cNvSpPr/>
              <p:nvPr/>
            </p:nvSpPr>
            <p:spPr>
              <a:xfrm>
                <a:off x="1296950" y="1549900"/>
                <a:ext cx="715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234" extrusionOk="0">
                    <a:moveTo>
                      <a:pt x="0" y="0"/>
                    </a:moveTo>
                    <a:lnTo>
                      <a:pt x="0" y="4234"/>
                    </a:lnTo>
                    <a:lnTo>
                      <a:pt x="2861" y="21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14" name="Google Shape;6514;p78"/>
              <p:cNvSpPr/>
              <p:nvPr/>
            </p:nvSpPr>
            <p:spPr>
              <a:xfrm>
                <a:off x="914900" y="1549900"/>
                <a:ext cx="715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234" extrusionOk="0">
                    <a:moveTo>
                      <a:pt x="2861" y="0"/>
                    </a:moveTo>
                    <a:lnTo>
                      <a:pt x="0" y="2117"/>
                    </a:lnTo>
                    <a:lnTo>
                      <a:pt x="2861" y="4234"/>
                    </a:lnTo>
                    <a:lnTo>
                      <a:pt x="28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15" name="Google Shape;6515;p78"/>
              <p:cNvSpPr/>
              <p:nvPr/>
            </p:nvSpPr>
            <p:spPr>
              <a:xfrm>
                <a:off x="1014650" y="1436075"/>
                <a:ext cx="254100" cy="33615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3446" extrusionOk="0">
                    <a:moveTo>
                      <a:pt x="8468" y="3424"/>
                    </a:moveTo>
                    <a:cubicBezTo>
                      <a:pt x="8781" y="3424"/>
                      <a:pt x="9031" y="3677"/>
                      <a:pt x="9031" y="3990"/>
                    </a:cubicBezTo>
                    <a:cubicBezTo>
                      <a:pt x="9031" y="4300"/>
                      <a:pt x="8781" y="4553"/>
                      <a:pt x="8468" y="4553"/>
                    </a:cubicBezTo>
                    <a:lnTo>
                      <a:pt x="1693" y="4553"/>
                    </a:lnTo>
                    <a:cubicBezTo>
                      <a:pt x="1379" y="4553"/>
                      <a:pt x="1130" y="4300"/>
                      <a:pt x="1130" y="3990"/>
                    </a:cubicBezTo>
                    <a:cubicBezTo>
                      <a:pt x="1130" y="3677"/>
                      <a:pt x="1379" y="3424"/>
                      <a:pt x="1693" y="3424"/>
                    </a:cubicBezTo>
                    <a:close/>
                    <a:moveTo>
                      <a:pt x="8468" y="5682"/>
                    </a:moveTo>
                    <a:cubicBezTo>
                      <a:pt x="8781" y="5682"/>
                      <a:pt x="9031" y="5935"/>
                      <a:pt x="9031" y="6248"/>
                    </a:cubicBezTo>
                    <a:cubicBezTo>
                      <a:pt x="9031" y="6559"/>
                      <a:pt x="8781" y="6812"/>
                      <a:pt x="8468" y="6812"/>
                    </a:cubicBezTo>
                    <a:lnTo>
                      <a:pt x="1693" y="6812"/>
                    </a:lnTo>
                    <a:cubicBezTo>
                      <a:pt x="1379" y="6812"/>
                      <a:pt x="1130" y="6559"/>
                      <a:pt x="1130" y="6248"/>
                    </a:cubicBezTo>
                    <a:cubicBezTo>
                      <a:pt x="1130" y="5935"/>
                      <a:pt x="1379" y="5682"/>
                      <a:pt x="1693" y="5682"/>
                    </a:cubicBezTo>
                    <a:close/>
                    <a:moveTo>
                      <a:pt x="5080" y="7941"/>
                    </a:moveTo>
                    <a:cubicBezTo>
                      <a:pt x="5393" y="7941"/>
                      <a:pt x="5643" y="8194"/>
                      <a:pt x="5643" y="8507"/>
                    </a:cubicBezTo>
                    <a:cubicBezTo>
                      <a:pt x="5643" y="8817"/>
                      <a:pt x="5393" y="9070"/>
                      <a:pt x="5080" y="9070"/>
                    </a:cubicBezTo>
                    <a:lnTo>
                      <a:pt x="1693" y="9070"/>
                    </a:lnTo>
                    <a:cubicBezTo>
                      <a:pt x="1379" y="9070"/>
                      <a:pt x="1130" y="8817"/>
                      <a:pt x="1130" y="8507"/>
                    </a:cubicBezTo>
                    <a:cubicBezTo>
                      <a:pt x="1130" y="8194"/>
                      <a:pt x="1379" y="7941"/>
                      <a:pt x="1693" y="7941"/>
                    </a:cubicBezTo>
                    <a:close/>
                    <a:moveTo>
                      <a:pt x="563" y="0"/>
                    </a:moveTo>
                    <a:cubicBezTo>
                      <a:pt x="250" y="0"/>
                      <a:pt x="0" y="250"/>
                      <a:pt x="0" y="563"/>
                    </a:cubicBezTo>
                    <a:lnTo>
                      <a:pt x="0" y="9636"/>
                    </a:lnTo>
                    <a:lnTo>
                      <a:pt x="5080" y="13445"/>
                    </a:lnTo>
                    <a:lnTo>
                      <a:pt x="10163" y="9636"/>
                    </a:lnTo>
                    <a:lnTo>
                      <a:pt x="10163" y="563"/>
                    </a:lnTo>
                    <a:cubicBezTo>
                      <a:pt x="10163" y="250"/>
                      <a:pt x="9910" y="0"/>
                      <a:pt x="95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16" name="Google Shape;6516;p78"/>
            <p:cNvGrpSpPr/>
            <p:nvPr/>
          </p:nvGrpSpPr>
          <p:grpSpPr>
            <a:xfrm>
              <a:off x="1247198" y="3186183"/>
              <a:ext cx="339253" cy="218676"/>
              <a:chOff x="1492675" y="1520750"/>
              <a:chExt cx="481825" cy="310575"/>
            </a:xfrm>
            <a:solidFill>
              <a:srgbClr val="FFAB2F"/>
            </a:solidFill>
          </p:grpSpPr>
          <p:sp>
            <p:nvSpPr>
              <p:cNvPr id="6517" name="Google Shape;6517;p78"/>
              <p:cNvSpPr/>
              <p:nvPr/>
            </p:nvSpPr>
            <p:spPr>
              <a:xfrm>
                <a:off x="1492675" y="1540400"/>
                <a:ext cx="481825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37" extrusionOk="0">
                    <a:moveTo>
                      <a:pt x="266" y="1"/>
                    </a:moveTo>
                    <a:cubicBezTo>
                      <a:pt x="91" y="272"/>
                      <a:pt x="1" y="585"/>
                      <a:pt x="1" y="907"/>
                    </a:cubicBezTo>
                    <a:lnTo>
                      <a:pt x="1" y="9941"/>
                    </a:lnTo>
                    <a:cubicBezTo>
                      <a:pt x="1" y="10877"/>
                      <a:pt x="757" y="11633"/>
                      <a:pt x="1693" y="11636"/>
                    </a:cubicBezTo>
                    <a:lnTo>
                      <a:pt x="17577" y="11636"/>
                    </a:lnTo>
                    <a:cubicBezTo>
                      <a:pt x="18514" y="11633"/>
                      <a:pt x="19270" y="10877"/>
                      <a:pt x="19273" y="9941"/>
                    </a:cubicBezTo>
                    <a:lnTo>
                      <a:pt x="19273" y="907"/>
                    </a:lnTo>
                    <a:cubicBezTo>
                      <a:pt x="19270" y="585"/>
                      <a:pt x="19176" y="272"/>
                      <a:pt x="19005" y="1"/>
                    </a:cubicBezTo>
                    <a:lnTo>
                      <a:pt x="9974" y="7005"/>
                    </a:lnTo>
                    <a:cubicBezTo>
                      <a:pt x="9873" y="7080"/>
                      <a:pt x="9754" y="7118"/>
                      <a:pt x="9635" y="7118"/>
                    </a:cubicBezTo>
                    <a:cubicBezTo>
                      <a:pt x="9516" y="7118"/>
                      <a:pt x="9397" y="7080"/>
                      <a:pt x="9296" y="7005"/>
                    </a:cubicBezTo>
                    <a:lnTo>
                      <a:pt x="26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18" name="Google Shape;6518;p78"/>
              <p:cNvSpPr/>
              <p:nvPr/>
            </p:nvSpPr>
            <p:spPr>
              <a:xfrm>
                <a:off x="1522575" y="1520750"/>
                <a:ext cx="421975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6632" extrusionOk="0">
                    <a:moveTo>
                      <a:pt x="497" y="1"/>
                    </a:moveTo>
                    <a:cubicBezTo>
                      <a:pt x="328" y="1"/>
                      <a:pt x="160" y="31"/>
                      <a:pt x="0" y="82"/>
                    </a:cubicBezTo>
                    <a:lnTo>
                      <a:pt x="8441" y="6631"/>
                    </a:lnTo>
                    <a:lnTo>
                      <a:pt x="16878" y="82"/>
                    </a:lnTo>
                    <a:cubicBezTo>
                      <a:pt x="16719" y="31"/>
                      <a:pt x="16550" y="1"/>
                      <a:pt x="163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19" name="Google Shape;6519;p78"/>
            <p:cNvGrpSpPr/>
            <p:nvPr/>
          </p:nvGrpSpPr>
          <p:grpSpPr>
            <a:xfrm>
              <a:off x="1654995" y="3125877"/>
              <a:ext cx="352332" cy="339288"/>
              <a:chOff x="2071000" y="1435025"/>
              <a:chExt cx="500400" cy="481875"/>
            </a:xfrm>
            <a:solidFill>
              <a:srgbClr val="FFAB2F"/>
            </a:solidFill>
          </p:grpSpPr>
          <p:sp>
            <p:nvSpPr>
              <p:cNvPr id="6520" name="Google Shape;6520;p78"/>
              <p:cNvSpPr/>
              <p:nvPr/>
            </p:nvSpPr>
            <p:spPr>
              <a:xfrm>
                <a:off x="2425125" y="1718700"/>
                <a:ext cx="146275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5670" extrusionOk="0">
                    <a:moveTo>
                      <a:pt x="1598" y="0"/>
                    </a:moveTo>
                    <a:cubicBezTo>
                      <a:pt x="1159" y="0"/>
                      <a:pt x="720" y="160"/>
                      <a:pt x="401" y="481"/>
                    </a:cubicBezTo>
                    <a:lnTo>
                      <a:pt x="0" y="879"/>
                    </a:lnTo>
                    <a:lnTo>
                      <a:pt x="4791" y="5669"/>
                    </a:lnTo>
                    <a:lnTo>
                      <a:pt x="5191" y="5272"/>
                    </a:lnTo>
                    <a:cubicBezTo>
                      <a:pt x="5851" y="4610"/>
                      <a:pt x="5851" y="3538"/>
                      <a:pt x="5191" y="2875"/>
                    </a:cubicBezTo>
                    <a:lnTo>
                      <a:pt x="2795" y="481"/>
                    </a:lnTo>
                    <a:cubicBezTo>
                      <a:pt x="2475" y="160"/>
                      <a:pt x="2036" y="0"/>
                      <a:pt x="15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21" name="Google Shape;6521;p78"/>
              <p:cNvSpPr/>
              <p:nvPr/>
            </p:nvSpPr>
            <p:spPr>
              <a:xfrm>
                <a:off x="2071000" y="1477850"/>
                <a:ext cx="453125" cy="439050"/>
              </a:xfrm>
              <a:custGeom>
                <a:avLst/>
                <a:gdLst/>
                <a:ahLst/>
                <a:cxnLst/>
                <a:rect l="l" t="t" r="r" b="b"/>
                <a:pathLst>
                  <a:path w="18125" h="17562" extrusionOk="0">
                    <a:moveTo>
                      <a:pt x="2057" y="0"/>
                    </a:moveTo>
                    <a:cubicBezTo>
                      <a:pt x="0" y="2397"/>
                      <a:pt x="81" y="6008"/>
                      <a:pt x="2352" y="8278"/>
                    </a:cubicBezTo>
                    <a:lnTo>
                      <a:pt x="9847" y="15776"/>
                    </a:lnTo>
                    <a:cubicBezTo>
                      <a:pt x="11008" y="16937"/>
                      <a:pt x="12564" y="17561"/>
                      <a:pt x="14149" y="17561"/>
                    </a:cubicBezTo>
                    <a:cubicBezTo>
                      <a:pt x="15535" y="17561"/>
                      <a:pt x="16943" y="17083"/>
                      <a:pt x="18125" y="16068"/>
                    </a:cubicBezTo>
                    <a:lnTo>
                      <a:pt x="13346" y="11289"/>
                    </a:lnTo>
                    <a:cubicBezTo>
                      <a:pt x="13108" y="11473"/>
                      <a:pt x="12823" y="11568"/>
                      <a:pt x="12540" y="11568"/>
                    </a:cubicBezTo>
                    <a:cubicBezTo>
                      <a:pt x="12221" y="11568"/>
                      <a:pt x="11904" y="11448"/>
                      <a:pt x="11660" y="11202"/>
                    </a:cubicBezTo>
                    <a:lnTo>
                      <a:pt x="6926" y="6465"/>
                    </a:lnTo>
                    <a:cubicBezTo>
                      <a:pt x="6462" y="6002"/>
                      <a:pt x="6447" y="5282"/>
                      <a:pt x="6839" y="4779"/>
                    </a:cubicBezTo>
                    <a:lnTo>
                      <a:pt x="205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22" name="Google Shape;6522;p78"/>
              <p:cNvSpPr/>
              <p:nvPr/>
            </p:nvSpPr>
            <p:spPr>
              <a:xfrm>
                <a:off x="2141600" y="1435025"/>
                <a:ext cx="146300" cy="14185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674" extrusionOk="0">
                    <a:moveTo>
                      <a:pt x="1597" y="1"/>
                    </a:moveTo>
                    <a:cubicBezTo>
                      <a:pt x="1158" y="1"/>
                      <a:pt x="719" y="161"/>
                      <a:pt x="398" y="482"/>
                    </a:cubicBezTo>
                    <a:lnTo>
                      <a:pt x="1" y="882"/>
                    </a:lnTo>
                    <a:lnTo>
                      <a:pt x="4792" y="5673"/>
                    </a:lnTo>
                    <a:lnTo>
                      <a:pt x="5189" y="5273"/>
                    </a:lnTo>
                    <a:cubicBezTo>
                      <a:pt x="5852" y="4610"/>
                      <a:pt x="5852" y="3538"/>
                      <a:pt x="5189" y="2879"/>
                    </a:cubicBezTo>
                    <a:lnTo>
                      <a:pt x="2795" y="482"/>
                    </a:lnTo>
                    <a:cubicBezTo>
                      <a:pt x="2474" y="161"/>
                      <a:pt x="2036" y="1"/>
                      <a:pt x="15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23" name="Google Shape;6523;p78"/>
            <p:cNvGrpSpPr/>
            <p:nvPr/>
          </p:nvGrpSpPr>
          <p:grpSpPr>
            <a:xfrm>
              <a:off x="2083159" y="3146709"/>
              <a:ext cx="351874" cy="297623"/>
              <a:chOff x="2678350" y="1464650"/>
              <a:chExt cx="499750" cy="422700"/>
            </a:xfrm>
            <a:solidFill>
              <a:srgbClr val="FFAB2F"/>
            </a:solidFill>
          </p:grpSpPr>
          <p:sp>
            <p:nvSpPr>
              <p:cNvPr id="6524" name="Google Shape;6524;p78"/>
              <p:cNvSpPr/>
              <p:nvPr/>
            </p:nvSpPr>
            <p:spPr>
              <a:xfrm>
                <a:off x="3081050" y="1542700"/>
                <a:ext cx="97050" cy="267350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10694" extrusionOk="0">
                    <a:moveTo>
                      <a:pt x="618" y="0"/>
                    </a:moveTo>
                    <a:cubicBezTo>
                      <a:pt x="474" y="0"/>
                      <a:pt x="329" y="55"/>
                      <a:pt x="220" y="165"/>
                    </a:cubicBezTo>
                    <a:cubicBezTo>
                      <a:pt x="3" y="384"/>
                      <a:pt x="0" y="737"/>
                      <a:pt x="214" y="957"/>
                    </a:cubicBezTo>
                    <a:cubicBezTo>
                      <a:pt x="2650" y="3375"/>
                      <a:pt x="2650" y="7316"/>
                      <a:pt x="214" y="9737"/>
                    </a:cubicBezTo>
                    <a:cubicBezTo>
                      <a:pt x="0" y="9957"/>
                      <a:pt x="3" y="10310"/>
                      <a:pt x="220" y="10526"/>
                    </a:cubicBezTo>
                    <a:cubicBezTo>
                      <a:pt x="330" y="10638"/>
                      <a:pt x="475" y="10693"/>
                      <a:pt x="620" y="10693"/>
                    </a:cubicBezTo>
                    <a:cubicBezTo>
                      <a:pt x="761" y="10693"/>
                      <a:pt x="902" y="10641"/>
                      <a:pt x="1012" y="10535"/>
                    </a:cubicBezTo>
                    <a:cubicBezTo>
                      <a:pt x="3882" y="7672"/>
                      <a:pt x="3882" y="3022"/>
                      <a:pt x="1012" y="159"/>
                    </a:cubicBezTo>
                    <a:cubicBezTo>
                      <a:pt x="902" y="53"/>
                      <a:pt x="760" y="0"/>
                      <a:pt x="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25" name="Google Shape;6525;p78"/>
              <p:cNvSpPr/>
              <p:nvPr/>
            </p:nvSpPr>
            <p:spPr>
              <a:xfrm>
                <a:off x="3041000" y="1582600"/>
                <a:ext cx="75075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7509" extrusionOk="0">
                    <a:moveTo>
                      <a:pt x="626" y="0"/>
                    </a:moveTo>
                    <a:cubicBezTo>
                      <a:pt x="482" y="0"/>
                      <a:pt x="337" y="55"/>
                      <a:pt x="226" y="165"/>
                    </a:cubicBezTo>
                    <a:cubicBezTo>
                      <a:pt x="9" y="381"/>
                      <a:pt x="6" y="734"/>
                      <a:pt x="220" y="957"/>
                    </a:cubicBezTo>
                    <a:cubicBezTo>
                      <a:pt x="1774" y="2495"/>
                      <a:pt x="1774" y="5007"/>
                      <a:pt x="220" y="6545"/>
                    </a:cubicBezTo>
                    <a:cubicBezTo>
                      <a:pt x="0" y="6765"/>
                      <a:pt x="0" y="7124"/>
                      <a:pt x="220" y="7343"/>
                    </a:cubicBezTo>
                    <a:cubicBezTo>
                      <a:pt x="330" y="7453"/>
                      <a:pt x="474" y="7508"/>
                      <a:pt x="619" y="7508"/>
                    </a:cubicBezTo>
                    <a:cubicBezTo>
                      <a:pt x="763" y="7508"/>
                      <a:pt x="908" y="7453"/>
                      <a:pt x="1018" y="7343"/>
                    </a:cubicBezTo>
                    <a:cubicBezTo>
                      <a:pt x="3002" y="5359"/>
                      <a:pt x="3002" y="2143"/>
                      <a:pt x="1018" y="159"/>
                    </a:cubicBezTo>
                    <a:cubicBezTo>
                      <a:pt x="909" y="53"/>
                      <a:pt x="768" y="0"/>
                      <a:pt x="6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26" name="Google Shape;6526;p78"/>
              <p:cNvSpPr/>
              <p:nvPr/>
            </p:nvSpPr>
            <p:spPr>
              <a:xfrm>
                <a:off x="2678350" y="1464650"/>
                <a:ext cx="339700" cy="422700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6908" extrusionOk="0">
                    <a:moveTo>
                      <a:pt x="5683" y="5632"/>
                    </a:moveTo>
                    <a:lnTo>
                      <a:pt x="5683" y="11278"/>
                    </a:lnTo>
                    <a:lnTo>
                      <a:pt x="3952" y="11278"/>
                    </a:lnTo>
                    <a:cubicBezTo>
                      <a:pt x="3638" y="11278"/>
                      <a:pt x="3389" y="11026"/>
                      <a:pt x="3389" y="10712"/>
                    </a:cubicBezTo>
                    <a:lnTo>
                      <a:pt x="3389" y="6195"/>
                    </a:lnTo>
                    <a:cubicBezTo>
                      <a:pt x="3389" y="5882"/>
                      <a:pt x="3638" y="5632"/>
                      <a:pt x="3952" y="5632"/>
                    </a:cubicBezTo>
                    <a:close/>
                    <a:moveTo>
                      <a:pt x="11895" y="1115"/>
                    </a:moveTo>
                    <a:cubicBezTo>
                      <a:pt x="12206" y="1115"/>
                      <a:pt x="12458" y="1365"/>
                      <a:pt x="12458" y="1679"/>
                    </a:cubicBezTo>
                    <a:lnTo>
                      <a:pt x="12458" y="15229"/>
                    </a:lnTo>
                    <a:cubicBezTo>
                      <a:pt x="12458" y="15542"/>
                      <a:pt x="12206" y="15792"/>
                      <a:pt x="11895" y="15792"/>
                    </a:cubicBezTo>
                    <a:cubicBezTo>
                      <a:pt x="11582" y="15792"/>
                      <a:pt x="11329" y="15542"/>
                      <a:pt x="11329" y="15229"/>
                    </a:cubicBezTo>
                    <a:lnTo>
                      <a:pt x="11329" y="1679"/>
                    </a:lnTo>
                    <a:cubicBezTo>
                      <a:pt x="11329" y="1365"/>
                      <a:pt x="11582" y="1115"/>
                      <a:pt x="11895" y="1115"/>
                    </a:cubicBezTo>
                    <a:close/>
                    <a:moveTo>
                      <a:pt x="11892" y="0"/>
                    </a:moveTo>
                    <a:cubicBezTo>
                      <a:pt x="11090" y="0"/>
                      <a:pt x="10386" y="570"/>
                      <a:pt x="10230" y="1374"/>
                    </a:cubicBezTo>
                    <a:lnTo>
                      <a:pt x="6060" y="4503"/>
                    </a:lnTo>
                    <a:lnTo>
                      <a:pt x="3952" y="4503"/>
                    </a:lnTo>
                    <a:cubicBezTo>
                      <a:pt x="3235" y="4503"/>
                      <a:pt x="2600" y="4955"/>
                      <a:pt x="2362" y="5632"/>
                    </a:cubicBezTo>
                    <a:lnTo>
                      <a:pt x="1693" y="5632"/>
                    </a:lnTo>
                    <a:cubicBezTo>
                      <a:pt x="757" y="5632"/>
                      <a:pt x="1" y="6388"/>
                      <a:pt x="1" y="7325"/>
                    </a:cubicBezTo>
                    <a:lnTo>
                      <a:pt x="1" y="9583"/>
                    </a:lnTo>
                    <a:cubicBezTo>
                      <a:pt x="1" y="10520"/>
                      <a:pt x="757" y="11275"/>
                      <a:pt x="1693" y="11278"/>
                    </a:cubicBezTo>
                    <a:lnTo>
                      <a:pt x="2362" y="11278"/>
                    </a:lnTo>
                    <a:cubicBezTo>
                      <a:pt x="2600" y="11953"/>
                      <a:pt x="3235" y="12405"/>
                      <a:pt x="3952" y="12408"/>
                    </a:cubicBezTo>
                    <a:lnTo>
                      <a:pt x="6060" y="12408"/>
                    </a:lnTo>
                    <a:lnTo>
                      <a:pt x="10230" y="15533"/>
                    </a:lnTo>
                    <a:cubicBezTo>
                      <a:pt x="10386" y="16336"/>
                      <a:pt x="11087" y="16908"/>
                      <a:pt x="11888" y="16908"/>
                    </a:cubicBezTo>
                    <a:cubicBezTo>
                      <a:pt x="11940" y="16908"/>
                      <a:pt x="11993" y="16905"/>
                      <a:pt x="12046" y="16900"/>
                    </a:cubicBezTo>
                    <a:cubicBezTo>
                      <a:pt x="12913" y="16822"/>
                      <a:pt x="13582" y="16099"/>
                      <a:pt x="13588" y="15229"/>
                    </a:cubicBezTo>
                    <a:lnTo>
                      <a:pt x="13588" y="1679"/>
                    </a:lnTo>
                    <a:cubicBezTo>
                      <a:pt x="13579" y="808"/>
                      <a:pt x="12913" y="86"/>
                      <a:pt x="12046" y="7"/>
                    </a:cubicBezTo>
                    <a:cubicBezTo>
                      <a:pt x="11994" y="3"/>
                      <a:pt x="11943" y="0"/>
                      <a:pt x="11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27" name="Google Shape;6527;p78"/>
            <p:cNvGrpSpPr/>
            <p:nvPr/>
          </p:nvGrpSpPr>
          <p:grpSpPr>
            <a:xfrm>
              <a:off x="2506692" y="3125895"/>
              <a:ext cx="339253" cy="339253"/>
              <a:chOff x="3271200" y="1435075"/>
              <a:chExt cx="481825" cy="481825"/>
            </a:xfrm>
            <a:solidFill>
              <a:srgbClr val="FFAB2F"/>
            </a:solidFill>
          </p:grpSpPr>
          <p:sp>
            <p:nvSpPr>
              <p:cNvPr id="6528" name="Google Shape;6528;p78"/>
              <p:cNvSpPr/>
              <p:nvPr/>
            </p:nvSpPr>
            <p:spPr>
              <a:xfrm>
                <a:off x="3271200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597" y="2259"/>
                    </a:moveTo>
                    <a:cubicBezTo>
                      <a:pt x="13635" y="2259"/>
                      <a:pt x="17014" y="5545"/>
                      <a:pt x="17014" y="9601"/>
                    </a:cubicBezTo>
                    <a:cubicBezTo>
                      <a:pt x="17014" y="13636"/>
                      <a:pt x="13654" y="17014"/>
                      <a:pt x="9597" y="17014"/>
                    </a:cubicBezTo>
                    <a:cubicBezTo>
                      <a:pt x="5562" y="17014"/>
                      <a:pt x="2259" y="13654"/>
                      <a:pt x="2259" y="9601"/>
                    </a:cubicBezTo>
                    <a:cubicBezTo>
                      <a:pt x="2259" y="5563"/>
                      <a:pt x="5541" y="2259"/>
                      <a:pt x="9597" y="2259"/>
                    </a:cubicBezTo>
                    <a:close/>
                    <a:moveTo>
                      <a:pt x="9597" y="1"/>
                    </a:moveTo>
                    <a:cubicBezTo>
                      <a:pt x="4304" y="1"/>
                      <a:pt x="0" y="4307"/>
                      <a:pt x="0" y="9601"/>
                    </a:cubicBezTo>
                    <a:cubicBezTo>
                      <a:pt x="0" y="14892"/>
                      <a:pt x="4304" y="19273"/>
                      <a:pt x="9597" y="19273"/>
                    </a:cubicBezTo>
                    <a:cubicBezTo>
                      <a:pt x="14891" y="19273"/>
                      <a:pt x="19272" y="14892"/>
                      <a:pt x="19272" y="9601"/>
                    </a:cubicBezTo>
                    <a:cubicBezTo>
                      <a:pt x="19272" y="4307"/>
                      <a:pt x="14891" y="1"/>
                      <a:pt x="95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29" name="Google Shape;6529;p78"/>
              <p:cNvSpPr/>
              <p:nvPr/>
            </p:nvSpPr>
            <p:spPr>
              <a:xfrm>
                <a:off x="3356575" y="1520525"/>
                <a:ext cx="31100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12440" h="12441" extrusionOk="0">
                    <a:moveTo>
                      <a:pt x="8516" y="3359"/>
                    </a:moveTo>
                    <a:cubicBezTo>
                      <a:pt x="8661" y="3359"/>
                      <a:pt x="8805" y="3414"/>
                      <a:pt x="8917" y="3524"/>
                    </a:cubicBezTo>
                    <a:cubicBezTo>
                      <a:pt x="9136" y="3744"/>
                      <a:pt x="9136" y="4102"/>
                      <a:pt x="8917" y="4322"/>
                    </a:cubicBezTo>
                    <a:lnTo>
                      <a:pt x="7056" y="6183"/>
                    </a:lnTo>
                    <a:lnTo>
                      <a:pt x="8917" y="8041"/>
                    </a:lnTo>
                    <a:cubicBezTo>
                      <a:pt x="9326" y="8453"/>
                      <a:pt x="8939" y="9009"/>
                      <a:pt x="8502" y="9009"/>
                    </a:cubicBezTo>
                    <a:cubicBezTo>
                      <a:pt x="8371" y="9009"/>
                      <a:pt x="8235" y="8959"/>
                      <a:pt x="8116" y="8839"/>
                    </a:cubicBezTo>
                    <a:lnTo>
                      <a:pt x="5857" y="6580"/>
                    </a:lnTo>
                    <a:cubicBezTo>
                      <a:pt x="5637" y="6360"/>
                      <a:pt x="5637" y="6002"/>
                      <a:pt x="5857" y="5782"/>
                    </a:cubicBezTo>
                    <a:lnTo>
                      <a:pt x="8116" y="3524"/>
                    </a:lnTo>
                    <a:cubicBezTo>
                      <a:pt x="8227" y="3414"/>
                      <a:pt x="8372" y="3359"/>
                      <a:pt x="8516" y="3359"/>
                    </a:cubicBezTo>
                    <a:close/>
                    <a:moveTo>
                      <a:pt x="5619" y="1"/>
                    </a:moveTo>
                    <a:cubicBezTo>
                      <a:pt x="4367" y="112"/>
                      <a:pt x="3177" y="606"/>
                      <a:pt x="2214" y="1413"/>
                    </a:cubicBezTo>
                    <a:lnTo>
                      <a:pt x="2590" y="1789"/>
                    </a:lnTo>
                    <a:cubicBezTo>
                      <a:pt x="3002" y="2199"/>
                      <a:pt x="2615" y="2757"/>
                      <a:pt x="2178" y="2757"/>
                    </a:cubicBezTo>
                    <a:cubicBezTo>
                      <a:pt x="2047" y="2757"/>
                      <a:pt x="1912" y="2707"/>
                      <a:pt x="1792" y="2587"/>
                    </a:cubicBezTo>
                    <a:lnTo>
                      <a:pt x="1416" y="2211"/>
                    </a:lnTo>
                    <a:cubicBezTo>
                      <a:pt x="609" y="3175"/>
                      <a:pt x="118" y="4364"/>
                      <a:pt x="3" y="5617"/>
                    </a:cubicBezTo>
                    <a:lnTo>
                      <a:pt x="536" y="5617"/>
                    </a:lnTo>
                    <a:cubicBezTo>
                      <a:pt x="1280" y="5617"/>
                      <a:pt x="1283" y="6746"/>
                      <a:pt x="536" y="6746"/>
                    </a:cubicBezTo>
                    <a:lnTo>
                      <a:pt x="0" y="6746"/>
                    </a:lnTo>
                    <a:cubicBezTo>
                      <a:pt x="118" y="8035"/>
                      <a:pt x="627" y="9287"/>
                      <a:pt x="1413" y="10227"/>
                    </a:cubicBezTo>
                    <a:lnTo>
                      <a:pt x="1789" y="9850"/>
                    </a:lnTo>
                    <a:cubicBezTo>
                      <a:pt x="1910" y="9730"/>
                      <a:pt x="2045" y="9679"/>
                      <a:pt x="2176" y="9679"/>
                    </a:cubicBezTo>
                    <a:cubicBezTo>
                      <a:pt x="2613" y="9679"/>
                      <a:pt x="2995" y="10244"/>
                      <a:pt x="2587" y="10651"/>
                    </a:cubicBezTo>
                    <a:lnTo>
                      <a:pt x="2211" y="11028"/>
                    </a:lnTo>
                    <a:cubicBezTo>
                      <a:pt x="3174" y="11832"/>
                      <a:pt x="4364" y="12326"/>
                      <a:pt x="5616" y="12440"/>
                    </a:cubicBezTo>
                    <a:lnTo>
                      <a:pt x="5616" y="11904"/>
                    </a:lnTo>
                    <a:cubicBezTo>
                      <a:pt x="5616" y="11530"/>
                      <a:pt x="5899" y="11343"/>
                      <a:pt x="6182" y="11343"/>
                    </a:cubicBezTo>
                    <a:cubicBezTo>
                      <a:pt x="6464" y="11343"/>
                      <a:pt x="6745" y="11530"/>
                      <a:pt x="6745" y="11904"/>
                    </a:cubicBezTo>
                    <a:lnTo>
                      <a:pt x="6745" y="12440"/>
                    </a:lnTo>
                    <a:cubicBezTo>
                      <a:pt x="8034" y="12323"/>
                      <a:pt x="9287" y="11811"/>
                      <a:pt x="10226" y="11028"/>
                    </a:cubicBezTo>
                    <a:lnTo>
                      <a:pt x="9850" y="10651"/>
                    </a:lnTo>
                    <a:cubicBezTo>
                      <a:pt x="9445" y="10246"/>
                      <a:pt x="9822" y="9678"/>
                      <a:pt x="10259" y="9678"/>
                    </a:cubicBezTo>
                    <a:cubicBezTo>
                      <a:pt x="10390" y="9678"/>
                      <a:pt x="10526" y="9729"/>
                      <a:pt x="10648" y="9850"/>
                    </a:cubicBezTo>
                    <a:lnTo>
                      <a:pt x="11024" y="10227"/>
                    </a:lnTo>
                    <a:cubicBezTo>
                      <a:pt x="11810" y="9287"/>
                      <a:pt x="12319" y="8035"/>
                      <a:pt x="12437" y="6746"/>
                    </a:cubicBezTo>
                    <a:lnTo>
                      <a:pt x="11904" y="6746"/>
                    </a:lnTo>
                    <a:cubicBezTo>
                      <a:pt x="11160" y="6746"/>
                      <a:pt x="11157" y="5617"/>
                      <a:pt x="11904" y="5617"/>
                    </a:cubicBezTo>
                    <a:lnTo>
                      <a:pt x="12440" y="5617"/>
                    </a:lnTo>
                    <a:cubicBezTo>
                      <a:pt x="12325" y="4364"/>
                      <a:pt x="11834" y="3175"/>
                      <a:pt x="11027" y="2211"/>
                    </a:cubicBezTo>
                    <a:lnTo>
                      <a:pt x="10651" y="2587"/>
                    </a:lnTo>
                    <a:cubicBezTo>
                      <a:pt x="10529" y="2709"/>
                      <a:pt x="10392" y="2760"/>
                      <a:pt x="10261" y="2760"/>
                    </a:cubicBezTo>
                    <a:cubicBezTo>
                      <a:pt x="9823" y="2760"/>
                      <a:pt x="9443" y="2197"/>
                      <a:pt x="9853" y="1789"/>
                    </a:cubicBezTo>
                    <a:lnTo>
                      <a:pt x="10232" y="1413"/>
                    </a:lnTo>
                    <a:cubicBezTo>
                      <a:pt x="9290" y="627"/>
                      <a:pt x="8037" y="115"/>
                      <a:pt x="6748" y="1"/>
                    </a:cubicBezTo>
                    <a:lnTo>
                      <a:pt x="6748" y="537"/>
                    </a:lnTo>
                    <a:cubicBezTo>
                      <a:pt x="6748" y="909"/>
                      <a:pt x="6466" y="1096"/>
                      <a:pt x="6183" y="1096"/>
                    </a:cubicBezTo>
                    <a:cubicBezTo>
                      <a:pt x="5901" y="1096"/>
                      <a:pt x="5619" y="910"/>
                      <a:pt x="5619" y="537"/>
                    </a:cubicBezTo>
                    <a:lnTo>
                      <a:pt x="561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30" name="Google Shape;6530;p78"/>
            <p:cNvGrpSpPr/>
            <p:nvPr/>
          </p:nvGrpSpPr>
          <p:grpSpPr>
            <a:xfrm>
              <a:off x="2917165" y="3125877"/>
              <a:ext cx="343442" cy="339288"/>
              <a:chOff x="3858100" y="1435075"/>
              <a:chExt cx="487775" cy="481875"/>
            </a:xfrm>
            <a:solidFill>
              <a:srgbClr val="FFAB2F"/>
            </a:solidFill>
          </p:grpSpPr>
          <p:sp>
            <p:nvSpPr>
              <p:cNvPr id="6531" name="Google Shape;6531;p78"/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32" name="Google Shape;6532;p78"/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33" name="Google Shape;6533;p78"/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34" name="Google Shape;6534;p78"/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35" name="Google Shape;6535;p78"/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36" name="Google Shape;6536;p78"/>
            <p:cNvGrpSpPr/>
            <p:nvPr/>
          </p:nvGrpSpPr>
          <p:grpSpPr>
            <a:xfrm>
              <a:off x="3337249" y="3125895"/>
              <a:ext cx="339253" cy="339253"/>
              <a:chOff x="4456875" y="1435075"/>
              <a:chExt cx="481825" cy="481825"/>
            </a:xfrm>
            <a:solidFill>
              <a:srgbClr val="FFAB2F"/>
            </a:solidFill>
          </p:grpSpPr>
          <p:sp>
            <p:nvSpPr>
              <p:cNvPr id="6537" name="Google Shape;6537;p78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38" name="Google Shape;6538;p78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39" name="Google Shape;6539;p78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0" name="Google Shape;6540;p78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1" name="Google Shape;6541;p78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2" name="Google Shape;6542;p78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3" name="Google Shape;6543;p78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4" name="Google Shape;6544;p78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5" name="Google Shape;6545;p78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6" name="Google Shape;6546;p78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7" name="Google Shape;6547;p78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8" name="Google Shape;6548;p78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49" name="Google Shape;6549;p78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0" name="Google Shape;6550;p78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1" name="Google Shape;6551;p78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2" name="Google Shape;6552;p78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3" name="Google Shape;6553;p78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4" name="Google Shape;6554;p78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5" name="Google Shape;6555;p78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56" name="Google Shape;6556;p78"/>
            <p:cNvGrpSpPr/>
            <p:nvPr/>
          </p:nvGrpSpPr>
          <p:grpSpPr>
            <a:xfrm>
              <a:off x="3758239" y="3125886"/>
              <a:ext cx="342580" cy="339271"/>
              <a:chOff x="5049725" y="1435050"/>
              <a:chExt cx="486550" cy="481850"/>
            </a:xfrm>
            <a:solidFill>
              <a:srgbClr val="FFAB2F"/>
            </a:solidFill>
          </p:grpSpPr>
          <p:sp>
            <p:nvSpPr>
              <p:cNvPr id="6557" name="Google Shape;6557;p78"/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8" name="Google Shape;6558;p78"/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59" name="Google Shape;6559;p78"/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60" name="Google Shape;6560;p78"/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61" name="Google Shape;6561;p78"/>
            <p:cNvGrpSpPr/>
            <p:nvPr/>
          </p:nvGrpSpPr>
          <p:grpSpPr>
            <a:xfrm>
              <a:off x="4173790" y="3125895"/>
              <a:ext cx="339359" cy="339253"/>
              <a:chOff x="5642475" y="1435075"/>
              <a:chExt cx="481975" cy="481825"/>
            </a:xfrm>
            <a:solidFill>
              <a:srgbClr val="FFAB2F"/>
            </a:solidFill>
          </p:grpSpPr>
          <p:sp>
            <p:nvSpPr>
              <p:cNvPr id="6562" name="Google Shape;6562;p78"/>
              <p:cNvSpPr/>
              <p:nvPr/>
            </p:nvSpPr>
            <p:spPr>
              <a:xfrm>
                <a:off x="5642475" y="1435075"/>
                <a:ext cx="481975" cy="3406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3627" extrusionOk="0">
                    <a:moveTo>
                      <a:pt x="2262" y="2259"/>
                    </a:moveTo>
                    <a:cubicBezTo>
                      <a:pt x="2883" y="2259"/>
                      <a:pt x="3428" y="2765"/>
                      <a:pt x="3428" y="3389"/>
                    </a:cubicBezTo>
                    <a:lnTo>
                      <a:pt x="3428" y="7342"/>
                    </a:lnTo>
                    <a:cubicBezTo>
                      <a:pt x="3428" y="7366"/>
                      <a:pt x="3434" y="7394"/>
                      <a:pt x="3434" y="7418"/>
                    </a:cubicBezTo>
                    <a:lnTo>
                      <a:pt x="1636" y="6246"/>
                    </a:lnTo>
                    <a:cubicBezTo>
                      <a:pt x="1320" y="6035"/>
                      <a:pt x="1130" y="5683"/>
                      <a:pt x="1133" y="5304"/>
                    </a:cubicBezTo>
                    <a:lnTo>
                      <a:pt x="1133" y="3389"/>
                    </a:lnTo>
                    <a:cubicBezTo>
                      <a:pt x="1133" y="2765"/>
                      <a:pt x="1636" y="2259"/>
                      <a:pt x="2262" y="2259"/>
                    </a:cubicBezTo>
                    <a:close/>
                    <a:moveTo>
                      <a:pt x="17017" y="2259"/>
                    </a:moveTo>
                    <a:cubicBezTo>
                      <a:pt x="17641" y="2259"/>
                      <a:pt x="18147" y="2765"/>
                      <a:pt x="18147" y="3389"/>
                    </a:cubicBezTo>
                    <a:lnTo>
                      <a:pt x="18147" y="5307"/>
                    </a:lnTo>
                    <a:cubicBezTo>
                      <a:pt x="18147" y="5683"/>
                      <a:pt x="17957" y="6035"/>
                      <a:pt x="17644" y="6246"/>
                    </a:cubicBezTo>
                    <a:lnTo>
                      <a:pt x="15843" y="7421"/>
                    </a:lnTo>
                    <a:cubicBezTo>
                      <a:pt x="15843" y="7394"/>
                      <a:pt x="15849" y="7369"/>
                      <a:pt x="15849" y="7342"/>
                    </a:cubicBezTo>
                    <a:lnTo>
                      <a:pt x="15849" y="3389"/>
                    </a:lnTo>
                    <a:cubicBezTo>
                      <a:pt x="15849" y="2765"/>
                      <a:pt x="16394" y="2259"/>
                      <a:pt x="17017" y="2259"/>
                    </a:cubicBezTo>
                    <a:close/>
                    <a:moveTo>
                      <a:pt x="9638" y="2284"/>
                    </a:moveTo>
                    <a:cubicBezTo>
                      <a:pt x="9845" y="2284"/>
                      <a:pt x="10051" y="2381"/>
                      <a:pt x="10146" y="2576"/>
                    </a:cubicBezTo>
                    <a:lnTo>
                      <a:pt x="10883" y="4069"/>
                    </a:lnTo>
                    <a:lnTo>
                      <a:pt x="12534" y="4310"/>
                    </a:lnTo>
                    <a:cubicBezTo>
                      <a:pt x="12994" y="4376"/>
                      <a:pt x="13181" y="4945"/>
                      <a:pt x="12847" y="5274"/>
                    </a:cubicBezTo>
                    <a:lnTo>
                      <a:pt x="11651" y="6439"/>
                    </a:lnTo>
                    <a:lnTo>
                      <a:pt x="11934" y="8080"/>
                    </a:lnTo>
                    <a:cubicBezTo>
                      <a:pt x="11996" y="8445"/>
                      <a:pt x="11705" y="8742"/>
                      <a:pt x="11376" y="8742"/>
                    </a:cubicBezTo>
                    <a:cubicBezTo>
                      <a:pt x="11290" y="8742"/>
                      <a:pt x="11201" y="8721"/>
                      <a:pt x="11115" y="8676"/>
                    </a:cubicBezTo>
                    <a:lnTo>
                      <a:pt x="9637" y="7899"/>
                    </a:lnTo>
                    <a:lnTo>
                      <a:pt x="8161" y="8676"/>
                    </a:lnTo>
                    <a:cubicBezTo>
                      <a:pt x="8076" y="8721"/>
                      <a:pt x="7987" y="8742"/>
                      <a:pt x="7900" y="8742"/>
                    </a:cubicBezTo>
                    <a:cubicBezTo>
                      <a:pt x="7571" y="8742"/>
                      <a:pt x="7280" y="8445"/>
                      <a:pt x="7342" y="8080"/>
                    </a:cubicBezTo>
                    <a:lnTo>
                      <a:pt x="7625" y="6439"/>
                    </a:lnTo>
                    <a:lnTo>
                      <a:pt x="6430" y="5271"/>
                    </a:lnTo>
                    <a:cubicBezTo>
                      <a:pt x="6279" y="5120"/>
                      <a:pt x="6222" y="4897"/>
                      <a:pt x="6288" y="4692"/>
                    </a:cubicBezTo>
                    <a:cubicBezTo>
                      <a:pt x="6355" y="4488"/>
                      <a:pt x="6532" y="4340"/>
                      <a:pt x="6743" y="4310"/>
                    </a:cubicBezTo>
                    <a:lnTo>
                      <a:pt x="8393" y="4069"/>
                    </a:lnTo>
                    <a:lnTo>
                      <a:pt x="9131" y="2576"/>
                    </a:lnTo>
                    <a:cubicBezTo>
                      <a:pt x="9226" y="2381"/>
                      <a:pt x="9432" y="2284"/>
                      <a:pt x="9638" y="2284"/>
                    </a:cubicBezTo>
                    <a:close/>
                    <a:moveTo>
                      <a:pt x="3994" y="1"/>
                    </a:moveTo>
                    <a:cubicBezTo>
                      <a:pt x="3681" y="1"/>
                      <a:pt x="3428" y="254"/>
                      <a:pt x="3428" y="567"/>
                    </a:cubicBezTo>
                    <a:lnTo>
                      <a:pt x="3428" y="1443"/>
                    </a:lnTo>
                    <a:cubicBezTo>
                      <a:pt x="3072" y="1242"/>
                      <a:pt x="2669" y="1133"/>
                      <a:pt x="2262" y="1130"/>
                    </a:cubicBezTo>
                    <a:cubicBezTo>
                      <a:pt x="1013" y="1130"/>
                      <a:pt x="4" y="2142"/>
                      <a:pt x="4" y="3389"/>
                    </a:cubicBezTo>
                    <a:lnTo>
                      <a:pt x="4" y="5307"/>
                    </a:lnTo>
                    <a:cubicBezTo>
                      <a:pt x="1" y="6060"/>
                      <a:pt x="380" y="6767"/>
                      <a:pt x="1010" y="7186"/>
                    </a:cubicBezTo>
                    <a:lnTo>
                      <a:pt x="3681" y="8941"/>
                    </a:lnTo>
                    <a:cubicBezTo>
                      <a:pt x="3690" y="8947"/>
                      <a:pt x="3702" y="8944"/>
                      <a:pt x="3714" y="8950"/>
                    </a:cubicBezTo>
                    <a:cubicBezTo>
                      <a:pt x="4129" y="10107"/>
                      <a:pt x="5006" y="11037"/>
                      <a:pt x="6297" y="11642"/>
                    </a:cubicBezTo>
                    <a:cubicBezTo>
                      <a:pt x="7137" y="12034"/>
                      <a:pt x="7692" y="12817"/>
                      <a:pt x="7866" y="13627"/>
                    </a:cubicBezTo>
                    <a:lnTo>
                      <a:pt x="11386" y="13627"/>
                    </a:lnTo>
                    <a:cubicBezTo>
                      <a:pt x="11504" y="12844"/>
                      <a:pt x="11949" y="12067"/>
                      <a:pt x="12648" y="11676"/>
                    </a:cubicBezTo>
                    <a:cubicBezTo>
                      <a:pt x="14003" y="10908"/>
                      <a:pt x="15027" y="10101"/>
                      <a:pt x="15521" y="8965"/>
                    </a:cubicBezTo>
                    <a:cubicBezTo>
                      <a:pt x="15545" y="8953"/>
                      <a:pt x="15575" y="8956"/>
                      <a:pt x="15599" y="8941"/>
                    </a:cubicBezTo>
                    <a:lnTo>
                      <a:pt x="18273" y="7186"/>
                    </a:lnTo>
                    <a:cubicBezTo>
                      <a:pt x="18899" y="6767"/>
                      <a:pt x="19279" y="6063"/>
                      <a:pt x="19279" y="5307"/>
                    </a:cubicBezTo>
                    <a:lnTo>
                      <a:pt x="19279" y="3389"/>
                    </a:lnTo>
                    <a:cubicBezTo>
                      <a:pt x="19276" y="2142"/>
                      <a:pt x="18267" y="1130"/>
                      <a:pt x="17020" y="1130"/>
                    </a:cubicBezTo>
                    <a:cubicBezTo>
                      <a:pt x="16611" y="1133"/>
                      <a:pt x="16207" y="1242"/>
                      <a:pt x="15852" y="1443"/>
                    </a:cubicBezTo>
                    <a:lnTo>
                      <a:pt x="15852" y="567"/>
                    </a:lnTo>
                    <a:cubicBezTo>
                      <a:pt x="15852" y="254"/>
                      <a:pt x="15599" y="1"/>
                      <a:pt x="152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63" name="Google Shape;6563;p78"/>
              <p:cNvSpPr/>
              <p:nvPr/>
            </p:nvSpPr>
            <p:spPr>
              <a:xfrm>
                <a:off x="5756375" y="1803975"/>
                <a:ext cx="25410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4517" extrusionOk="0">
                    <a:moveTo>
                      <a:pt x="2259" y="0"/>
                    </a:moveTo>
                    <a:cubicBezTo>
                      <a:pt x="1636" y="0"/>
                      <a:pt x="1130" y="506"/>
                      <a:pt x="1130" y="1129"/>
                    </a:cubicBezTo>
                    <a:lnTo>
                      <a:pt x="1130" y="1695"/>
                    </a:lnTo>
                    <a:lnTo>
                      <a:pt x="2825" y="1695"/>
                    </a:lnTo>
                    <a:cubicBezTo>
                      <a:pt x="3136" y="1695"/>
                      <a:pt x="3389" y="1945"/>
                      <a:pt x="3389" y="2258"/>
                    </a:cubicBezTo>
                    <a:cubicBezTo>
                      <a:pt x="3389" y="2572"/>
                      <a:pt x="3136" y="2825"/>
                      <a:pt x="2825" y="2825"/>
                    </a:cubicBezTo>
                    <a:lnTo>
                      <a:pt x="567" y="2825"/>
                    </a:lnTo>
                    <a:cubicBezTo>
                      <a:pt x="254" y="2825"/>
                      <a:pt x="1" y="3075"/>
                      <a:pt x="1" y="3388"/>
                    </a:cubicBezTo>
                    <a:lnTo>
                      <a:pt x="1" y="3954"/>
                    </a:lnTo>
                    <a:cubicBezTo>
                      <a:pt x="1" y="4264"/>
                      <a:pt x="254" y="4517"/>
                      <a:pt x="567" y="4517"/>
                    </a:cubicBezTo>
                    <a:lnTo>
                      <a:pt x="9601" y="4517"/>
                    </a:lnTo>
                    <a:cubicBezTo>
                      <a:pt x="9911" y="4517"/>
                      <a:pt x="10164" y="4264"/>
                      <a:pt x="10164" y="3954"/>
                    </a:cubicBezTo>
                    <a:lnTo>
                      <a:pt x="10164" y="3388"/>
                    </a:lnTo>
                    <a:cubicBezTo>
                      <a:pt x="10164" y="3075"/>
                      <a:pt x="9911" y="2825"/>
                      <a:pt x="9601" y="2825"/>
                    </a:cubicBezTo>
                    <a:lnTo>
                      <a:pt x="7342" y="2825"/>
                    </a:lnTo>
                    <a:cubicBezTo>
                      <a:pt x="7029" y="2825"/>
                      <a:pt x="6776" y="2572"/>
                      <a:pt x="6776" y="2258"/>
                    </a:cubicBezTo>
                    <a:cubicBezTo>
                      <a:pt x="6776" y="1945"/>
                      <a:pt x="7029" y="1695"/>
                      <a:pt x="7342" y="1695"/>
                    </a:cubicBezTo>
                    <a:lnTo>
                      <a:pt x="9035" y="1695"/>
                    </a:lnTo>
                    <a:lnTo>
                      <a:pt x="9035" y="1129"/>
                    </a:lnTo>
                    <a:cubicBezTo>
                      <a:pt x="9035" y="506"/>
                      <a:pt x="8529" y="0"/>
                      <a:pt x="79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64" name="Google Shape;6564;p78"/>
              <p:cNvSpPr/>
              <p:nvPr/>
            </p:nvSpPr>
            <p:spPr>
              <a:xfrm>
                <a:off x="5843400" y="1537550"/>
                <a:ext cx="79975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3045" extrusionOk="0">
                    <a:moveTo>
                      <a:pt x="1603" y="0"/>
                    </a:moveTo>
                    <a:lnTo>
                      <a:pt x="1238" y="738"/>
                    </a:lnTo>
                    <a:cubicBezTo>
                      <a:pt x="1157" y="904"/>
                      <a:pt x="998" y="1018"/>
                      <a:pt x="814" y="1045"/>
                    </a:cubicBezTo>
                    <a:lnTo>
                      <a:pt x="1" y="1163"/>
                    </a:lnTo>
                    <a:lnTo>
                      <a:pt x="588" y="1735"/>
                    </a:lnTo>
                    <a:cubicBezTo>
                      <a:pt x="721" y="1864"/>
                      <a:pt x="784" y="2051"/>
                      <a:pt x="751" y="2235"/>
                    </a:cubicBezTo>
                    <a:lnTo>
                      <a:pt x="612" y="3045"/>
                    </a:lnTo>
                    <a:lnTo>
                      <a:pt x="1338" y="2662"/>
                    </a:lnTo>
                    <a:cubicBezTo>
                      <a:pt x="1421" y="2619"/>
                      <a:pt x="1511" y="2597"/>
                      <a:pt x="1601" y="2597"/>
                    </a:cubicBezTo>
                    <a:cubicBezTo>
                      <a:pt x="1691" y="2597"/>
                      <a:pt x="1781" y="2619"/>
                      <a:pt x="1862" y="2662"/>
                    </a:cubicBezTo>
                    <a:lnTo>
                      <a:pt x="2588" y="3045"/>
                    </a:lnTo>
                    <a:lnTo>
                      <a:pt x="2452" y="2235"/>
                    </a:lnTo>
                    <a:cubicBezTo>
                      <a:pt x="2419" y="2051"/>
                      <a:pt x="2479" y="1864"/>
                      <a:pt x="2612" y="1735"/>
                    </a:cubicBezTo>
                    <a:lnTo>
                      <a:pt x="3199" y="1163"/>
                    </a:lnTo>
                    <a:lnTo>
                      <a:pt x="2389" y="1045"/>
                    </a:lnTo>
                    <a:cubicBezTo>
                      <a:pt x="2205" y="1018"/>
                      <a:pt x="2045" y="904"/>
                      <a:pt x="1964" y="735"/>
                    </a:cubicBezTo>
                    <a:lnTo>
                      <a:pt x="16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71" name="Google Shape;6571;p78"/>
            <p:cNvGrpSpPr/>
            <p:nvPr/>
          </p:nvGrpSpPr>
          <p:grpSpPr>
            <a:xfrm>
              <a:off x="849012" y="3539545"/>
              <a:ext cx="299929" cy="337792"/>
              <a:chOff x="924450" y="2028975"/>
              <a:chExt cx="425975" cy="479750"/>
            </a:xfrm>
            <a:solidFill>
              <a:srgbClr val="FFAB2F"/>
            </a:solidFill>
          </p:grpSpPr>
          <p:sp>
            <p:nvSpPr>
              <p:cNvPr id="6572" name="Google Shape;6572;p78"/>
              <p:cNvSpPr/>
              <p:nvPr/>
            </p:nvSpPr>
            <p:spPr>
              <a:xfrm>
                <a:off x="1035500" y="2028975"/>
                <a:ext cx="314925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6123" extrusionOk="0">
                    <a:moveTo>
                      <a:pt x="12036" y="0"/>
                    </a:moveTo>
                    <a:cubicBezTo>
                      <a:pt x="11993" y="0"/>
                      <a:pt x="11948" y="5"/>
                      <a:pt x="11904" y="16"/>
                    </a:cubicBezTo>
                    <a:lnTo>
                      <a:pt x="437" y="2696"/>
                    </a:lnTo>
                    <a:cubicBezTo>
                      <a:pt x="181" y="2753"/>
                      <a:pt x="0" y="2982"/>
                      <a:pt x="0" y="3244"/>
                    </a:cubicBezTo>
                    <a:lnTo>
                      <a:pt x="0" y="6123"/>
                    </a:lnTo>
                    <a:lnTo>
                      <a:pt x="12596" y="3181"/>
                    </a:lnTo>
                    <a:lnTo>
                      <a:pt x="12596" y="564"/>
                    </a:lnTo>
                    <a:cubicBezTo>
                      <a:pt x="12596" y="245"/>
                      <a:pt x="12338" y="0"/>
                      <a:pt x="120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73" name="Google Shape;6573;p78"/>
              <p:cNvSpPr/>
              <p:nvPr/>
            </p:nvSpPr>
            <p:spPr>
              <a:xfrm>
                <a:off x="1212475" y="2137450"/>
                <a:ext cx="137950" cy="30427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12171" extrusionOk="0">
                    <a:moveTo>
                      <a:pt x="5517" y="1"/>
                    </a:moveTo>
                    <a:lnTo>
                      <a:pt x="4388" y="266"/>
                    </a:lnTo>
                    <a:lnTo>
                      <a:pt x="4388" y="7345"/>
                    </a:lnTo>
                    <a:cubicBezTo>
                      <a:pt x="3943" y="7029"/>
                      <a:pt x="3410" y="6861"/>
                      <a:pt x="2865" y="6861"/>
                    </a:cubicBezTo>
                    <a:cubicBezTo>
                      <a:pt x="1790" y="6861"/>
                      <a:pt x="823" y="7508"/>
                      <a:pt x="410" y="8499"/>
                    </a:cubicBezTo>
                    <a:cubicBezTo>
                      <a:pt x="1" y="9492"/>
                      <a:pt x="227" y="10634"/>
                      <a:pt x="986" y="11392"/>
                    </a:cubicBezTo>
                    <a:cubicBezTo>
                      <a:pt x="1495" y="11900"/>
                      <a:pt x="2174" y="12170"/>
                      <a:pt x="2865" y="12170"/>
                    </a:cubicBezTo>
                    <a:cubicBezTo>
                      <a:pt x="3207" y="12170"/>
                      <a:pt x="3551" y="12104"/>
                      <a:pt x="3879" y="11968"/>
                    </a:cubicBezTo>
                    <a:cubicBezTo>
                      <a:pt x="4873" y="11558"/>
                      <a:pt x="5517" y="10588"/>
                      <a:pt x="5517" y="9516"/>
                    </a:cubicBezTo>
                    <a:lnTo>
                      <a:pt x="551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74" name="Google Shape;6574;p78"/>
              <p:cNvSpPr/>
              <p:nvPr/>
            </p:nvSpPr>
            <p:spPr>
              <a:xfrm>
                <a:off x="924450" y="2204450"/>
                <a:ext cx="139300" cy="30427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12171" extrusionOk="0">
                    <a:moveTo>
                      <a:pt x="5572" y="1"/>
                    </a:moveTo>
                    <a:lnTo>
                      <a:pt x="4442" y="263"/>
                    </a:lnTo>
                    <a:lnTo>
                      <a:pt x="4442" y="7345"/>
                    </a:lnTo>
                    <a:cubicBezTo>
                      <a:pt x="3982" y="7023"/>
                      <a:pt x="3449" y="6864"/>
                      <a:pt x="2917" y="6864"/>
                    </a:cubicBezTo>
                    <a:cubicBezTo>
                      <a:pt x="2291" y="6864"/>
                      <a:pt x="1668" y="7085"/>
                      <a:pt x="1169" y="7520"/>
                    </a:cubicBezTo>
                    <a:cubicBezTo>
                      <a:pt x="251" y="8327"/>
                      <a:pt x="1" y="9655"/>
                      <a:pt x="564" y="10742"/>
                    </a:cubicBezTo>
                    <a:cubicBezTo>
                      <a:pt x="1030" y="11634"/>
                      <a:pt x="1946" y="12171"/>
                      <a:pt x="2916" y="12171"/>
                    </a:cubicBezTo>
                    <a:cubicBezTo>
                      <a:pt x="3126" y="12171"/>
                      <a:pt x="3338" y="12146"/>
                      <a:pt x="3548" y="12094"/>
                    </a:cubicBezTo>
                    <a:cubicBezTo>
                      <a:pt x="4738" y="11802"/>
                      <a:pt x="5572" y="10739"/>
                      <a:pt x="5572" y="9516"/>
                    </a:cubicBezTo>
                    <a:lnTo>
                      <a:pt x="557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75" name="Google Shape;6575;p78"/>
            <p:cNvGrpSpPr/>
            <p:nvPr/>
          </p:nvGrpSpPr>
          <p:grpSpPr>
            <a:xfrm>
              <a:off x="1661509" y="3559347"/>
              <a:ext cx="339306" cy="298186"/>
              <a:chOff x="2085450" y="2057100"/>
              <a:chExt cx="481900" cy="423500"/>
            </a:xfrm>
            <a:solidFill>
              <a:srgbClr val="FFAB2F"/>
            </a:solidFill>
          </p:grpSpPr>
          <p:sp>
            <p:nvSpPr>
              <p:cNvPr id="6576" name="Google Shape;6576;p78"/>
              <p:cNvSpPr/>
              <p:nvPr/>
            </p:nvSpPr>
            <p:spPr>
              <a:xfrm>
                <a:off x="2085450" y="2061650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77" name="Google Shape;6577;p78"/>
              <p:cNvSpPr/>
              <p:nvPr/>
            </p:nvSpPr>
            <p:spPr>
              <a:xfrm>
                <a:off x="2254900" y="2061050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78" name="Google Shape;6578;p78"/>
              <p:cNvSpPr/>
              <p:nvPr/>
            </p:nvSpPr>
            <p:spPr>
              <a:xfrm>
                <a:off x="2426175" y="2057100"/>
                <a:ext cx="141175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79" name="Google Shape;6579;p78"/>
            <p:cNvGrpSpPr/>
            <p:nvPr/>
          </p:nvGrpSpPr>
          <p:grpSpPr>
            <a:xfrm>
              <a:off x="2089442" y="3582592"/>
              <a:ext cx="339306" cy="251698"/>
              <a:chOff x="2678275" y="2090100"/>
              <a:chExt cx="481900" cy="357475"/>
            </a:xfrm>
            <a:solidFill>
              <a:srgbClr val="FFAB2F"/>
            </a:solidFill>
          </p:grpSpPr>
          <p:sp>
            <p:nvSpPr>
              <p:cNvPr id="6580" name="Google Shape;6580;p78"/>
              <p:cNvSpPr/>
              <p:nvPr/>
            </p:nvSpPr>
            <p:spPr>
              <a:xfrm>
                <a:off x="2899450" y="2249100"/>
                <a:ext cx="3955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582" extrusionOk="0">
                    <a:moveTo>
                      <a:pt x="793" y="1"/>
                    </a:moveTo>
                    <a:cubicBezTo>
                      <a:pt x="356" y="1"/>
                      <a:pt x="1" y="353"/>
                      <a:pt x="1" y="790"/>
                    </a:cubicBezTo>
                    <a:cubicBezTo>
                      <a:pt x="1" y="1226"/>
                      <a:pt x="356" y="1581"/>
                      <a:pt x="793" y="1581"/>
                    </a:cubicBezTo>
                    <a:cubicBezTo>
                      <a:pt x="1227" y="1581"/>
                      <a:pt x="1582" y="1226"/>
                      <a:pt x="1582" y="790"/>
                    </a:cubicBezTo>
                    <a:cubicBezTo>
                      <a:pt x="1582" y="353"/>
                      <a:pt x="1227" y="1"/>
                      <a:pt x="7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81" name="Google Shape;6581;p78"/>
              <p:cNvSpPr/>
              <p:nvPr/>
            </p:nvSpPr>
            <p:spPr>
              <a:xfrm>
                <a:off x="3092400" y="2249100"/>
                <a:ext cx="3955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582" extrusionOk="0">
                    <a:moveTo>
                      <a:pt x="790" y="1"/>
                    </a:moveTo>
                    <a:cubicBezTo>
                      <a:pt x="353" y="1"/>
                      <a:pt x="1" y="353"/>
                      <a:pt x="1" y="790"/>
                    </a:cubicBezTo>
                    <a:cubicBezTo>
                      <a:pt x="1" y="1226"/>
                      <a:pt x="353" y="1581"/>
                      <a:pt x="790" y="1581"/>
                    </a:cubicBezTo>
                    <a:cubicBezTo>
                      <a:pt x="1226" y="1581"/>
                      <a:pt x="1582" y="1226"/>
                      <a:pt x="1582" y="790"/>
                    </a:cubicBezTo>
                    <a:cubicBezTo>
                      <a:pt x="1582" y="353"/>
                      <a:pt x="1226" y="1"/>
                      <a:pt x="7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82" name="Google Shape;6582;p78"/>
              <p:cNvSpPr/>
              <p:nvPr/>
            </p:nvSpPr>
            <p:spPr>
              <a:xfrm>
                <a:off x="2678350" y="2389425"/>
                <a:ext cx="4818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2326" extrusionOk="0">
                    <a:moveTo>
                      <a:pt x="1" y="1"/>
                    </a:moveTo>
                    <a:lnTo>
                      <a:pt x="1" y="1759"/>
                    </a:lnTo>
                    <a:cubicBezTo>
                      <a:pt x="1" y="2072"/>
                      <a:pt x="251" y="2325"/>
                      <a:pt x="564" y="2325"/>
                    </a:cubicBezTo>
                    <a:lnTo>
                      <a:pt x="18707" y="2325"/>
                    </a:lnTo>
                    <a:cubicBezTo>
                      <a:pt x="19020" y="2325"/>
                      <a:pt x="19273" y="2072"/>
                      <a:pt x="19273" y="1759"/>
                    </a:cubicBezTo>
                    <a:lnTo>
                      <a:pt x="1927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83" name="Google Shape;6583;p78"/>
              <p:cNvSpPr/>
              <p:nvPr/>
            </p:nvSpPr>
            <p:spPr>
              <a:xfrm>
                <a:off x="2706600" y="2249100"/>
                <a:ext cx="3955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582" extrusionOk="0">
                    <a:moveTo>
                      <a:pt x="789" y="1"/>
                    </a:moveTo>
                    <a:cubicBezTo>
                      <a:pt x="352" y="1"/>
                      <a:pt x="0" y="353"/>
                      <a:pt x="0" y="790"/>
                    </a:cubicBezTo>
                    <a:cubicBezTo>
                      <a:pt x="0" y="1226"/>
                      <a:pt x="352" y="1581"/>
                      <a:pt x="789" y="1581"/>
                    </a:cubicBezTo>
                    <a:cubicBezTo>
                      <a:pt x="1226" y="1581"/>
                      <a:pt x="1581" y="1226"/>
                      <a:pt x="1581" y="790"/>
                    </a:cubicBezTo>
                    <a:cubicBezTo>
                      <a:pt x="1581" y="353"/>
                      <a:pt x="1226" y="1"/>
                      <a:pt x="7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84" name="Google Shape;6584;p78"/>
              <p:cNvSpPr/>
              <p:nvPr/>
            </p:nvSpPr>
            <p:spPr>
              <a:xfrm>
                <a:off x="2678275" y="2090100"/>
                <a:ext cx="481900" cy="2711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0845" extrusionOk="0">
                    <a:moveTo>
                      <a:pt x="9638" y="5229"/>
                    </a:moveTo>
                    <a:cubicBezTo>
                      <a:pt x="9885" y="5229"/>
                      <a:pt x="10134" y="5277"/>
                      <a:pt x="10372" y="5376"/>
                    </a:cubicBezTo>
                    <a:cubicBezTo>
                      <a:pt x="11091" y="5674"/>
                      <a:pt x="11558" y="6373"/>
                      <a:pt x="11558" y="7150"/>
                    </a:cubicBezTo>
                    <a:cubicBezTo>
                      <a:pt x="11558" y="8209"/>
                      <a:pt x="10697" y="9068"/>
                      <a:pt x="9640" y="9071"/>
                    </a:cubicBezTo>
                    <a:cubicBezTo>
                      <a:pt x="8863" y="9071"/>
                      <a:pt x="8161" y="8601"/>
                      <a:pt x="7866" y="7884"/>
                    </a:cubicBezTo>
                    <a:cubicBezTo>
                      <a:pt x="7568" y="7168"/>
                      <a:pt x="7731" y="6343"/>
                      <a:pt x="8282" y="5791"/>
                    </a:cubicBezTo>
                    <a:cubicBezTo>
                      <a:pt x="8648" y="5425"/>
                      <a:pt x="9139" y="5229"/>
                      <a:pt x="9638" y="5229"/>
                    </a:cubicBezTo>
                    <a:close/>
                    <a:moveTo>
                      <a:pt x="571" y="1"/>
                    </a:moveTo>
                    <a:cubicBezTo>
                      <a:pt x="281" y="1"/>
                      <a:pt x="3" y="226"/>
                      <a:pt x="1" y="567"/>
                    </a:cubicBezTo>
                    <a:lnTo>
                      <a:pt x="1" y="7150"/>
                    </a:lnTo>
                    <a:cubicBezTo>
                      <a:pt x="1" y="6373"/>
                      <a:pt x="471" y="5674"/>
                      <a:pt x="1187" y="5376"/>
                    </a:cubicBezTo>
                    <a:cubicBezTo>
                      <a:pt x="1425" y="5277"/>
                      <a:pt x="1674" y="5229"/>
                      <a:pt x="1921" y="5229"/>
                    </a:cubicBezTo>
                    <a:cubicBezTo>
                      <a:pt x="2420" y="5229"/>
                      <a:pt x="2912" y="5425"/>
                      <a:pt x="3280" y="5791"/>
                    </a:cubicBezTo>
                    <a:cubicBezTo>
                      <a:pt x="3828" y="6343"/>
                      <a:pt x="3994" y="7168"/>
                      <a:pt x="3696" y="7884"/>
                    </a:cubicBezTo>
                    <a:cubicBezTo>
                      <a:pt x="3398" y="8601"/>
                      <a:pt x="2699" y="9071"/>
                      <a:pt x="1922" y="9071"/>
                    </a:cubicBezTo>
                    <a:cubicBezTo>
                      <a:pt x="862" y="9068"/>
                      <a:pt x="4" y="8209"/>
                      <a:pt x="1" y="7150"/>
                    </a:cubicBezTo>
                    <a:lnTo>
                      <a:pt x="1" y="10844"/>
                    </a:lnTo>
                    <a:lnTo>
                      <a:pt x="19276" y="10844"/>
                    </a:lnTo>
                    <a:lnTo>
                      <a:pt x="19276" y="7150"/>
                    </a:lnTo>
                    <a:cubicBezTo>
                      <a:pt x="19276" y="7926"/>
                      <a:pt x="18806" y="8625"/>
                      <a:pt x="18089" y="8923"/>
                    </a:cubicBezTo>
                    <a:cubicBezTo>
                      <a:pt x="17852" y="9022"/>
                      <a:pt x="17603" y="9070"/>
                      <a:pt x="17356" y="9070"/>
                    </a:cubicBezTo>
                    <a:cubicBezTo>
                      <a:pt x="16857" y="9070"/>
                      <a:pt x="16365" y="8874"/>
                      <a:pt x="15997" y="8508"/>
                    </a:cubicBezTo>
                    <a:cubicBezTo>
                      <a:pt x="15449" y="7957"/>
                      <a:pt x="15283" y="7131"/>
                      <a:pt x="15581" y="6415"/>
                    </a:cubicBezTo>
                    <a:cubicBezTo>
                      <a:pt x="15879" y="5698"/>
                      <a:pt x="16578" y="5231"/>
                      <a:pt x="17355" y="5231"/>
                    </a:cubicBezTo>
                    <a:cubicBezTo>
                      <a:pt x="18415" y="5231"/>
                      <a:pt x="19273" y="6090"/>
                      <a:pt x="19276" y="7150"/>
                    </a:cubicBezTo>
                    <a:lnTo>
                      <a:pt x="19276" y="567"/>
                    </a:lnTo>
                    <a:cubicBezTo>
                      <a:pt x="19276" y="341"/>
                      <a:pt x="19137" y="133"/>
                      <a:pt x="18927" y="46"/>
                    </a:cubicBezTo>
                    <a:cubicBezTo>
                      <a:pt x="18857" y="17"/>
                      <a:pt x="18783" y="2"/>
                      <a:pt x="18709" y="2"/>
                    </a:cubicBezTo>
                    <a:cubicBezTo>
                      <a:pt x="18564" y="2"/>
                      <a:pt x="18420" y="58"/>
                      <a:pt x="18312" y="166"/>
                    </a:cubicBezTo>
                    <a:lnTo>
                      <a:pt x="14783" y="3641"/>
                    </a:lnTo>
                    <a:lnTo>
                      <a:pt x="9971" y="112"/>
                    </a:lnTo>
                    <a:cubicBezTo>
                      <a:pt x="9871" y="38"/>
                      <a:pt x="9754" y="1"/>
                      <a:pt x="9636" y="1"/>
                    </a:cubicBezTo>
                    <a:cubicBezTo>
                      <a:pt x="9517" y="1"/>
                      <a:pt x="9397" y="39"/>
                      <a:pt x="9297" y="115"/>
                    </a:cubicBezTo>
                    <a:lnTo>
                      <a:pt x="4656" y="3641"/>
                    </a:lnTo>
                    <a:lnTo>
                      <a:pt x="952" y="154"/>
                    </a:lnTo>
                    <a:cubicBezTo>
                      <a:pt x="840" y="48"/>
                      <a:pt x="704" y="1"/>
                      <a:pt x="5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85" name="Google Shape;6585;p78"/>
            <p:cNvGrpSpPr/>
            <p:nvPr/>
          </p:nvGrpSpPr>
          <p:grpSpPr>
            <a:xfrm>
              <a:off x="2566646" y="3594790"/>
              <a:ext cx="219345" cy="227301"/>
              <a:chOff x="3357325" y="2093500"/>
              <a:chExt cx="311525" cy="322825"/>
            </a:xfrm>
            <a:solidFill>
              <a:srgbClr val="FFAB2F"/>
            </a:solidFill>
          </p:grpSpPr>
          <p:sp>
            <p:nvSpPr>
              <p:cNvPr id="6586" name="Google Shape;6586;p78"/>
              <p:cNvSpPr/>
              <p:nvPr/>
            </p:nvSpPr>
            <p:spPr>
              <a:xfrm>
                <a:off x="3357325" y="2210550"/>
                <a:ext cx="85700" cy="205775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8231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87" name="Google Shape;6587;p78"/>
              <p:cNvSpPr/>
              <p:nvPr/>
            </p:nvSpPr>
            <p:spPr>
              <a:xfrm>
                <a:off x="3471225" y="2152075"/>
                <a:ext cx="84725" cy="26425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570" extrusionOk="0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88" name="Google Shape;6588;p78"/>
              <p:cNvSpPr/>
              <p:nvPr/>
            </p:nvSpPr>
            <p:spPr>
              <a:xfrm>
                <a:off x="3584150" y="2093500"/>
                <a:ext cx="84700" cy="322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2913" extrusionOk="0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589" name="Google Shape;6589;p78"/>
            <p:cNvSpPr/>
            <p:nvPr/>
          </p:nvSpPr>
          <p:spPr>
            <a:xfrm>
              <a:off x="2921919" y="3550464"/>
              <a:ext cx="333673" cy="315824"/>
            </a:xfrm>
            <a:custGeom>
              <a:avLst/>
              <a:gdLst/>
              <a:ahLst/>
              <a:cxnLst/>
              <a:rect l="l" t="t" r="r" b="b"/>
              <a:pathLst>
                <a:path w="18956" h="17942" extrusionOk="0">
                  <a:moveTo>
                    <a:pt x="6270" y="9375"/>
                  </a:moveTo>
                  <a:lnTo>
                    <a:pt x="6267" y="16812"/>
                  </a:lnTo>
                  <a:lnTo>
                    <a:pt x="1130" y="16812"/>
                  </a:lnTo>
                  <a:lnTo>
                    <a:pt x="1130" y="13545"/>
                  </a:lnTo>
                  <a:lnTo>
                    <a:pt x="6270" y="9375"/>
                  </a:lnTo>
                  <a:close/>
                  <a:moveTo>
                    <a:pt x="7399" y="9116"/>
                  </a:moveTo>
                  <a:lnTo>
                    <a:pt x="12103" y="11534"/>
                  </a:lnTo>
                  <a:lnTo>
                    <a:pt x="12100" y="16812"/>
                  </a:lnTo>
                  <a:lnTo>
                    <a:pt x="7399" y="16812"/>
                  </a:lnTo>
                  <a:lnTo>
                    <a:pt x="7399" y="9116"/>
                  </a:lnTo>
                  <a:close/>
                  <a:moveTo>
                    <a:pt x="564" y="1"/>
                  </a:moveTo>
                  <a:cubicBezTo>
                    <a:pt x="251" y="1"/>
                    <a:pt x="1" y="254"/>
                    <a:pt x="1" y="564"/>
                  </a:cubicBezTo>
                  <a:lnTo>
                    <a:pt x="1" y="13274"/>
                  </a:lnTo>
                  <a:lnTo>
                    <a:pt x="1" y="17376"/>
                  </a:lnTo>
                  <a:cubicBezTo>
                    <a:pt x="1" y="17689"/>
                    <a:pt x="251" y="17942"/>
                    <a:pt x="564" y="17942"/>
                  </a:cubicBezTo>
                  <a:lnTo>
                    <a:pt x="18324" y="17942"/>
                  </a:lnTo>
                  <a:cubicBezTo>
                    <a:pt x="18637" y="17942"/>
                    <a:pt x="18890" y="17689"/>
                    <a:pt x="18890" y="17376"/>
                  </a:cubicBezTo>
                  <a:cubicBezTo>
                    <a:pt x="18890" y="17062"/>
                    <a:pt x="18637" y="16812"/>
                    <a:pt x="18324" y="16812"/>
                  </a:cubicBezTo>
                  <a:lnTo>
                    <a:pt x="13232" y="16812"/>
                  </a:lnTo>
                  <a:lnTo>
                    <a:pt x="13232" y="11425"/>
                  </a:lnTo>
                  <a:lnTo>
                    <a:pt x="16210" y="8444"/>
                  </a:lnTo>
                  <a:lnTo>
                    <a:pt x="17400" y="9634"/>
                  </a:lnTo>
                  <a:cubicBezTo>
                    <a:pt x="17514" y="9748"/>
                    <a:pt x="17656" y="9799"/>
                    <a:pt x="17796" y="9799"/>
                  </a:cubicBezTo>
                  <a:cubicBezTo>
                    <a:pt x="18059" y="9799"/>
                    <a:pt x="18314" y="9616"/>
                    <a:pt x="18357" y="9317"/>
                  </a:cubicBezTo>
                  <a:lnTo>
                    <a:pt x="18905" y="5592"/>
                  </a:lnTo>
                  <a:cubicBezTo>
                    <a:pt x="18955" y="5247"/>
                    <a:pt x="18683" y="4948"/>
                    <a:pt x="18347" y="4948"/>
                  </a:cubicBezTo>
                  <a:cubicBezTo>
                    <a:pt x="18320" y="4948"/>
                    <a:pt x="18292" y="4950"/>
                    <a:pt x="18264" y="4954"/>
                  </a:cubicBezTo>
                  <a:lnTo>
                    <a:pt x="14539" y="5502"/>
                  </a:lnTo>
                  <a:cubicBezTo>
                    <a:pt x="14078" y="5568"/>
                    <a:pt x="13895" y="6132"/>
                    <a:pt x="14223" y="6460"/>
                  </a:cubicBezTo>
                  <a:lnTo>
                    <a:pt x="15412" y="7649"/>
                  </a:lnTo>
                  <a:lnTo>
                    <a:pt x="12558" y="10501"/>
                  </a:lnTo>
                  <a:lnTo>
                    <a:pt x="7092" y="7688"/>
                  </a:lnTo>
                  <a:lnTo>
                    <a:pt x="7059" y="7673"/>
                  </a:lnTo>
                  <a:lnTo>
                    <a:pt x="7044" y="7667"/>
                  </a:lnTo>
                  <a:cubicBezTo>
                    <a:pt x="7032" y="7661"/>
                    <a:pt x="7020" y="7658"/>
                    <a:pt x="7008" y="7655"/>
                  </a:cubicBezTo>
                  <a:cubicBezTo>
                    <a:pt x="7002" y="7652"/>
                    <a:pt x="6996" y="7649"/>
                    <a:pt x="6990" y="7649"/>
                  </a:cubicBezTo>
                  <a:lnTo>
                    <a:pt x="6957" y="7640"/>
                  </a:lnTo>
                  <a:lnTo>
                    <a:pt x="6942" y="7637"/>
                  </a:lnTo>
                  <a:cubicBezTo>
                    <a:pt x="6926" y="7634"/>
                    <a:pt x="6908" y="7631"/>
                    <a:pt x="6893" y="7628"/>
                  </a:cubicBezTo>
                  <a:lnTo>
                    <a:pt x="6770" y="7628"/>
                  </a:lnTo>
                  <a:cubicBezTo>
                    <a:pt x="6758" y="7631"/>
                    <a:pt x="6743" y="7634"/>
                    <a:pt x="6728" y="7637"/>
                  </a:cubicBezTo>
                  <a:lnTo>
                    <a:pt x="6710" y="7640"/>
                  </a:lnTo>
                  <a:lnTo>
                    <a:pt x="6680" y="7649"/>
                  </a:lnTo>
                  <a:lnTo>
                    <a:pt x="6658" y="7652"/>
                  </a:lnTo>
                  <a:cubicBezTo>
                    <a:pt x="6646" y="7658"/>
                    <a:pt x="6631" y="7664"/>
                    <a:pt x="6616" y="7670"/>
                  </a:cubicBezTo>
                  <a:cubicBezTo>
                    <a:pt x="6610" y="7670"/>
                    <a:pt x="6607" y="7673"/>
                    <a:pt x="6601" y="7676"/>
                  </a:cubicBezTo>
                  <a:cubicBezTo>
                    <a:pt x="6595" y="7679"/>
                    <a:pt x="6583" y="7685"/>
                    <a:pt x="6574" y="7688"/>
                  </a:cubicBezTo>
                  <a:lnTo>
                    <a:pt x="6556" y="7700"/>
                  </a:lnTo>
                  <a:cubicBezTo>
                    <a:pt x="6547" y="7703"/>
                    <a:pt x="6538" y="7709"/>
                    <a:pt x="6529" y="7715"/>
                  </a:cubicBezTo>
                  <a:lnTo>
                    <a:pt x="6514" y="7724"/>
                  </a:lnTo>
                  <a:cubicBezTo>
                    <a:pt x="6502" y="7733"/>
                    <a:pt x="6490" y="7743"/>
                    <a:pt x="6475" y="7752"/>
                  </a:cubicBezTo>
                  <a:lnTo>
                    <a:pt x="6475" y="7755"/>
                  </a:lnTo>
                  <a:lnTo>
                    <a:pt x="1130" y="12091"/>
                  </a:lnTo>
                  <a:lnTo>
                    <a:pt x="1130" y="564"/>
                  </a:lnTo>
                  <a:cubicBezTo>
                    <a:pt x="1130" y="254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590" name="Google Shape;6590;p78"/>
            <p:cNvGrpSpPr/>
            <p:nvPr/>
          </p:nvGrpSpPr>
          <p:grpSpPr>
            <a:xfrm>
              <a:off x="3360836" y="3538814"/>
              <a:ext cx="292078" cy="339253"/>
              <a:chOff x="4492800" y="2027925"/>
              <a:chExt cx="414825" cy="481825"/>
            </a:xfrm>
            <a:solidFill>
              <a:srgbClr val="FFAB2F"/>
            </a:solidFill>
          </p:grpSpPr>
          <p:sp>
            <p:nvSpPr>
              <p:cNvPr id="6591" name="Google Shape;6591;p78"/>
              <p:cNvSpPr/>
              <p:nvPr/>
            </p:nvSpPr>
            <p:spPr>
              <a:xfrm>
                <a:off x="4492800" y="2027925"/>
                <a:ext cx="546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273" extrusionOk="0">
                    <a:moveTo>
                      <a:pt x="912" y="1"/>
                    </a:moveTo>
                    <a:cubicBezTo>
                      <a:pt x="407" y="1"/>
                      <a:pt x="0" y="407"/>
                      <a:pt x="0" y="913"/>
                    </a:cubicBezTo>
                    <a:lnTo>
                      <a:pt x="0" y="18360"/>
                    </a:lnTo>
                    <a:cubicBezTo>
                      <a:pt x="0" y="18866"/>
                      <a:pt x="407" y="19273"/>
                      <a:pt x="912" y="19273"/>
                    </a:cubicBezTo>
                    <a:lnTo>
                      <a:pt x="1271" y="19273"/>
                    </a:lnTo>
                    <a:cubicBezTo>
                      <a:pt x="1777" y="19273"/>
                      <a:pt x="2183" y="18866"/>
                      <a:pt x="2183" y="18360"/>
                    </a:cubicBezTo>
                    <a:lnTo>
                      <a:pt x="2183" y="913"/>
                    </a:lnTo>
                    <a:cubicBezTo>
                      <a:pt x="2183" y="407"/>
                      <a:pt x="1777" y="1"/>
                      <a:pt x="12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92" name="Google Shape;6592;p78"/>
              <p:cNvSpPr/>
              <p:nvPr/>
            </p:nvSpPr>
            <p:spPr>
              <a:xfrm>
                <a:off x="4575600" y="2051425"/>
                <a:ext cx="332025" cy="262450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10498" extrusionOk="0">
                    <a:moveTo>
                      <a:pt x="0" y="0"/>
                    </a:moveTo>
                    <a:lnTo>
                      <a:pt x="0" y="10497"/>
                    </a:lnTo>
                    <a:lnTo>
                      <a:pt x="12485" y="10497"/>
                    </a:lnTo>
                    <a:cubicBezTo>
                      <a:pt x="13006" y="10494"/>
                      <a:pt x="13280" y="9874"/>
                      <a:pt x="12925" y="9488"/>
                    </a:cubicBezTo>
                    <a:lnTo>
                      <a:pt x="9010" y="5249"/>
                    </a:lnTo>
                    <a:lnTo>
                      <a:pt x="12925" y="1006"/>
                    </a:lnTo>
                    <a:cubicBezTo>
                      <a:pt x="13280" y="620"/>
                      <a:pt x="13006" y="0"/>
                      <a:pt x="124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93" name="Google Shape;6593;p78"/>
            <p:cNvGrpSpPr/>
            <p:nvPr/>
          </p:nvGrpSpPr>
          <p:grpSpPr>
            <a:xfrm>
              <a:off x="3759928" y="3538805"/>
              <a:ext cx="339200" cy="339271"/>
              <a:chOff x="5049725" y="2027900"/>
              <a:chExt cx="481750" cy="481850"/>
            </a:xfrm>
            <a:solidFill>
              <a:srgbClr val="FFAB2F"/>
            </a:solidFill>
          </p:grpSpPr>
          <p:sp>
            <p:nvSpPr>
              <p:cNvPr id="6594" name="Google Shape;6594;p78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4593" extrusionOk="0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95" name="Google Shape;6595;p78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3553" extrusionOk="0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96" name="Google Shape;6596;p78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31" extrusionOk="0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97" name="Google Shape;6597;p78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923" extrusionOk="0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98" name="Google Shape;6598;p78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916" extrusionOk="0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99" name="Google Shape;6599;p78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00" name="Google Shape;6600;p78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916" extrusionOk="0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01" name="Google Shape;6601;p78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923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02" name="Google Shape;6602;p78"/>
            <p:cNvGrpSpPr/>
            <p:nvPr/>
          </p:nvGrpSpPr>
          <p:grpSpPr>
            <a:xfrm>
              <a:off x="4233524" y="3538893"/>
              <a:ext cx="219890" cy="339095"/>
              <a:chOff x="5726350" y="2028150"/>
              <a:chExt cx="312300" cy="481600"/>
            </a:xfrm>
            <a:solidFill>
              <a:srgbClr val="FFAB2F"/>
            </a:solidFill>
          </p:grpSpPr>
          <p:sp>
            <p:nvSpPr>
              <p:cNvPr id="6603" name="Google Shape;6603;p78"/>
              <p:cNvSpPr/>
              <p:nvPr/>
            </p:nvSpPr>
            <p:spPr>
              <a:xfrm>
                <a:off x="5756075" y="2028150"/>
                <a:ext cx="2528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10113" h="3331" extrusionOk="0">
                    <a:moveTo>
                      <a:pt x="1639" y="1"/>
                    </a:moveTo>
                    <a:cubicBezTo>
                      <a:pt x="730" y="13"/>
                      <a:pt x="1" y="753"/>
                      <a:pt x="1" y="1666"/>
                    </a:cubicBezTo>
                    <a:cubicBezTo>
                      <a:pt x="1" y="2575"/>
                      <a:pt x="730" y="3316"/>
                      <a:pt x="1639" y="3331"/>
                    </a:cubicBezTo>
                    <a:lnTo>
                      <a:pt x="8474" y="3331"/>
                    </a:lnTo>
                    <a:cubicBezTo>
                      <a:pt x="9384" y="3316"/>
                      <a:pt x="10113" y="2575"/>
                      <a:pt x="10113" y="1666"/>
                    </a:cubicBezTo>
                    <a:cubicBezTo>
                      <a:pt x="10113" y="753"/>
                      <a:pt x="9384" y="13"/>
                      <a:pt x="84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04" name="Google Shape;6604;p78"/>
              <p:cNvSpPr/>
              <p:nvPr/>
            </p:nvSpPr>
            <p:spPr>
              <a:xfrm>
                <a:off x="5726350" y="2139650"/>
                <a:ext cx="312300" cy="224425"/>
              </a:xfrm>
              <a:custGeom>
                <a:avLst/>
                <a:gdLst/>
                <a:ahLst/>
                <a:cxnLst/>
                <a:rect l="l" t="t" r="r" b="b"/>
                <a:pathLst>
                  <a:path w="12492" h="8977" extrusionOk="0">
                    <a:moveTo>
                      <a:pt x="2822" y="0"/>
                    </a:moveTo>
                    <a:lnTo>
                      <a:pt x="2822" y="4800"/>
                    </a:lnTo>
                    <a:cubicBezTo>
                      <a:pt x="1527" y="5589"/>
                      <a:pt x="542" y="6797"/>
                      <a:pt x="36" y="8224"/>
                    </a:cubicBezTo>
                    <a:lnTo>
                      <a:pt x="30" y="8233"/>
                    </a:lnTo>
                    <a:cubicBezTo>
                      <a:pt x="27" y="8242"/>
                      <a:pt x="24" y="8254"/>
                      <a:pt x="21" y="8266"/>
                    </a:cubicBezTo>
                    <a:cubicBezTo>
                      <a:pt x="18" y="8278"/>
                      <a:pt x="15" y="8281"/>
                      <a:pt x="15" y="8287"/>
                    </a:cubicBezTo>
                    <a:cubicBezTo>
                      <a:pt x="12" y="8296"/>
                      <a:pt x="9" y="8308"/>
                      <a:pt x="9" y="8317"/>
                    </a:cubicBezTo>
                    <a:cubicBezTo>
                      <a:pt x="6" y="8326"/>
                      <a:pt x="6" y="8335"/>
                      <a:pt x="3" y="8347"/>
                    </a:cubicBezTo>
                    <a:cubicBezTo>
                      <a:pt x="3" y="8356"/>
                      <a:pt x="3" y="8362"/>
                      <a:pt x="3" y="8368"/>
                    </a:cubicBezTo>
                    <a:cubicBezTo>
                      <a:pt x="0" y="8378"/>
                      <a:pt x="3" y="8393"/>
                      <a:pt x="3" y="8405"/>
                    </a:cubicBezTo>
                    <a:cubicBezTo>
                      <a:pt x="3" y="8408"/>
                      <a:pt x="3" y="8411"/>
                      <a:pt x="3" y="8414"/>
                    </a:cubicBezTo>
                    <a:lnTo>
                      <a:pt x="3" y="8426"/>
                    </a:lnTo>
                    <a:cubicBezTo>
                      <a:pt x="3" y="8438"/>
                      <a:pt x="3" y="8450"/>
                      <a:pt x="3" y="8462"/>
                    </a:cubicBezTo>
                    <a:lnTo>
                      <a:pt x="6" y="8483"/>
                    </a:lnTo>
                    <a:cubicBezTo>
                      <a:pt x="6" y="8495"/>
                      <a:pt x="9" y="8504"/>
                      <a:pt x="12" y="8513"/>
                    </a:cubicBezTo>
                    <a:cubicBezTo>
                      <a:pt x="12" y="8525"/>
                      <a:pt x="15" y="8531"/>
                      <a:pt x="15" y="8540"/>
                    </a:cubicBezTo>
                    <a:cubicBezTo>
                      <a:pt x="18" y="8549"/>
                      <a:pt x="21" y="8558"/>
                      <a:pt x="21" y="8564"/>
                    </a:cubicBezTo>
                    <a:cubicBezTo>
                      <a:pt x="24" y="8573"/>
                      <a:pt x="27" y="8585"/>
                      <a:pt x="33" y="8594"/>
                    </a:cubicBezTo>
                    <a:cubicBezTo>
                      <a:pt x="36" y="8606"/>
                      <a:pt x="36" y="8609"/>
                      <a:pt x="40" y="8615"/>
                    </a:cubicBezTo>
                    <a:cubicBezTo>
                      <a:pt x="43" y="8624"/>
                      <a:pt x="49" y="8636"/>
                      <a:pt x="52" y="8646"/>
                    </a:cubicBezTo>
                    <a:cubicBezTo>
                      <a:pt x="58" y="8658"/>
                      <a:pt x="58" y="8661"/>
                      <a:pt x="61" y="8667"/>
                    </a:cubicBezTo>
                    <a:cubicBezTo>
                      <a:pt x="67" y="8673"/>
                      <a:pt x="73" y="8685"/>
                      <a:pt x="76" y="8694"/>
                    </a:cubicBezTo>
                    <a:cubicBezTo>
                      <a:pt x="82" y="8703"/>
                      <a:pt x="85" y="8709"/>
                      <a:pt x="88" y="8715"/>
                    </a:cubicBezTo>
                    <a:cubicBezTo>
                      <a:pt x="94" y="8721"/>
                      <a:pt x="100" y="8730"/>
                      <a:pt x="106" y="8739"/>
                    </a:cubicBezTo>
                    <a:cubicBezTo>
                      <a:pt x="112" y="8748"/>
                      <a:pt x="115" y="8754"/>
                      <a:pt x="121" y="8760"/>
                    </a:cubicBezTo>
                    <a:cubicBezTo>
                      <a:pt x="127" y="8769"/>
                      <a:pt x="133" y="8775"/>
                      <a:pt x="139" y="8781"/>
                    </a:cubicBezTo>
                    <a:cubicBezTo>
                      <a:pt x="145" y="8787"/>
                      <a:pt x="151" y="8796"/>
                      <a:pt x="157" y="8802"/>
                    </a:cubicBezTo>
                    <a:lnTo>
                      <a:pt x="175" y="8820"/>
                    </a:lnTo>
                    <a:cubicBezTo>
                      <a:pt x="181" y="8826"/>
                      <a:pt x="190" y="8832"/>
                      <a:pt x="196" y="8841"/>
                    </a:cubicBezTo>
                    <a:lnTo>
                      <a:pt x="217" y="8856"/>
                    </a:lnTo>
                    <a:lnTo>
                      <a:pt x="238" y="8874"/>
                    </a:lnTo>
                    <a:lnTo>
                      <a:pt x="262" y="8889"/>
                    </a:lnTo>
                    <a:lnTo>
                      <a:pt x="283" y="8901"/>
                    </a:lnTo>
                    <a:lnTo>
                      <a:pt x="314" y="8917"/>
                    </a:lnTo>
                    <a:cubicBezTo>
                      <a:pt x="320" y="8920"/>
                      <a:pt x="326" y="8923"/>
                      <a:pt x="332" y="8926"/>
                    </a:cubicBezTo>
                    <a:cubicBezTo>
                      <a:pt x="341" y="8929"/>
                      <a:pt x="356" y="8938"/>
                      <a:pt x="368" y="8941"/>
                    </a:cubicBezTo>
                    <a:lnTo>
                      <a:pt x="377" y="8947"/>
                    </a:lnTo>
                    <a:lnTo>
                      <a:pt x="386" y="8947"/>
                    </a:lnTo>
                    <a:lnTo>
                      <a:pt x="413" y="8956"/>
                    </a:lnTo>
                    <a:lnTo>
                      <a:pt x="437" y="8962"/>
                    </a:lnTo>
                    <a:lnTo>
                      <a:pt x="461" y="8968"/>
                    </a:lnTo>
                    <a:cubicBezTo>
                      <a:pt x="473" y="8971"/>
                      <a:pt x="485" y="8971"/>
                      <a:pt x="497" y="8974"/>
                    </a:cubicBezTo>
                    <a:lnTo>
                      <a:pt x="512" y="8977"/>
                    </a:lnTo>
                    <a:lnTo>
                      <a:pt x="11928" y="8977"/>
                    </a:lnTo>
                    <a:cubicBezTo>
                      <a:pt x="11946" y="8977"/>
                      <a:pt x="11967" y="8977"/>
                      <a:pt x="11985" y="8974"/>
                    </a:cubicBezTo>
                    <a:lnTo>
                      <a:pt x="11991" y="8974"/>
                    </a:lnTo>
                    <a:cubicBezTo>
                      <a:pt x="12006" y="8974"/>
                      <a:pt x="12021" y="8971"/>
                      <a:pt x="12033" y="8968"/>
                    </a:cubicBezTo>
                    <a:lnTo>
                      <a:pt x="12051" y="8965"/>
                    </a:lnTo>
                    <a:cubicBezTo>
                      <a:pt x="12063" y="8962"/>
                      <a:pt x="12072" y="8959"/>
                      <a:pt x="12085" y="8956"/>
                    </a:cubicBezTo>
                    <a:lnTo>
                      <a:pt x="12106" y="8950"/>
                    </a:lnTo>
                    <a:lnTo>
                      <a:pt x="12118" y="8947"/>
                    </a:lnTo>
                    <a:lnTo>
                      <a:pt x="12130" y="8941"/>
                    </a:lnTo>
                    <a:lnTo>
                      <a:pt x="12160" y="8929"/>
                    </a:lnTo>
                    <a:lnTo>
                      <a:pt x="12184" y="8917"/>
                    </a:lnTo>
                    <a:cubicBezTo>
                      <a:pt x="12193" y="8914"/>
                      <a:pt x="12199" y="8907"/>
                      <a:pt x="12208" y="8904"/>
                    </a:cubicBezTo>
                    <a:cubicBezTo>
                      <a:pt x="12214" y="8898"/>
                      <a:pt x="12226" y="8892"/>
                      <a:pt x="12235" y="8889"/>
                    </a:cubicBezTo>
                    <a:lnTo>
                      <a:pt x="12253" y="8877"/>
                    </a:lnTo>
                    <a:cubicBezTo>
                      <a:pt x="12262" y="8868"/>
                      <a:pt x="12271" y="8862"/>
                      <a:pt x="12280" y="8856"/>
                    </a:cubicBezTo>
                    <a:lnTo>
                      <a:pt x="12295" y="8844"/>
                    </a:lnTo>
                    <a:cubicBezTo>
                      <a:pt x="12304" y="8835"/>
                      <a:pt x="12313" y="8826"/>
                      <a:pt x="12319" y="8820"/>
                    </a:cubicBezTo>
                    <a:lnTo>
                      <a:pt x="12334" y="8805"/>
                    </a:lnTo>
                    <a:cubicBezTo>
                      <a:pt x="12343" y="8796"/>
                      <a:pt x="12349" y="8790"/>
                      <a:pt x="12359" y="8781"/>
                    </a:cubicBezTo>
                    <a:lnTo>
                      <a:pt x="12371" y="8763"/>
                    </a:lnTo>
                    <a:lnTo>
                      <a:pt x="12389" y="8739"/>
                    </a:lnTo>
                    <a:lnTo>
                      <a:pt x="12404" y="8718"/>
                    </a:lnTo>
                    <a:cubicBezTo>
                      <a:pt x="12410" y="8709"/>
                      <a:pt x="12413" y="8703"/>
                      <a:pt x="12419" y="8694"/>
                    </a:cubicBezTo>
                    <a:cubicBezTo>
                      <a:pt x="12422" y="8688"/>
                      <a:pt x="12428" y="8679"/>
                      <a:pt x="12431" y="8670"/>
                    </a:cubicBezTo>
                    <a:cubicBezTo>
                      <a:pt x="12437" y="8661"/>
                      <a:pt x="12440" y="8655"/>
                      <a:pt x="12443" y="8646"/>
                    </a:cubicBezTo>
                    <a:cubicBezTo>
                      <a:pt x="12446" y="8639"/>
                      <a:pt x="12449" y="8627"/>
                      <a:pt x="12455" y="8618"/>
                    </a:cubicBezTo>
                    <a:cubicBezTo>
                      <a:pt x="12458" y="8609"/>
                      <a:pt x="12461" y="8603"/>
                      <a:pt x="12461" y="8594"/>
                    </a:cubicBezTo>
                    <a:cubicBezTo>
                      <a:pt x="12464" y="8588"/>
                      <a:pt x="12467" y="8576"/>
                      <a:pt x="12470" y="8567"/>
                    </a:cubicBezTo>
                    <a:cubicBezTo>
                      <a:pt x="12473" y="8558"/>
                      <a:pt x="12476" y="8549"/>
                      <a:pt x="12479" y="8540"/>
                    </a:cubicBezTo>
                    <a:cubicBezTo>
                      <a:pt x="12479" y="8534"/>
                      <a:pt x="12482" y="8525"/>
                      <a:pt x="12482" y="8516"/>
                    </a:cubicBezTo>
                    <a:cubicBezTo>
                      <a:pt x="12485" y="8507"/>
                      <a:pt x="12485" y="8495"/>
                      <a:pt x="12488" y="8486"/>
                    </a:cubicBezTo>
                    <a:lnTo>
                      <a:pt x="12491" y="8462"/>
                    </a:lnTo>
                    <a:cubicBezTo>
                      <a:pt x="12491" y="8450"/>
                      <a:pt x="12491" y="8438"/>
                      <a:pt x="12491" y="8426"/>
                    </a:cubicBezTo>
                    <a:lnTo>
                      <a:pt x="12491" y="8414"/>
                    </a:lnTo>
                    <a:cubicBezTo>
                      <a:pt x="12491" y="8411"/>
                      <a:pt x="12491" y="8408"/>
                      <a:pt x="12491" y="8405"/>
                    </a:cubicBezTo>
                    <a:lnTo>
                      <a:pt x="12491" y="8371"/>
                    </a:lnTo>
                    <a:cubicBezTo>
                      <a:pt x="12491" y="8359"/>
                      <a:pt x="12491" y="8356"/>
                      <a:pt x="12491" y="8347"/>
                    </a:cubicBezTo>
                    <a:cubicBezTo>
                      <a:pt x="12488" y="8338"/>
                      <a:pt x="12488" y="8329"/>
                      <a:pt x="12485" y="8317"/>
                    </a:cubicBezTo>
                    <a:cubicBezTo>
                      <a:pt x="12482" y="8308"/>
                      <a:pt x="12482" y="8299"/>
                      <a:pt x="12479" y="8290"/>
                    </a:cubicBezTo>
                    <a:cubicBezTo>
                      <a:pt x="12476" y="8278"/>
                      <a:pt x="12476" y="8275"/>
                      <a:pt x="12473" y="8266"/>
                    </a:cubicBezTo>
                    <a:cubicBezTo>
                      <a:pt x="12473" y="8260"/>
                      <a:pt x="12467" y="8245"/>
                      <a:pt x="12464" y="8233"/>
                    </a:cubicBezTo>
                    <a:lnTo>
                      <a:pt x="12461" y="8224"/>
                    </a:lnTo>
                    <a:cubicBezTo>
                      <a:pt x="11955" y="6797"/>
                      <a:pt x="10970" y="5589"/>
                      <a:pt x="9676" y="4803"/>
                    </a:cubicBezTo>
                    <a:lnTo>
                      <a:pt x="96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05" name="Google Shape;6605;p78"/>
              <p:cNvSpPr/>
              <p:nvPr/>
            </p:nvSpPr>
            <p:spPr>
              <a:xfrm>
                <a:off x="5842500" y="2392350"/>
                <a:ext cx="79975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4696" extrusionOk="0">
                    <a:moveTo>
                      <a:pt x="4" y="1"/>
                    </a:moveTo>
                    <a:lnTo>
                      <a:pt x="4" y="1651"/>
                    </a:lnTo>
                    <a:cubicBezTo>
                      <a:pt x="1" y="2591"/>
                      <a:pt x="287" y="3509"/>
                      <a:pt x="820" y="4283"/>
                    </a:cubicBezTo>
                    <a:cubicBezTo>
                      <a:pt x="994" y="4542"/>
                      <a:pt x="1287" y="4696"/>
                      <a:pt x="1600" y="4696"/>
                    </a:cubicBezTo>
                    <a:cubicBezTo>
                      <a:pt x="1913" y="4696"/>
                      <a:pt x="2205" y="4542"/>
                      <a:pt x="2380" y="4283"/>
                    </a:cubicBezTo>
                    <a:cubicBezTo>
                      <a:pt x="2913" y="3509"/>
                      <a:pt x="3199" y="2591"/>
                      <a:pt x="3196" y="1651"/>
                    </a:cubicBezTo>
                    <a:lnTo>
                      <a:pt x="319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13" name="Google Shape;6613;p78"/>
            <p:cNvGrpSpPr/>
            <p:nvPr/>
          </p:nvGrpSpPr>
          <p:grpSpPr>
            <a:xfrm>
              <a:off x="1247198" y="3538814"/>
              <a:ext cx="339253" cy="339253"/>
              <a:chOff x="1492675" y="2027925"/>
              <a:chExt cx="481825" cy="481825"/>
            </a:xfrm>
            <a:solidFill>
              <a:srgbClr val="FFAB2F"/>
            </a:solidFill>
          </p:grpSpPr>
          <p:sp>
            <p:nvSpPr>
              <p:cNvPr id="6614" name="Google Shape;6614;p78"/>
              <p:cNvSpPr/>
              <p:nvPr/>
            </p:nvSpPr>
            <p:spPr>
              <a:xfrm>
                <a:off x="1719425" y="21700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15" name="Google Shape;6615;p78"/>
              <p:cNvSpPr/>
              <p:nvPr/>
            </p:nvSpPr>
            <p:spPr>
              <a:xfrm>
                <a:off x="183235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3" y="0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16" name="Google Shape;6616;p78"/>
              <p:cNvSpPr/>
              <p:nvPr/>
            </p:nvSpPr>
            <p:spPr>
              <a:xfrm>
                <a:off x="160650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17" name="Google Shape;6617;p78"/>
              <p:cNvSpPr/>
              <p:nvPr/>
            </p:nvSpPr>
            <p:spPr>
              <a:xfrm>
                <a:off x="1492675" y="2425025"/>
                <a:ext cx="4818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3389" extrusionOk="0">
                    <a:moveTo>
                      <a:pt x="1" y="1"/>
                    </a:moveTo>
                    <a:lnTo>
                      <a:pt x="1" y="1696"/>
                    </a:lnTo>
                    <a:cubicBezTo>
                      <a:pt x="1" y="2630"/>
                      <a:pt x="757" y="3389"/>
                      <a:pt x="1693" y="3389"/>
                    </a:cubicBezTo>
                    <a:lnTo>
                      <a:pt x="17577" y="3389"/>
                    </a:lnTo>
                    <a:cubicBezTo>
                      <a:pt x="18514" y="3389"/>
                      <a:pt x="19270" y="2630"/>
                      <a:pt x="19273" y="1696"/>
                    </a:cubicBezTo>
                    <a:lnTo>
                      <a:pt x="1927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18" name="Google Shape;6618;p78"/>
              <p:cNvSpPr/>
              <p:nvPr/>
            </p:nvSpPr>
            <p:spPr>
              <a:xfrm>
                <a:off x="1492675" y="2027925"/>
                <a:ext cx="4818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720" extrusionOk="0">
                    <a:moveTo>
                      <a:pt x="5120" y="2259"/>
                    </a:moveTo>
                    <a:cubicBezTo>
                      <a:pt x="5430" y="2259"/>
                      <a:pt x="5683" y="2512"/>
                      <a:pt x="5683" y="2825"/>
                    </a:cubicBezTo>
                    <a:lnTo>
                      <a:pt x="5683" y="8047"/>
                    </a:lnTo>
                    <a:cubicBezTo>
                      <a:pt x="6360" y="8281"/>
                      <a:pt x="6812" y="8920"/>
                      <a:pt x="6812" y="9637"/>
                    </a:cubicBezTo>
                    <a:cubicBezTo>
                      <a:pt x="6812" y="10353"/>
                      <a:pt x="6360" y="10992"/>
                      <a:pt x="5683" y="11226"/>
                    </a:cubicBezTo>
                    <a:lnTo>
                      <a:pt x="5683" y="13024"/>
                    </a:lnTo>
                    <a:cubicBezTo>
                      <a:pt x="5683" y="13337"/>
                      <a:pt x="5430" y="13587"/>
                      <a:pt x="5120" y="13587"/>
                    </a:cubicBezTo>
                    <a:cubicBezTo>
                      <a:pt x="4807" y="13587"/>
                      <a:pt x="4554" y="13337"/>
                      <a:pt x="4554" y="13024"/>
                    </a:cubicBezTo>
                    <a:lnTo>
                      <a:pt x="4554" y="11226"/>
                    </a:lnTo>
                    <a:cubicBezTo>
                      <a:pt x="3876" y="10992"/>
                      <a:pt x="3425" y="10353"/>
                      <a:pt x="3425" y="9637"/>
                    </a:cubicBezTo>
                    <a:cubicBezTo>
                      <a:pt x="3425" y="8920"/>
                      <a:pt x="3876" y="8281"/>
                      <a:pt x="4554" y="8047"/>
                    </a:cubicBezTo>
                    <a:lnTo>
                      <a:pt x="4554" y="2825"/>
                    </a:lnTo>
                    <a:cubicBezTo>
                      <a:pt x="4554" y="2512"/>
                      <a:pt x="4807" y="2259"/>
                      <a:pt x="5120" y="2259"/>
                    </a:cubicBezTo>
                    <a:close/>
                    <a:moveTo>
                      <a:pt x="9637" y="2259"/>
                    </a:moveTo>
                    <a:cubicBezTo>
                      <a:pt x="9947" y="2259"/>
                      <a:pt x="10200" y="2512"/>
                      <a:pt x="10200" y="2825"/>
                    </a:cubicBezTo>
                    <a:lnTo>
                      <a:pt x="10200" y="4659"/>
                    </a:lnTo>
                    <a:cubicBezTo>
                      <a:pt x="10877" y="4894"/>
                      <a:pt x="11329" y="5532"/>
                      <a:pt x="11329" y="6249"/>
                    </a:cubicBezTo>
                    <a:cubicBezTo>
                      <a:pt x="11329" y="6966"/>
                      <a:pt x="10877" y="7604"/>
                      <a:pt x="10200" y="7839"/>
                    </a:cubicBezTo>
                    <a:lnTo>
                      <a:pt x="10200" y="13024"/>
                    </a:lnTo>
                    <a:cubicBezTo>
                      <a:pt x="10200" y="13337"/>
                      <a:pt x="9947" y="13587"/>
                      <a:pt x="9637" y="13587"/>
                    </a:cubicBezTo>
                    <a:cubicBezTo>
                      <a:pt x="9324" y="13587"/>
                      <a:pt x="9071" y="13337"/>
                      <a:pt x="9071" y="13024"/>
                    </a:cubicBezTo>
                    <a:lnTo>
                      <a:pt x="9071" y="7839"/>
                    </a:lnTo>
                    <a:cubicBezTo>
                      <a:pt x="8393" y="7604"/>
                      <a:pt x="7941" y="6966"/>
                      <a:pt x="7941" y="6249"/>
                    </a:cubicBezTo>
                    <a:cubicBezTo>
                      <a:pt x="7941" y="5532"/>
                      <a:pt x="8393" y="4894"/>
                      <a:pt x="9071" y="4659"/>
                    </a:cubicBezTo>
                    <a:lnTo>
                      <a:pt x="9071" y="2825"/>
                    </a:lnTo>
                    <a:cubicBezTo>
                      <a:pt x="9071" y="2512"/>
                      <a:pt x="9324" y="2259"/>
                      <a:pt x="9637" y="2259"/>
                    </a:cubicBezTo>
                    <a:close/>
                    <a:moveTo>
                      <a:pt x="14154" y="2259"/>
                    </a:moveTo>
                    <a:cubicBezTo>
                      <a:pt x="14464" y="2259"/>
                      <a:pt x="14717" y="2512"/>
                      <a:pt x="14717" y="2825"/>
                    </a:cubicBezTo>
                    <a:lnTo>
                      <a:pt x="14717" y="8047"/>
                    </a:lnTo>
                    <a:cubicBezTo>
                      <a:pt x="15394" y="8281"/>
                      <a:pt x="15846" y="8920"/>
                      <a:pt x="15846" y="9637"/>
                    </a:cubicBezTo>
                    <a:cubicBezTo>
                      <a:pt x="15846" y="10353"/>
                      <a:pt x="15394" y="10992"/>
                      <a:pt x="14717" y="11226"/>
                    </a:cubicBezTo>
                    <a:lnTo>
                      <a:pt x="14717" y="13024"/>
                    </a:lnTo>
                    <a:cubicBezTo>
                      <a:pt x="14717" y="13337"/>
                      <a:pt x="14464" y="13587"/>
                      <a:pt x="14154" y="13587"/>
                    </a:cubicBezTo>
                    <a:cubicBezTo>
                      <a:pt x="13840" y="13587"/>
                      <a:pt x="13587" y="13337"/>
                      <a:pt x="13587" y="13024"/>
                    </a:cubicBezTo>
                    <a:lnTo>
                      <a:pt x="13587" y="11226"/>
                    </a:lnTo>
                    <a:cubicBezTo>
                      <a:pt x="12910" y="10992"/>
                      <a:pt x="12458" y="10353"/>
                      <a:pt x="12458" y="9637"/>
                    </a:cubicBezTo>
                    <a:cubicBezTo>
                      <a:pt x="12458" y="8920"/>
                      <a:pt x="12910" y="8281"/>
                      <a:pt x="13587" y="8047"/>
                    </a:cubicBezTo>
                    <a:lnTo>
                      <a:pt x="13587" y="2825"/>
                    </a:lnTo>
                    <a:cubicBezTo>
                      <a:pt x="13587" y="2512"/>
                      <a:pt x="13840" y="2259"/>
                      <a:pt x="14154" y="2259"/>
                    </a:cubicBezTo>
                    <a:close/>
                    <a:moveTo>
                      <a:pt x="1693" y="1"/>
                    </a:moveTo>
                    <a:cubicBezTo>
                      <a:pt x="757" y="1"/>
                      <a:pt x="1" y="759"/>
                      <a:pt x="1" y="1696"/>
                    </a:cubicBezTo>
                    <a:lnTo>
                      <a:pt x="1" y="14720"/>
                    </a:lnTo>
                    <a:lnTo>
                      <a:pt x="19273" y="14720"/>
                    </a:lnTo>
                    <a:lnTo>
                      <a:pt x="19273" y="1696"/>
                    </a:lnTo>
                    <a:cubicBezTo>
                      <a:pt x="19270" y="759"/>
                      <a:pt x="18514" y="1"/>
                      <a:pt x="17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51" name="Google Shape;6651;p78"/>
            <p:cNvGrpSpPr/>
            <p:nvPr/>
          </p:nvGrpSpPr>
          <p:grpSpPr>
            <a:xfrm>
              <a:off x="2375386" y="3952243"/>
              <a:ext cx="338566" cy="338373"/>
              <a:chOff x="5643000" y="2621375"/>
              <a:chExt cx="480850" cy="480575"/>
            </a:xfrm>
            <a:solidFill>
              <a:srgbClr val="FFAB2F"/>
            </a:solidFill>
          </p:grpSpPr>
          <p:sp>
            <p:nvSpPr>
              <p:cNvPr id="6652" name="Google Shape;6652;p78"/>
              <p:cNvSpPr/>
              <p:nvPr/>
            </p:nvSpPr>
            <p:spPr>
              <a:xfrm>
                <a:off x="5837150" y="2812950"/>
                <a:ext cx="926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525" extrusionOk="0">
                    <a:moveTo>
                      <a:pt x="1853" y="1"/>
                    </a:moveTo>
                    <a:lnTo>
                      <a:pt x="1" y="1347"/>
                    </a:lnTo>
                    <a:lnTo>
                      <a:pt x="706" y="3524"/>
                    </a:lnTo>
                    <a:lnTo>
                      <a:pt x="2997" y="3524"/>
                    </a:lnTo>
                    <a:lnTo>
                      <a:pt x="3705" y="1347"/>
                    </a:lnTo>
                    <a:lnTo>
                      <a:pt x="1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53" name="Google Shape;6653;p78"/>
              <p:cNvSpPr/>
              <p:nvPr/>
            </p:nvSpPr>
            <p:spPr>
              <a:xfrm>
                <a:off x="5643000" y="2631975"/>
                <a:ext cx="480850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9234" h="18799" extrusionOk="0">
                    <a:moveTo>
                      <a:pt x="9617" y="5978"/>
                    </a:moveTo>
                    <a:cubicBezTo>
                      <a:pt x="9734" y="5978"/>
                      <a:pt x="9851" y="6014"/>
                      <a:pt x="9950" y="6087"/>
                    </a:cubicBezTo>
                    <a:lnTo>
                      <a:pt x="12464" y="7914"/>
                    </a:lnTo>
                    <a:cubicBezTo>
                      <a:pt x="12663" y="8059"/>
                      <a:pt x="12745" y="8312"/>
                      <a:pt x="12669" y="8547"/>
                    </a:cubicBezTo>
                    <a:lnTo>
                      <a:pt x="11709" y="11504"/>
                    </a:lnTo>
                    <a:cubicBezTo>
                      <a:pt x="11633" y="11736"/>
                      <a:pt x="11417" y="11892"/>
                      <a:pt x="11173" y="11892"/>
                    </a:cubicBezTo>
                    <a:lnTo>
                      <a:pt x="8062" y="11892"/>
                    </a:lnTo>
                    <a:cubicBezTo>
                      <a:pt x="7818" y="11892"/>
                      <a:pt x="7601" y="11736"/>
                      <a:pt x="7526" y="11504"/>
                    </a:cubicBezTo>
                    <a:lnTo>
                      <a:pt x="6565" y="8547"/>
                    </a:lnTo>
                    <a:cubicBezTo>
                      <a:pt x="6490" y="8312"/>
                      <a:pt x="6571" y="8059"/>
                      <a:pt x="6770" y="7914"/>
                    </a:cubicBezTo>
                    <a:lnTo>
                      <a:pt x="9285" y="6087"/>
                    </a:lnTo>
                    <a:cubicBezTo>
                      <a:pt x="9384" y="6014"/>
                      <a:pt x="9501" y="5978"/>
                      <a:pt x="9617" y="5978"/>
                    </a:cubicBezTo>
                    <a:close/>
                    <a:moveTo>
                      <a:pt x="6785" y="1"/>
                    </a:moveTo>
                    <a:lnTo>
                      <a:pt x="6785" y="1"/>
                    </a:lnTo>
                    <a:cubicBezTo>
                      <a:pt x="5289" y="462"/>
                      <a:pt x="3928" y="1284"/>
                      <a:pt x="2822" y="2395"/>
                    </a:cubicBezTo>
                    <a:cubicBezTo>
                      <a:pt x="2431" y="2783"/>
                      <a:pt x="2076" y="3208"/>
                      <a:pt x="1756" y="3656"/>
                    </a:cubicBezTo>
                    <a:lnTo>
                      <a:pt x="3072" y="3834"/>
                    </a:lnTo>
                    <a:cubicBezTo>
                      <a:pt x="3289" y="3864"/>
                      <a:pt x="3467" y="4015"/>
                      <a:pt x="3533" y="4220"/>
                    </a:cubicBezTo>
                    <a:lnTo>
                      <a:pt x="4497" y="7177"/>
                    </a:lnTo>
                    <a:cubicBezTo>
                      <a:pt x="4572" y="7408"/>
                      <a:pt x="4488" y="7664"/>
                      <a:pt x="4289" y="7809"/>
                    </a:cubicBezTo>
                    <a:lnTo>
                      <a:pt x="1775" y="9637"/>
                    </a:lnTo>
                    <a:cubicBezTo>
                      <a:pt x="1677" y="9708"/>
                      <a:pt x="1560" y="9743"/>
                      <a:pt x="1444" y="9743"/>
                    </a:cubicBezTo>
                    <a:cubicBezTo>
                      <a:pt x="1351" y="9743"/>
                      <a:pt x="1259" y="9721"/>
                      <a:pt x="1175" y="9676"/>
                    </a:cubicBezTo>
                    <a:lnTo>
                      <a:pt x="7" y="9047"/>
                    </a:lnTo>
                    <a:cubicBezTo>
                      <a:pt x="7" y="9092"/>
                      <a:pt x="7" y="9140"/>
                      <a:pt x="7" y="9188"/>
                    </a:cubicBezTo>
                    <a:cubicBezTo>
                      <a:pt x="1" y="11269"/>
                      <a:pt x="675" y="13292"/>
                      <a:pt x="1925" y="14955"/>
                    </a:cubicBezTo>
                    <a:lnTo>
                      <a:pt x="2500" y="13756"/>
                    </a:lnTo>
                    <a:cubicBezTo>
                      <a:pt x="2594" y="13560"/>
                      <a:pt x="2792" y="13437"/>
                      <a:pt x="3009" y="13437"/>
                    </a:cubicBezTo>
                    <a:lnTo>
                      <a:pt x="6120" y="13437"/>
                    </a:lnTo>
                    <a:cubicBezTo>
                      <a:pt x="6364" y="13437"/>
                      <a:pt x="6580" y="13594"/>
                      <a:pt x="6656" y="13828"/>
                    </a:cubicBezTo>
                    <a:lnTo>
                      <a:pt x="7616" y="16786"/>
                    </a:lnTo>
                    <a:cubicBezTo>
                      <a:pt x="7683" y="16990"/>
                      <a:pt x="7625" y="17216"/>
                      <a:pt x="7469" y="17367"/>
                    </a:cubicBezTo>
                    <a:lnTo>
                      <a:pt x="6508" y="18288"/>
                    </a:lnTo>
                    <a:cubicBezTo>
                      <a:pt x="7515" y="18628"/>
                      <a:pt x="8566" y="18799"/>
                      <a:pt x="9616" y="18799"/>
                    </a:cubicBezTo>
                    <a:cubicBezTo>
                      <a:pt x="10667" y="18799"/>
                      <a:pt x="11718" y="18628"/>
                      <a:pt x="12726" y="18288"/>
                    </a:cubicBezTo>
                    <a:lnTo>
                      <a:pt x="11763" y="17367"/>
                    </a:lnTo>
                    <a:cubicBezTo>
                      <a:pt x="11606" y="17216"/>
                      <a:pt x="11549" y="16990"/>
                      <a:pt x="11615" y="16786"/>
                    </a:cubicBezTo>
                    <a:lnTo>
                      <a:pt x="12576" y="13828"/>
                    </a:lnTo>
                    <a:cubicBezTo>
                      <a:pt x="12651" y="13594"/>
                      <a:pt x="12868" y="13437"/>
                      <a:pt x="13115" y="13437"/>
                    </a:cubicBezTo>
                    <a:lnTo>
                      <a:pt x="16223" y="13437"/>
                    </a:lnTo>
                    <a:cubicBezTo>
                      <a:pt x="16439" y="13437"/>
                      <a:pt x="16638" y="13560"/>
                      <a:pt x="16731" y="13756"/>
                    </a:cubicBezTo>
                    <a:lnTo>
                      <a:pt x="17307" y="14955"/>
                    </a:lnTo>
                    <a:cubicBezTo>
                      <a:pt x="18559" y="13292"/>
                      <a:pt x="19234" y="11269"/>
                      <a:pt x="19228" y="9188"/>
                    </a:cubicBezTo>
                    <a:cubicBezTo>
                      <a:pt x="19228" y="9140"/>
                      <a:pt x="19228" y="9092"/>
                      <a:pt x="19225" y="9044"/>
                    </a:cubicBezTo>
                    <a:lnTo>
                      <a:pt x="18059" y="9673"/>
                    </a:lnTo>
                    <a:cubicBezTo>
                      <a:pt x="17975" y="9719"/>
                      <a:pt x="17883" y="9742"/>
                      <a:pt x="17791" y="9742"/>
                    </a:cubicBezTo>
                    <a:cubicBezTo>
                      <a:pt x="17674" y="9742"/>
                      <a:pt x="17557" y="9705"/>
                      <a:pt x="17457" y="9634"/>
                    </a:cubicBezTo>
                    <a:lnTo>
                      <a:pt x="14943" y="7806"/>
                    </a:lnTo>
                    <a:cubicBezTo>
                      <a:pt x="14744" y="7661"/>
                      <a:pt x="14663" y="7408"/>
                      <a:pt x="14738" y="7174"/>
                    </a:cubicBezTo>
                    <a:lnTo>
                      <a:pt x="15702" y="4220"/>
                    </a:lnTo>
                    <a:cubicBezTo>
                      <a:pt x="15768" y="4012"/>
                      <a:pt x="15945" y="3864"/>
                      <a:pt x="16162" y="3834"/>
                    </a:cubicBezTo>
                    <a:lnTo>
                      <a:pt x="17478" y="3656"/>
                    </a:lnTo>
                    <a:cubicBezTo>
                      <a:pt x="17162" y="3208"/>
                      <a:pt x="16804" y="2783"/>
                      <a:pt x="16415" y="2395"/>
                    </a:cubicBezTo>
                    <a:cubicBezTo>
                      <a:pt x="15307" y="1284"/>
                      <a:pt x="13946" y="462"/>
                      <a:pt x="12449" y="1"/>
                    </a:cubicBezTo>
                    <a:lnTo>
                      <a:pt x="12449" y="1"/>
                    </a:lnTo>
                    <a:lnTo>
                      <a:pt x="12690" y="1311"/>
                    </a:lnTo>
                    <a:cubicBezTo>
                      <a:pt x="12726" y="1524"/>
                      <a:pt x="12642" y="1741"/>
                      <a:pt x="12464" y="1868"/>
                    </a:cubicBezTo>
                    <a:lnTo>
                      <a:pt x="9950" y="3696"/>
                    </a:lnTo>
                    <a:cubicBezTo>
                      <a:pt x="9851" y="3768"/>
                      <a:pt x="9734" y="3804"/>
                      <a:pt x="9618" y="3804"/>
                    </a:cubicBezTo>
                    <a:cubicBezTo>
                      <a:pt x="9501" y="3804"/>
                      <a:pt x="9385" y="3768"/>
                      <a:pt x="9288" y="3696"/>
                    </a:cubicBezTo>
                    <a:lnTo>
                      <a:pt x="6770" y="1868"/>
                    </a:lnTo>
                    <a:cubicBezTo>
                      <a:pt x="6596" y="1741"/>
                      <a:pt x="6508" y="1524"/>
                      <a:pt x="6547" y="1311"/>
                    </a:cubicBezTo>
                    <a:lnTo>
                      <a:pt x="67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54" name="Google Shape;6654;p78"/>
              <p:cNvSpPr/>
              <p:nvPr/>
            </p:nvSpPr>
            <p:spPr>
              <a:xfrm>
                <a:off x="6041550" y="2749725"/>
                <a:ext cx="797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801" extrusionOk="0">
                    <a:moveTo>
                      <a:pt x="2184" y="0"/>
                    </a:moveTo>
                    <a:lnTo>
                      <a:pt x="723" y="196"/>
                    </a:lnTo>
                    <a:lnTo>
                      <a:pt x="0" y="2424"/>
                    </a:lnTo>
                    <a:lnTo>
                      <a:pt x="1895" y="3801"/>
                    </a:lnTo>
                    <a:lnTo>
                      <a:pt x="3189" y="3102"/>
                    </a:lnTo>
                    <a:cubicBezTo>
                      <a:pt x="3036" y="2018"/>
                      <a:pt x="2696" y="967"/>
                      <a:pt x="2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55" name="Google Shape;6655;p78"/>
              <p:cNvSpPr/>
              <p:nvPr/>
            </p:nvSpPr>
            <p:spPr>
              <a:xfrm>
                <a:off x="5963025" y="2996125"/>
                <a:ext cx="9262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247" extrusionOk="0">
                    <a:moveTo>
                      <a:pt x="723" y="0"/>
                    </a:moveTo>
                    <a:lnTo>
                      <a:pt x="1" y="2229"/>
                    </a:lnTo>
                    <a:lnTo>
                      <a:pt x="1067" y="3246"/>
                    </a:lnTo>
                    <a:cubicBezTo>
                      <a:pt x="2009" y="2780"/>
                      <a:pt x="2870" y="2162"/>
                      <a:pt x="3614" y="1416"/>
                    </a:cubicBezTo>
                    <a:cubicBezTo>
                      <a:pt x="3644" y="1388"/>
                      <a:pt x="3674" y="1355"/>
                      <a:pt x="3705" y="1325"/>
                    </a:cubicBezTo>
                    <a:lnTo>
                      <a:pt x="306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56" name="Google Shape;6656;p78"/>
              <p:cNvSpPr/>
              <p:nvPr/>
            </p:nvSpPr>
            <p:spPr>
              <a:xfrm>
                <a:off x="5711225" y="2996200"/>
                <a:ext cx="9260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244" extrusionOk="0">
                    <a:moveTo>
                      <a:pt x="635" y="0"/>
                    </a:moveTo>
                    <a:lnTo>
                      <a:pt x="0" y="1322"/>
                    </a:lnTo>
                    <a:cubicBezTo>
                      <a:pt x="30" y="1355"/>
                      <a:pt x="60" y="1385"/>
                      <a:pt x="93" y="1416"/>
                    </a:cubicBezTo>
                    <a:cubicBezTo>
                      <a:pt x="834" y="2162"/>
                      <a:pt x="1695" y="2780"/>
                      <a:pt x="2638" y="3243"/>
                    </a:cubicBezTo>
                    <a:lnTo>
                      <a:pt x="3704" y="2229"/>
                    </a:lnTo>
                    <a:lnTo>
                      <a:pt x="29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57" name="Google Shape;6657;p78"/>
              <p:cNvSpPr/>
              <p:nvPr/>
            </p:nvSpPr>
            <p:spPr>
              <a:xfrm>
                <a:off x="5645575" y="2749725"/>
                <a:ext cx="798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804" extrusionOk="0">
                    <a:moveTo>
                      <a:pt x="1009" y="0"/>
                    </a:moveTo>
                    <a:cubicBezTo>
                      <a:pt x="497" y="967"/>
                      <a:pt x="154" y="2018"/>
                      <a:pt x="0" y="3105"/>
                    </a:cubicBezTo>
                    <a:lnTo>
                      <a:pt x="1295" y="3804"/>
                    </a:lnTo>
                    <a:lnTo>
                      <a:pt x="3192" y="2424"/>
                    </a:lnTo>
                    <a:lnTo>
                      <a:pt x="2467" y="196"/>
                    </a:lnTo>
                    <a:lnTo>
                      <a:pt x="10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58" name="Google Shape;6658;p78"/>
              <p:cNvSpPr/>
              <p:nvPr/>
            </p:nvSpPr>
            <p:spPr>
              <a:xfrm>
                <a:off x="5836025" y="2621375"/>
                <a:ext cx="948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2964" extrusionOk="0">
                    <a:moveTo>
                      <a:pt x="1897" y="1"/>
                    </a:moveTo>
                    <a:cubicBezTo>
                      <a:pt x="1351" y="1"/>
                      <a:pt x="805" y="47"/>
                      <a:pt x="266" y="139"/>
                    </a:cubicBezTo>
                    <a:lnTo>
                      <a:pt x="1" y="1587"/>
                    </a:lnTo>
                    <a:lnTo>
                      <a:pt x="1898" y="2963"/>
                    </a:lnTo>
                    <a:lnTo>
                      <a:pt x="3792" y="1587"/>
                    </a:lnTo>
                    <a:lnTo>
                      <a:pt x="3530" y="139"/>
                    </a:lnTo>
                    <a:cubicBezTo>
                      <a:pt x="2989" y="47"/>
                      <a:pt x="2443" y="1"/>
                      <a:pt x="18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59" name="Google Shape;6659;p78"/>
            <p:cNvGrpSpPr/>
            <p:nvPr/>
          </p:nvGrpSpPr>
          <p:grpSpPr>
            <a:xfrm>
              <a:off x="4192782" y="3951803"/>
              <a:ext cx="339359" cy="339253"/>
              <a:chOff x="6235250" y="2620775"/>
              <a:chExt cx="481975" cy="481825"/>
            </a:xfrm>
            <a:solidFill>
              <a:srgbClr val="FFAB2F"/>
            </a:solidFill>
          </p:grpSpPr>
          <p:sp>
            <p:nvSpPr>
              <p:cNvPr id="6660" name="Google Shape;6660;p78"/>
              <p:cNvSpPr/>
              <p:nvPr/>
            </p:nvSpPr>
            <p:spPr>
              <a:xfrm>
                <a:off x="6405675" y="2620775"/>
                <a:ext cx="282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2259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6"/>
                    </a:cubicBezTo>
                    <a:lnTo>
                      <a:pt x="1" y="1695"/>
                    </a:lnTo>
                    <a:cubicBezTo>
                      <a:pt x="1" y="2006"/>
                      <a:pt x="254" y="2259"/>
                      <a:pt x="567" y="2259"/>
                    </a:cubicBezTo>
                    <a:cubicBezTo>
                      <a:pt x="877" y="2259"/>
                      <a:pt x="1130" y="2006"/>
                      <a:pt x="1130" y="1695"/>
                    </a:cubicBezTo>
                    <a:lnTo>
                      <a:pt x="1130" y="566"/>
                    </a:lnTo>
                    <a:cubicBezTo>
                      <a:pt x="1130" y="253"/>
                      <a:pt x="877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61" name="Google Shape;6661;p78"/>
              <p:cNvSpPr/>
              <p:nvPr/>
            </p:nvSpPr>
            <p:spPr>
              <a:xfrm>
                <a:off x="6518600" y="2620775"/>
                <a:ext cx="282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259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6"/>
                    </a:cubicBezTo>
                    <a:lnTo>
                      <a:pt x="1" y="1695"/>
                    </a:lnTo>
                    <a:cubicBezTo>
                      <a:pt x="1" y="2006"/>
                      <a:pt x="254" y="2259"/>
                      <a:pt x="567" y="2259"/>
                    </a:cubicBezTo>
                    <a:cubicBezTo>
                      <a:pt x="877" y="2259"/>
                      <a:pt x="1130" y="2006"/>
                      <a:pt x="1130" y="1695"/>
                    </a:cubicBezTo>
                    <a:lnTo>
                      <a:pt x="1130" y="566"/>
                    </a:lnTo>
                    <a:cubicBezTo>
                      <a:pt x="1130" y="253"/>
                      <a:pt x="877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62" name="Google Shape;6662;p78"/>
              <p:cNvSpPr/>
              <p:nvPr/>
            </p:nvSpPr>
            <p:spPr>
              <a:xfrm>
                <a:off x="6603300" y="2649000"/>
                <a:ext cx="282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259" extrusionOk="0">
                    <a:moveTo>
                      <a:pt x="567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696"/>
                    </a:lnTo>
                    <a:cubicBezTo>
                      <a:pt x="0" y="2006"/>
                      <a:pt x="253" y="2259"/>
                      <a:pt x="567" y="2259"/>
                    </a:cubicBezTo>
                    <a:cubicBezTo>
                      <a:pt x="877" y="2259"/>
                      <a:pt x="1130" y="2006"/>
                      <a:pt x="1130" y="1696"/>
                    </a:cubicBezTo>
                    <a:lnTo>
                      <a:pt x="1130" y="566"/>
                    </a:lnTo>
                    <a:cubicBezTo>
                      <a:pt x="1130" y="253"/>
                      <a:pt x="877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63" name="Google Shape;6663;p78"/>
              <p:cNvSpPr/>
              <p:nvPr/>
            </p:nvSpPr>
            <p:spPr>
              <a:xfrm>
                <a:off x="6321000" y="2649000"/>
                <a:ext cx="282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259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696"/>
                    </a:lnTo>
                    <a:cubicBezTo>
                      <a:pt x="0" y="2006"/>
                      <a:pt x="253" y="2259"/>
                      <a:pt x="566" y="2259"/>
                    </a:cubicBezTo>
                    <a:cubicBezTo>
                      <a:pt x="876" y="2259"/>
                      <a:pt x="1129" y="2006"/>
                      <a:pt x="1129" y="1696"/>
                    </a:cubicBezTo>
                    <a:lnTo>
                      <a:pt x="1129" y="566"/>
                    </a:lnTo>
                    <a:cubicBezTo>
                      <a:pt x="1129" y="253"/>
                      <a:pt x="876" y="0"/>
                      <a:pt x="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64" name="Google Shape;6664;p78"/>
              <p:cNvSpPr/>
              <p:nvPr/>
            </p:nvSpPr>
            <p:spPr>
              <a:xfrm>
                <a:off x="6235250" y="2677225"/>
                <a:ext cx="481975" cy="4253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7015" extrusionOk="0">
                    <a:moveTo>
                      <a:pt x="9639" y="1"/>
                    </a:moveTo>
                    <a:cubicBezTo>
                      <a:pt x="9326" y="1"/>
                      <a:pt x="9073" y="254"/>
                      <a:pt x="9073" y="567"/>
                    </a:cubicBezTo>
                    <a:lnTo>
                      <a:pt x="9073" y="1202"/>
                    </a:lnTo>
                    <a:cubicBezTo>
                      <a:pt x="7920" y="1470"/>
                      <a:pt x="6872" y="2548"/>
                      <a:pt x="6252" y="4156"/>
                    </a:cubicBezTo>
                    <a:cubicBezTo>
                      <a:pt x="6164" y="4380"/>
                      <a:pt x="5952" y="4518"/>
                      <a:pt x="5726" y="4518"/>
                    </a:cubicBezTo>
                    <a:cubicBezTo>
                      <a:pt x="5658" y="4518"/>
                      <a:pt x="5588" y="4505"/>
                      <a:pt x="5520" y="4478"/>
                    </a:cubicBezTo>
                    <a:cubicBezTo>
                      <a:pt x="5231" y="4367"/>
                      <a:pt x="5083" y="4042"/>
                      <a:pt x="5198" y="3750"/>
                    </a:cubicBezTo>
                    <a:cubicBezTo>
                      <a:pt x="5532" y="2876"/>
                      <a:pt x="5987" y="2130"/>
                      <a:pt x="6517" y="1536"/>
                    </a:cubicBezTo>
                    <a:lnTo>
                      <a:pt x="6517" y="1536"/>
                    </a:lnTo>
                    <a:cubicBezTo>
                      <a:pt x="2753" y="2527"/>
                      <a:pt x="0" y="5258"/>
                      <a:pt x="0" y="8468"/>
                    </a:cubicBezTo>
                    <a:lnTo>
                      <a:pt x="0" y="9034"/>
                    </a:lnTo>
                    <a:cubicBezTo>
                      <a:pt x="0" y="9347"/>
                      <a:pt x="253" y="9597"/>
                      <a:pt x="564" y="9597"/>
                    </a:cubicBezTo>
                    <a:cubicBezTo>
                      <a:pt x="877" y="9597"/>
                      <a:pt x="1130" y="9347"/>
                      <a:pt x="1130" y="9034"/>
                    </a:cubicBezTo>
                    <a:cubicBezTo>
                      <a:pt x="1130" y="8423"/>
                      <a:pt x="1904" y="7905"/>
                      <a:pt x="2822" y="7905"/>
                    </a:cubicBezTo>
                    <a:cubicBezTo>
                      <a:pt x="3740" y="7905"/>
                      <a:pt x="4553" y="8423"/>
                      <a:pt x="4553" y="9034"/>
                    </a:cubicBezTo>
                    <a:cubicBezTo>
                      <a:pt x="4553" y="9347"/>
                      <a:pt x="4806" y="9597"/>
                      <a:pt x="5120" y="9597"/>
                    </a:cubicBezTo>
                    <a:cubicBezTo>
                      <a:pt x="5430" y="9597"/>
                      <a:pt x="5683" y="9347"/>
                      <a:pt x="5683" y="9034"/>
                    </a:cubicBezTo>
                    <a:cubicBezTo>
                      <a:pt x="5683" y="8423"/>
                      <a:pt x="6460" y="7905"/>
                      <a:pt x="7378" y="7905"/>
                    </a:cubicBezTo>
                    <a:cubicBezTo>
                      <a:pt x="8296" y="7905"/>
                      <a:pt x="9070" y="8423"/>
                      <a:pt x="9070" y="9034"/>
                    </a:cubicBezTo>
                    <a:lnTo>
                      <a:pt x="9070" y="14756"/>
                    </a:lnTo>
                    <a:cubicBezTo>
                      <a:pt x="9070" y="15379"/>
                      <a:pt x="8564" y="15885"/>
                      <a:pt x="7941" y="15885"/>
                    </a:cubicBezTo>
                    <a:cubicBezTo>
                      <a:pt x="7318" y="15885"/>
                      <a:pt x="6812" y="15379"/>
                      <a:pt x="6812" y="14756"/>
                    </a:cubicBezTo>
                    <a:lnTo>
                      <a:pt x="6812" y="14190"/>
                    </a:lnTo>
                    <a:cubicBezTo>
                      <a:pt x="6812" y="13879"/>
                      <a:pt x="6559" y="13626"/>
                      <a:pt x="6249" y="13626"/>
                    </a:cubicBezTo>
                    <a:cubicBezTo>
                      <a:pt x="5936" y="13626"/>
                      <a:pt x="5683" y="13879"/>
                      <a:pt x="5683" y="14190"/>
                    </a:cubicBezTo>
                    <a:lnTo>
                      <a:pt x="5683" y="14756"/>
                    </a:lnTo>
                    <a:cubicBezTo>
                      <a:pt x="5683" y="16002"/>
                      <a:pt x="6694" y="17014"/>
                      <a:pt x="7941" y="17014"/>
                    </a:cubicBezTo>
                    <a:cubicBezTo>
                      <a:pt x="9188" y="17014"/>
                      <a:pt x="10200" y="16002"/>
                      <a:pt x="10200" y="14756"/>
                    </a:cubicBezTo>
                    <a:lnTo>
                      <a:pt x="10200" y="9034"/>
                    </a:lnTo>
                    <a:cubicBezTo>
                      <a:pt x="10200" y="8423"/>
                      <a:pt x="10976" y="7905"/>
                      <a:pt x="11895" y="7905"/>
                    </a:cubicBezTo>
                    <a:cubicBezTo>
                      <a:pt x="12813" y="7905"/>
                      <a:pt x="13587" y="8423"/>
                      <a:pt x="13587" y="9034"/>
                    </a:cubicBezTo>
                    <a:cubicBezTo>
                      <a:pt x="13587" y="9347"/>
                      <a:pt x="13840" y="9597"/>
                      <a:pt x="14153" y="9597"/>
                    </a:cubicBezTo>
                    <a:cubicBezTo>
                      <a:pt x="14463" y="9597"/>
                      <a:pt x="14716" y="9347"/>
                      <a:pt x="14716" y="9034"/>
                    </a:cubicBezTo>
                    <a:cubicBezTo>
                      <a:pt x="14716" y="8423"/>
                      <a:pt x="15529" y="7905"/>
                      <a:pt x="16448" y="7905"/>
                    </a:cubicBezTo>
                    <a:cubicBezTo>
                      <a:pt x="17366" y="7905"/>
                      <a:pt x="18143" y="8423"/>
                      <a:pt x="18143" y="9034"/>
                    </a:cubicBezTo>
                    <a:cubicBezTo>
                      <a:pt x="18143" y="9347"/>
                      <a:pt x="18396" y="9597"/>
                      <a:pt x="18706" y="9597"/>
                    </a:cubicBezTo>
                    <a:cubicBezTo>
                      <a:pt x="19019" y="9597"/>
                      <a:pt x="19272" y="9347"/>
                      <a:pt x="19272" y="9034"/>
                    </a:cubicBezTo>
                    <a:lnTo>
                      <a:pt x="19272" y="8471"/>
                    </a:lnTo>
                    <a:cubicBezTo>
                      <a:pt x="19278" y="5258"/>
                      <a:pt x="16523" y="2527"/>
                      <a:pt x="12759" y="1536"/>
                    </a:cubicBezTo>
                    <a:lnTo>
                      <a:pt x="12759" y="1536"/>
                    </a:lnTo>
                    <a:cubicBezTo>
                      <a:pt x="13292" y="2130"/>
                      <a:pt x="13744" y="2876"/>
                      <a:pt x="14081" y="3750"/>
                    </a:cubicBezTo>
                    <a:cubicBezTo>
                      <a:pt x="14192" y="4042"/>
                      <a:pt x="14048" y="4367"/>
                      <a:pt x="13756" y="4478"/>
                    </a:cubicBezTo>
                    <a:cubicBezTo>
                      <a:pt x="13688" y="4505"/>
                      <a:pt x="13618" y="4518"/>
                      <a:pt x="13550" y="4518"/>
                    </a:cubicBezTo>
                    <a:cubicBezTo>
                      <a:pt x="13324" y="4518"/>
                      <a:pt x="13113" y="4380"/>
                      <a:pt x="13027" y="4156"/>
                    </a:cubicBezTo>
                    <a:cubicBezTo>
                      <a:pt x="12407" y="2548"/>
                      <a:pt x="11359" y="1470"/>
                      <a:pt x="10203" y="1202"/>
                    </a:cubicBezTo>
                    <a:lnTo>
                      <a:pt x="10203" y="567"/>
                    </a:lnTo>
                    <a:cubicBezTo>
                      <a:pt x="10203" y="254"/>
                      <a:pt x="9950" y="1"/>
                      <a:pt x="96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82" name="Google Shape;6682;p78"/>
            <p:cNvGrpSpPr/>
            <p:nvPr/>
          </p:nvGrpSpPr>
          <p:grpSpPr>
            <a:xfrm>
              <a:off x="1874281" y="3981487"/>
              <a:ext cx="355218" cy="279880"/>
              <a:chOff x="5629975" y="3255775"/>
              <a:chExt cx="504500" cy="397500"/>
            </a:xfrm>
            <a:solidFill>
              <a:srgbClr val="FFAB2F"/>
            </a:solidFill>
          </p:grpSpPr>
          <p:sp>
            <p:nvSpPr>
              <p:cNvPr id="6683" name="Google Shape;6683;p78"/>
              <p:cNvSpPr/>
              <p:nvPr/>
            </p:nvSpPr>
            <p:spPr>
              <a:xfrm>
                <a:off x="5756375" y="3255775"/>
                <a:ext cx="11295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37" extrusionOk="0">
                    <a:moveTo>
                      <a:pt x="2259" y="0"/>
                    </a:moveTo>
                    <a:cubicBezTo>
                      <a:pt x="793" y="0"/>
                      <a:pt x="1" y="2469"/>
                      <a:pt x="1" y="3478"/>
                    </a:cubicBezTo>
                    <a:cubicBezTo>
                      <a:pt x="1" y="4725"/>
                      <a:pt x="1013" y="5733"/>
                      <a:pt x="2259" y="5736"/>
                    </a:cubicBezTo>
                    <a:cubicBezTo>
                      <a:pt x="3506" y="5733"/>
                      <a:pt x="4518" y="4725"/>
                      <a:pt x="4518" y="3478"/>
                    </a:cubicBezTo>
                    <a:cubicBezTo>
                      <a:pt x="4518" y="2469"/>
                      <a:pt x="3729" y="0"/>
                      <a:pt x="22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84" name="Google Shape;6684;p78"/>
              <p:cNvSpPr/>
              <p:nvPr/>
            </p:nvSpPr>
            <p:spPr>
              <a:xfrm>
                <a:off x="5629975" y="3374400"/>
                <a:ext cx="140575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5447" extrusionOk="0">
                    <a:moveTo>
                      <a:pt x="1951" y="0"/>
                    </a:moveTo>
                    <a:cubicBezTo>
                      <a:pt x="1711" y="0"/>
                      <a:pt x="1480" y="53"/>
                      <a:pt x="1269" y="175"/>
                    </a:cubicBezTo>
                    <a:cubicBezTo>
                      <a:pt x="1" y="907"/>
                      <a:pt x="582" y="3443"/>
                      <a:pt x="1088" y="4316"/>
                    </a:cubicBezTo>
                    <a:cubicBezTo>
                      <a:pt x="1506" y="5041"/>
                      <a:pt x="2265" y="5447"/>
                      <a:pt x="3045" y="5447"/>
                    </a:cubicBezTo>
                    <a:cubicBezTo>
                      <a:pt x="3428" y="5447"/>
                      <a:pt x="3816" y="5349"/>
                      <a:pt x="4172" y="5144"/>
                    </a:cubicBezTo>
                    <a:cubicBezTo>
                      <a:pt x="5253" y="4521"/>
                      <a:pt x="5623" y="3138"/>
                      <a:pt x="5000" y="2057"/>
                    </a:cubicBezTo>
                    <a:cubicBezTo>
                      <a:pt x="4578" y="1330"/>
                      <a:pt x="3149" y="0"/>
                      <a:pt x="19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85" name="Google Shape;6685;p78"/>
              <p:cNvSpPr/>
              <p:nvPr/>
            </p:nvSpPr>
            <p:spPr>
              <a:xfrm>
                <a:off x="5897525" y="3255775"/>
                <a:ext cx="112950" cy="1434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37" extrusionOk="0">
                    <a:moveTo>
                      <a:pt x="2259" y="0"/>
                    </a:moveTo>
                    <a:cubicBezTo>
                      <a:pt x="793" y="0"/>
                      <a:pt x="1" y="2469"/>
                      <a:pt x="1" y="3478"/>
                    </a:cubicBezTo>
                    <a:cubicBezTo>
                      <a:pt x="1" y="4725"/>
                      <a:pt x="1013" y="5736"/>
                      <a:pt x="2259" y="5736"/>
                    </a:cubicBezTo>
                    <a:cubicBezTo>
                      <a:pt x="3506" y="5736"/>
                      <a:pt x="4518" y="4725"/>
                      <a:pt x="4518" y="3478"/>
                    </a:cubicBezTo>
                    <a:cubicBezTo>
                      <a:pt x="4518" y="2469"/>
                      <a:pt x="3729" y="0"/>
                      <a:pt x="22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86" name="Google Shape;6686;p78"/>
              <p:cNvSpPr/>
              <p:nvPr/>
            </p:nvSpPr>
            <p:spPr>
              <a:xfrm>
                <a:off x="5996075" y="3373900"/>
                <a:ext cx="138400" cy="1362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448" extrusionOk="0">
                    <a:moveTo>
                      <a:pt x="3670" y="1"/>
                    </a:moveTo>
                    <a:cubicBezTo>
                      <a:pt x="2471" y="1"/>
                      <a:pt x="1045" y="1330"/>
                      <a:pt x="624" y="2059"/>
                    </a:cubicBezTo>
                    <a:cubicBezTo>
                      <a:pt x="1" y="3137"/>
                      <a:pt x="371" y="4523"/>
                      <a:pt x="1452" y="5146"/>
                    </a:cubicBezTo>
                    <a:cubicBezTo>
                      <a:pt x="1808" y="5351"/>
                      <a:pt x="2199" y="5448"/>
                      <a:pt x="2586" y="5448"/>
                    </a:cubicBezTo>
                    <a:cubicBezTo>
                      <a:pt x="3381" y="5448"/>
                      <a:pt x="4158" y="5039"/>
                      <a:pt x="4575" y="4318"/>
                    </a:cubicBezTo>
                    <a:cubicBezTo>
                      <a:pt x="5168" y="3288"/>
                      <a:pt x="5535" y="858"/>
                      <a:pt x="4355" y="177"/>
                    </a:cubicBezTo>
                    <a:cubicBezTo>
                      <a:pt x="4142" y="54"/>
                      <a:pt x="3911" y="1"/>
                      <a:pt x="3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87" name="Google Shape;6687;p78"/>
              <p:cNvSpPr/>
              <p:nvPr/>
            </p:nvSpPr>
            <p:spPr>
              <a:xfrm>
                <a:off x="5728150" y="3427400"/>
                <a:ext cx="310575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9035" extrusionOk="0">
                    <a:moveTo>
                      <a:pt x="6213" y="1"/>
                    </a:moveTo>
                    <a:cubicBezTo>
                      <a:pt x="5234" y="1"/>
                      <a:pt x="2259" y="1"/>
                      <a:pt x="2259" y="2822"/>
                    </a:cubicBezTo>
                    <a:lnTo>
                      <a:pt x="2259" y="3147"/>
                    </a:lnTo>
                    <a:cubicBezTo>
                      <a:pt x="2259" y="3376"/>
                      <a:pt x="2121" y="3584"/>
                      <a:pt x="1907" y="3671"/>
                    </a:cubicBezTo>
                    <a:cubicBezTo>
                      <a:pt x="750" y="4144"/>
                      <a:pt x="1" y="5141"/>
                      <a:pt x="1" y="6210"/>
                    </a:cubicBezTo>
                    <a:cubicBezTo>
                      <a:pt x="1" y="7767"/>
                      <a:pt x="1521" y="9034"/>
                      <a:pt x="3388" y="9034"/>
                    </a:cubicBezTo>
                    <a:cubicBezTo>
                      <a:pt x="3400" y="9035"/>
                      <a:pt x="3413" y="9035"/>
                      <a:pt x="3425" y="9035"/>
                    </a:cubicBezTo>
                    <a:cubicBezTo>
                      <a:pt x="3753" y="9035"/>
                      <a:pt x="4081" y="8995"/>
                      <a:pt x="4400" y="8917"/>
                    </a:cubicBezTo>
                    <a:cubicBezTo>
                      <a:pt x="4995" y="8766"/>
                      <a:pt x="5604" y="8691"/>
                      <a:pt x="6213" y="8691"/>
                    </a:cubicBezTo>
                    <a:cubicBezTo>
                      <a:pt x="6823" y="8691"/>
                      <a:pt x="7432" y="8766"/>
                      <a:pt x="8029" y="8917"/>
                    </a:cubicBezTo>
                    <a:cubicBezTo>
                      <a:pt x="8345" y="8995"/>
                      <a:pt x="8670" y="9035"/>
                      <a:pt x="8998" y="9035"/>
                    </a:cubicBezTo>
                    <a:cubicBezTo>
                      <a:pt x="9010" y="9035"/>
                      <a:pt x="9022" y="9035"/>
                      <a:pt x="9034" y="9034"/>
                    </a:cubicBezTo>
                    <a:cubicBezTo>
                      <a:pt x="10901" y="9034"/>
                      <a:pt x="12422" y="7767"/>
                      <a:pt x="12422" y="6210"/>
                    </a:cubicBezTo>
                    <a:cubicBezTo>
                      <a:pt x="12422" y="5138"/>
                      <a:pt x="11675" y="4141"/>
                      <a:pt x="10516" y="3671"/>
                    </a:cubicBezTo>
                    <a:cubicBezTo>
                      <a:pt x="10302" y="3584"/>
                      <a:pt x="10164" y="3376"/>
                      <a:pt x="10164" y="3147"/>
                    </a:cubicBezTo>
                    <a:lnTo>
                      <a:pt x="10164" y="2822"/>
                    </a:lnTo>
                    <a:cubicBezTo>
                      <a:pt x="10164" y="1"/>
                      <a:pt x="7191" y="1"/>
                      <a:pt x="6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88" name="Google Shape;6688;p78"/>
            <p:cNvGrpSpPr/>
            <p:nvPr/>
          </p:nvGrpSpPr>
          <p:grpSpPr>
            <a:xfrm>
              <a:off x="3755839" y="3981593"/>
              <a:ext cx="340256" cy="279669"/>
              <a:chOff x="6234950" y="3255925"/>
              <a:chExt cx="483250" cy="397200"/>
            </a:xfrm>
            <a:solidFill>
              <a:srgbClr val="FFAB2F"/>
            </a:solidFill>
          </p:grpSpPr>
          <p:sp>
            <p:nvSpPr>
              <p:cNvPr id="6689" name="Google Shape;6689;p78"/>
              <p:cNvSpPr/>
              <p:nvPr/>
            </p:nvSpPr>
            <p:spPr>
              <a:xfrm>
                <a:off x="6444675" y="3255925"/>
                <a:ext cx="128300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608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3"/>
                    </a:cubicBezTo>
                    <a:cubicBezTo>
                      <a:pt x="7" y="1662"/>
                      <a:pt x="368" y="2731"/>
                      <a:pt x="1034" y="3608"/>
                    </a:cubicBezTo>
                    <a:cubicBezTo>
                      <a:pt x="2097" y="3138"/>
                      <a:pt x="3325" y="2864"/>
                      <a:pt x="5014" y="2864"/>
                    </a:cubicBezTo>
                    <a:cubicBezTo>
                      <a:pt x="5054" y="2864"/>
                      <a:pt x="5093" y="2873"/>
                      <a:pt x="5132" y="2873"/>
                    </a:cubicBezTo>
                    <a:cubicBezTo>
                      <a:pt x="4289" y="1117"/>
                      <a:pt x="2515" y="0"/>
                      <a:pt x="5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0" name="Google Shape;6690;p78"/>
              <p:cNvSpPr/>
              <p:nvPr/>
            </p:nvSpPr>
            <p:spPr>
              <a:xfrm>
                <a:off x="6444750" y="3563200"/>
                <a:ext cx="12822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5129" h="3597" extrusionOk="0">
                    <a:moveTo>
                      <a:pt x="1022" y="1"/>
                    </a:moveTo>
                    <a:cubicBezTo>
                      <a:pt x="362" y="874"/>
                      <a:pt x="4" y="1937"/>
                      <a:pt x="1" y="3033"/>
                    </a:cubicBezTo>
                    <a:cubicBezTo>
                      <a:pt x="1" y="3343"/>
                      <a:pt x="251" y="3596"/>
                      <a:pt x="564" y="3596"/>
                    </a:cubicBezTo>
                    <a:cubicBezTo>
                      <a:pt x="2512" y="3596"/>
                      <a:pt x="4286" y="2479"/>
                      <a:pt x="5129" y="724"/>
                    </a:cubicBezTo>
                    <a:cubicBezTo>
                      <a:pt x="5093" y="724"/>
                      <a:pt x="5051" y="736"/>
                      <a:pt x="5011" y="736"/>
                    </a:cubicBezTo>
                    <a:cubicBezTo>
                      <a:pt x="3319" y="736"/>
                      <a:pt x="2088" y="462"/>
                      <a:pt x="10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1" name="Google Shape;6691;p78"/>
              <p:cNvSpPr/>
              <p:nvPr/>
            </p:nvSpPr>
            <p:spPr>
              <a:xfrm>
                <a:off x="6375350" y="3355650"/>
                <a:ext cx="2447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7906" extrusionOk="0">
                    <a:moveTo>
                      <a:pt x="6045" y="2610"/>
                    </a:moveTo>
                    <a:cubicBezTo>
                      <a:pt x="6190" y="2610"/>
                      <a:pt x="6335" y="2666"/>
                      <a:pt x="6444" y="2777"/>
                    </a:cubicBezTo>
                    <a:cubicBezTo>
                      <a:pt x="6664" y="2997"/>
                      <a:pt x="6664" y="3356"/>
                      <a:pt x="6444" y="3575"/>
                    </a:cubicBezTo>
                    <a:cubicBezTo>
                      <a:pt x="6225" y="3795"/>
                      <a:pt x="6225" y="4153"/>
                      <a:pt x="6444" y="4373"/>
                    </a:cubicBezTo>
                    <a:cubicBezTo>
                      <a:pt x="6664" y="4593"/>
                      <a:pt x="6664" y="4951"/>
                      <a:pt x="6444" y="5171"/>
                    </a:cubicBezTo>
                    <a:cubicBezTo>
                      <a:pt x="6335" y="5281"/>
                      <a:pt x="6190" y="5336"/>
                      <a:pt x="6045" y="5336"/>
                    </a:cubicBezTo>
                    <a:cubicBezTo>
                      <a:pt x="5901" y="5336"/>
                      <a:pt x="5756" y="5281"/>
                      <a:pt x="5646" y="5171"/>
                    </a:cubicBezTo>
                    <a:cubicBezTo>
                      <a:pt x="4984" y="4509"/>
                      <a:pt x="4984" y="3440"/>
                      <a:pt x="5646" y="2777"/>
                    </a:cubicBezTo>
                    <a:cubicBezTo>
                      <a:pt x="5756" y="2666"/>
                      <a:pt x="5901" y="2610"/>
                      <a:pt x="6045" y="2610"/>
                    </a:cubicBezTo>
                    <a:close/>
                    <a:moveTo>
                      <a:pt x="7787" y="1"/>
                    </a:moveTo>
                    <a:cubicBezTo>
                      <a:pt x="4463" y="1"/>
                      <a:pt x="3204" y="1064"/>
                      <a:pt x="919" y="2997"/>
                    </a:cubicBezTo>
                    <a:lnTo>
                      <a:pt x="271" y="3542"/>
                    </a:lnTo>
                    <a:cubicBezTo>
                      <a:pt x="0" y="3765"/>
                      <a:pt x="0" y="4181"/>
                      <a:pt x="271" y="4406"/>
                    </a:cubicBezTo>
                    <a:lnTo>
                      <a:pt x="856" y="4897"/>
                    </a:lnTo>
                    <a:cubicBezTo>
                      <a:pt x="3147" y="6837"/>
                      <a:pt x="4412" y="7906"/>
                      <a:pt x="7787" y="7906"/>
                    </a:cubicBezTo>
                    <a:cubicBezTo>
                      <a:pt x="8450" y="7902"/>
                      <a:pt x="9106" y="7788"/>
                      <a:pt x="9730" y="7574"/>
                    </a:cubicBezTo>
                    <a:cubicBezTo>
                      <a:pt x="8357" y="6951"/>
                      <a:pt x="7456" y="5602"/>
                      <a:pt x="7411" y="4093"/>
                    </a:cubicBezTo>
                    <a:cubicBezTo>
                      <a:pt x="7366" y="2588"/>
                      <a:pt x="8179" y="1184"/>
                      <a:pt x="9513" y="480"/>
                    </a:cubicBezTo>
                    <a:cubicBezTo>
                      <a:pt x="9603" y="432"/>
                      <a:pt x="9697" y="398"/>
                      <a:pt x="9790" y="356"/>
                    </a:cubicBezTo>
                    <a:cubicBezTo>
                      <a:pt x="9149" y="124"/>
                      <a:pt x="8471" y="4"/>
                      <a:pt x="77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2" name="Google Shape;6692;p78"/>
              <p:cNvSpPr/>
              <p:nvPr/>
            </p:nvSpPr>
            <p:spPr>
              <a:xfrm>
                <a:off x="6587875" y="3385100"/>
                <a:ext cx="130325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5620" extrusionOk="0">
                    <a:moveTo>
                      <a:pt x="2343" y="1789"/>
                    </a:moveTo>
                    <a:cubicBezTo>
                      <a:pt x="2633" y="1789"/>
                      <a:pt x="2912" y="2015"/>
                      <a:pt x="2912" y="2355"/>
                    </a:cubicBezTo>
                    <a:cubicBezTo>
                      <a:pt x="2912" y="2665"/>
                      <a:pt x="2659" y="2918"/>
                      <a:pt x="2349" y="2918"/>
                    </a:cubicBezTo>
                    <a:cubicBezTo>
                      <a:pt x="1846" y="2918"/>
                      <a:pt x="1593" y="2310"/>
                      <a:pt x="1948" y="1955"/>
                    </a:cubicBezTo>
                    <a:cubicBezTo>
                      <a:pt x="2063" y="1840"/>
                      <a:pt x="2204" y="1789"/>
                      <a:pt x="2343" y="1789"/>
                    </a:cubicBezTo>
                    <a:close/>
                    <a:moveTo>
                      <a:pt x="2846" y="0"/>
                    </a:moveTo>
                    <a:cubicBezTo>
                      <a:pt x="2394" y="0"/>
                      <a:pt x="1947" y="85"/>
                      <a:pt x="1539" y="301"/>
                    </a:cubicBezTo>
                    <a:cubicBezTo>
                      <a:pt x="645" y="774"/>
                      <a:pt x="72" y="1687"/>
                      <a:pt x="36" y="2698"/>
                    </a:cubicBezTo>
                    <a:cubicBezTo>
                      <a:pt x="0" y="3707"/>
                      <a:pt x="506" y="4662"/>
                      <a:pt x="1367" y="5195"/>
                    </a:cubicBezTo>
                    <a:cubicBezTo>
                      <a:pt x="1792" y="5460"/>
                      <a:pt x="2280" y="5607"/>
                      <a:pt x="2782" y="5619"/>
                    </a:cubicBezTo>
                    <a:cubicBezTo>
                      <a:pt x="3752" y="4957"/>
                      <a:pt x="4550" y="4078"/>
                      <a:pt x="5119" y="3051"/>
                    </a:cubicBezTo>
                    <a:cubicBezTo>
                      <a:pt x="5213" y="2882"/>
                      <a:pt x="5213" y="2674"/>
                      <a:pt x="5119" y="2506"/>
                    </a:cubicBezTo>
                    <a:cubicBezTo>
                      <a:pt x="4568" y="1512"/>
                      <a:pt x="3797" y="654"/>
                      <a:pt x="2870" y="0"/>
                    </a:cubicBezTo>
                    <a:cubicBezTo>
                      <a:pt x="2862" y="0"/>
                      <a:pt x="2854" y="0"/>
                      <a:pt x="28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3" name="Google Shape;6693;p78"/>
              <p:cNvSpPr/>
              <p:nvPr/>
            </p:nvSpPr>
            <p:spPr>
              <a:xfrm>
                <a:off x="6234950" y="3469100"/>
                <a:ext cx="165050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5648" extrusionOk="0">
                    <a:moveTo>
                      <a:pt x="3990" y="1"/>
                    </a:moveTo>
                    <a:cubicBezTo>
                      <a:pt x="1807" y="1"/>
                      <a:pt x="0" y="1772"/>
                      <a:pt x="0" y="3955"/>
                    </a:cubicBezTo>
                    <a:lnTo>
                      <a:pt x="0" y="5084"/>
                    </a:lnTo>
                    <a:cubicBezTo>
                      <a:pt x="0" y="5394"/>
                      <a:pt x="253" y="5647"/>
                      <a:pt x="566" y="5647"/>
                    </a:cubicBezTo>
                    <a:lnTo>
                      <a:pt x="1696" y="5647"/>
                    </a:lnTo>
                    <a:cubicBezTo>
                      <a:pt x="4014" y="5647"/>
                      <a:pt x="5996" y="4075"/>
                      <a:pt x="6601" y="1943"/>
                    </a:cubicBezTo>
                    <a:cubicBezTo>
                      <a:pt x="6324" y="1717"/>
                      <a:pt x="6041" y="1476"/>
                      <a:pt x="5740" y="1223"/>
                    </a:cubicBezTo>
                    <a:lnTo>
                      <a:pt x="5481" y="1004"/>
                    </a:lnTo>
                    <a:lnTo>
                      <a:pt x="4391" y="2097"/>
                    </a:lnTo>
                    <a:cubicBezTo>
                      <a:pt x="4281" y="2203"/>
                      <a:pt x="4139" y="2255"/>
                      <a:pt x="3997" y="2255"/>
                    </a:cubicBezTo>
                    <a:cubicBezTo>
                      <a:pt x="3852" y="2255"/>
                      <a:pt x="3708" y="2200"/>
                      <a:pt x="3599" y="2091"/>
                    </a:cubicBezTo>
                    <a:cubicBezTo>
                      <a:pt x="3379" y="1871"/>
                      <a:pt x="3376" y="1519"/>
                      <a:pt x="3593" y="1299"/>
                    </a:cubicBezTo>
                    <a:lnTo>
                      <a:pt x="4611" y="278"/>
                    </a:lnTo>
                    <a:lnTo>
                      <a:pt x="428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4" name="Google Shape;6694;p78"/>
              <p:cNvSpPr/>
              <p:nvPr/>
            </p:nvSpPr>
            <p:spPr>
              <a:xfrm>
                <a:off x="6234950" y="3299725"/>
                <a:ext cx="16505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5647" extrusionOk="0">
                    <a:moveTo>
                      <a:pt x="566" y="1"/>
                    </a:moveTo>
                    <a:cubicBezTo>
                      <a:pt x="253" y="1"/>
                      <a:pt x="3" y="254"/>
                      <a:pt x="3" y="567"/>
                    </a:cubicBezTo>
                    <a:lnTo>
                      <a:pt x="3" y="1699"/>
                    </a:lnTo>
                    <a:cubicBezTo>
                      <a:pt x="0" y="3879"/>
                      <a:pt x="1807" y="5647"/>
                      <a:pt x="3990" y="5647"/>
                    </a:cubicBezTo>
                    <a:lnTo>
                      <a:pt x="4285" y="5647"/>
                    </a:lnTo>
                    <a:lnTo>
                      <a:pt x="4611" y="5373"/>
                    </a:lnTo>
                    <a:lnTo>
                      <a:pt x="3593" y="4352"/>
                    </a:lnTo>
                    <a:cubicBezTo>
                      <a:pt x="3379" y="4132"/>
                      <a:pt x="3382" y="3780"/>
                      <a:pt x="3599" y="3563"/>
                    </a:cubicBezTo>
                    <a:cubicBezTo>
                      <a:pt x="3710" y="3451"/>
                      <a:pt x="3856" y="3396"/>
                      <a:pt x="4001" y="3396"/>
                    </a:cubicBezTo>
                    <a:cubicBezTo>
                      <a:pt x="4142" y="3396"/>
                      <a:pt x="4282" y="3448"/>
                      <a:pt x="4391" y="3554"/>
                    </a:cubicBezTo>
                    <a:lnTo>
                      <a:pt x="5481" y="4644"/>
                    </a:lnTo>
                    <a:lnTo>
                      <a:pt x="5809" y="4370"/>
                    </a:lnTo>
                    <a:cubicBezTo>
                      <a:pt x="6083" y="4138"/>
                      <a:pt x="6345" y="3918"/>
                      <a:pt x="6601" y="3704"/>
                    </a:cubicBezTo>
                    <a:cubicBezTo>
                      <a:pt x="5996" y="1575"/>
                      <a:pt x="4017" y="1"/>
                      <a:pt x="16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29" name="Google Shape;6729;p78"/>
            <p:cNvGrpSpPr/>
            <p:nvPr/>
          </p:nvGrpSpPr>
          <p:grpSpPr>
            <a:xfrm>
              <a:off x="1461983" y="3951798"/>
              <a:ext cx="339253" cy="339253"/>
              <a:chOff x="5651375" y="3806450"/>
              <a:chExt cx="481825" cy="481825"/>
            </a:xfrm>
            <a:solidFill>
              <a:srgbClr val="FFAB2F"/>
            </a:solidFill>
          </p:grpSpPr>
          <p:sp>
            <p:nvSpPr>
              <p:cNvPr id="6730" name="Google Shape;6730;p78"/>
              <p:cNvSpPr/>
              <p:nvPr/>
            </p:nvSpPr>
            <p:spPr>
              <a:xfrm>
                <a:off x="579342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31" name="Google Shape;6731;p78"/>
              <p:cNvSpPr/>
              <p:nvPr/>
            </p:nvSpPr>
            <p:spPr>
              <a:xfrm>
                <a:off x="5794475" y="4089725"/>
                <a:ext cx="1956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3389" extrusionOk="0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32" name="Google Shape;6732;p78"/>
              <p:cNvSpPr/>
              <p:nvPr/>
            </p:nvSpPr>
            <p:spPr>
              <a:xfrm>
                <a:off x="565137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33" name="Google Shape;6733;p78"/>
              <p:cNvSpPr/>
              <p:nvPr/>
            </p:nvSpPr>
            <p:spPr>
              <a:xfrm>
                <a:off x="596280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34" name="Google Shape;6734;p78"/>
            <p:cNvGrpSpPr/>
            <p:nvPr/>
          </p:nvGrpSpPr>
          <p:grpSpPr>
            <a:xfrm>
              <a:off x="3360663" y="3953787"/>
              <a:ext cx="298503" cy="335275"/>
              <a:chOff x="6264300" y="3809300"/>
              <a:chExt cx="423950" cy="476175"/>
            </a:xfrm>
            <a:solidFill>
              <a:srgbClr val="FFAB2F"/>
            </a:solidFill>
          </p:grpSpPr>
          <p:sp>
            <p:nvSpPr>
              <p:cNvPr id="6735" name="Google Shape;6735;p78"/>
              <p:cNvSpPr/>
              <p:nvPr/>
            </p:nvSpPr>
            <p:spPr>
              <a:xfrm>
                <a:off x="6346200" y="4002825"/>
                <a:ext cx="6695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2529" extrusionOk="0">
                    <a:moveTo>
                      <a:pt x="1365" y="1"/>
                    </a:moveTo>
                    <a:cubicBezTo>
                      <a:pt x="1058" y="1"/>
                      <a:pt x="751" y="118"/>
                      <a:pt x="516" y="351"/>
                    </a:cubicBezTo>
                    <a:cubicBezTo>
                      <a:pt x="272" y="598"/>
                      <a:pt x="88" y="992"/>
                      <a:pt x="46" y="1381"/>
                    </a:cubicBezTo>
                    <a:cubicBezTo>
                      <a:pt x="1" y="1757"/>
                      <a:pt x="88" y="2085"/>
                      <a:pt x="281" y="2281"/>
                    </a:cubicBezTo>
                    <a:cubicBezTo>
                      <a:pt x="454" y="2453"/>
                      <a:pt x="709" y="2528"/>
                      <a:pt x="985" y="2528"/>
                    </a:cubicBezTo>
                    <a:cubicBezTo>
                      <a:pt x="1425" y="2528"/>
                      <a:pt x="1917" y="2337"/>
                      <a:pt x="2211" y="2043"/>
                    </a:cubicBezTo>
                    <a:cubicBezTo>
                      <a:pt x="2678" y="1577"/>
                      <a:pt x="2678" y="818"/>
                      <a:pt x="2211" y="351"/>
                    </a:cubicBezTo>
                    <a:cubicBezTo>
                      <a:pt x="1978" y="118"/>
                      <a:pt x="1671" y="1"/>
                      <a:pt x="13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36" name="Google Shape;6736;p78"/>
              <p:cNvSpPr/>
              <p:nvPr/>
            </p:nvSpPr>
            <p:spPr>
              <a:xfrm>
                <a:off x="6539375" y="4002825"/>
                <a:ext cx="66950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2528" extrusionOk="0">
                    <a:moveTo>
                      <a:pt x="1314" y="1"/>
                    </a:moveTo>
                    <a:cubicBezTo>
                      <a:pt x="1007" y="1"/>
                      <a:pt x="701" y="118"/>
                      <a:pt x="468" y="351"/>
                    </a:cubicBezTo>
                    <a:cubicBezTo>
                      <a:pt x="1" y="818"/>
                      <a:pt x="1" y="1577"/>
                      <a:pt x="468" y="2043"/>
                    </a:cubicBezTo>
                    <a:cubicBezTo>
                      <a:pt x="761" y="2337"/>
                      <a:pt x="1252" y="2528"/>
                      <a:pt x="1691" y="2528"/>
                    </a:cubicBezTo>
                    <a:cubicBezTo>
                      <a:pt x="1968" y="2528"/>
                      <a:pt x="2224" y="2452"/>
                      <a:pt x="2398" y="2278"/>
                    </a:cubicBezTo>
                    <a:cubicBezTo>
                      <a:pt x="2591" y="2085"/>
                      <a:pt x="2678" y="1757"/>
                      <a:pt x="2633" y="1381"/>
                    </a:cubicBezTo>
                    <a:cubicBezTo>
                      <a:pt x="2588" y="992"/>
                      <a:pt x="2407" y="598"/>
                      <a:pt x="2160" y="351"/>
                    </a:cubicBezTo>
                    <a:cubicBezTo>
                      <a:pt x="1927" y="118"/>
                      <a:pt x="1620" y="1"/>
                      <a:pt x="13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37" name="Google Shape;6737;p78"/>
              <p:cNvSpPr/>
              <p:nvPr/>
            </p:nvSpPr>
            <p:spPr>
              <a:xfrm>
                <a:off x="6264300" y="3809300"/>
                <a:ext cx="423950" cy="476175"/>
              </a:xfrm>
              <a:custGeom>
                <a:avLst/>
                <a:gdLst/>
                <a:ahLst/>
                <a:cxnLst/>
                <a:rect l="l" t="t" r="r" b="b"/>
                <a:pathLst>
                  <a:path w="16958" h="19047" extrusionOk="0">
                    <a:moveTo>
                      <a:pt x="4662" y="6571"/>
                    </a:moveTo>
                    <a:cubicBezTo>
                      <a:pt x="5263" y="6571"/>
                      <a:pt x="5864" y="6799"/>
                      <a:pt x="6324" y="7258"/>
                    </a:cubicBezTo>
                    <a:cubicBezTo>
                      <a:pt x="7249" y="8182"/>
                      <a:pt x="7240" y="9685"/>
                      <a:pt x="6303" y="10600"/>
                    </a:cubicBezTo>
                    <a:lnTo>
                      <a:pt x="6300" y="10600"/>
                    </a:lnTo>
                    <a:cubicBezTo>
                      <a:pt x="5791" y="11109"/>
                      <a:pt x="5014" y="11422"/>
                      <a:pt x="4268" y="11422"/>
                    </a:cubicBezTo>
                    <a:cubicBezTo>
                      <a:pt x="3705" y="11422"/>
                      <a:pt x="3154" y="11245"/>
                      <a:pt x="2744" y="10835"/>
                    </a:cubicBezTo>
                    <a:cubicBezTo>
                      <a:pt x="2301" y="10393"/>
                      <a:pt x="2094" y="9718"/>
                      <a:pt x="2181" y="8992"/>
                    </a:cubicBezTo>
                    <a:cubicBezTo>
                      <a:pt x="2256" y="8336"/>
                      <a:pt x="2548" y="7713"/>
                      <a:pt x="2982" y="7279"/>
                    </a:cubicBezTo>
                    <a:cubicBezTo>
                      <a:pt x="3442" y="6807"/>
                      <a:pt x="4052" y="6571"/>
                      <a:pt x="4662" y="6571"/>
                    </a:cubicBezTo>
                    <a:close/>
                    <a:moveTo>
                      <a:pt x="12317" y="6589"/>
                    </a:moveTo>
                    <a:cubicBezTo>
                      <a:pt x="12918" y="6589"/>
                      <a:pt x="13520" y="6818"/>
                      <a:pt x="13979" y="7276"/>
                    </a:cubicBezTo>
                    <a:cubicBezTo>
                      <a:pt x="14873" y="8173"/>
                      <a:pt x="15165" y="9884"/>
                      <a:pt x="14214" y="10835"/>
                    </a:cubicBezTo>
                    <a:cubicBezTo>
                      <a:pt x="13804" y="11245"/>
                      <a:pt x="13256" y="11422"/>
                      <a:pt x="12690" y="11422"/>
                    </a:cubicBezTo>
                    <a:cubicBezTo>
                      <a:pt x="11943" y="11422"/>
                      <a:pt x="11166" y="11109"/>
                      <a:pt x="10658" y="10600"/>
                    </a:cubicBezTo>
                    <a:cubicBezTo>
                      <a:pt x="9739" y="9682"/>
                      <a:pt x="9739" y="8194"/>
                      <a:pt x="10658" y="7276"/>
                    </a:cubicBezTo>
                    <a:cubicBezTo>
                      <a:pt x="11115" y="6818"/>
                      <a:pt x="11716" y="6589"/>
                      <a:pt x="12317" y="6589"/>
                    </a:cubicBezTo>
                    <a:close/>
                    <a:moveTo>
                      <a:pt x="8479" y="10841"/>
                    </a:moveTo>
                    <a:cubicBezTo>
                      <a:pt x="8669" y="10841"/>
                      <a:pt x="8858" y="10933"/>
                      <a:pt x="8971" y="11118"/>
                    </a:cubicBezTo>
                    <a:lnTo>
                      <a:pt x="10266" y="13238"/>
                    </a:lnTo>
                    <a:cubicBezTo>
                      <a:pt x="10435" y="13509"/>
                      <a:pt x="10347" y="13865"/>
                      <a:pt x="10076" y="14030"/>
                    </a:cubicBezTo>
                    <a:lnTo>
                      <a:pt x="10073" y="14030"/>
                    </a:lnTo>
                    <a:cubicBezTo>
                      <a:pt x="9980" y="14087"/>
                      <a:pt x="9877" y="14114"/>
                      <a:pt x="9775" y="14114"/>
                    </a:cubicBezTo>
                    <a:cubicBezTo>
                      <a:pt x="9582" y="14114"/>
                      <a:pt x="9393" y="14016"/>
                      <a:pt x="9284" y="13840"/>
                    </a:cubicBezTo>
                    <a:lnTo>
                      <a:pt x="8480" y="12522"/>
                    </a:lnTo>
                    <a:lnTo>
                      <a:pt x="7673" y="13840"/>
                    </a:lnTo>
                    <a:cubicBezTo>
                      <a:pt x="7565" y="14018"/>
                      <a:pt x="7376" y="14115"/>
                      <a:pt x="7182" y="14115"/>
                    </a:cubicBezTo>
                    <a:cubicBezTo>
                      <a:pt x="7079" y="14115"/>
                      <a:pt x="6975" y="14088"/>
                      <a:pt x="6881" y="14030"/>
                    </a:cubicBezTo>
                    <a:cubicBezTo>
                      <a:pt x="6610" y="13862"/>
                      <a:pt x="6526" y="13509"/>
                      <a:pt x="6692" y="13238"/>
                    </a:cubicBezTo>
                    <a:lnTo>
                      <a:pt x="7987" y="11118"/>
                    </a:lnTo>
                    <a:cubicBezTo>
                      <a:pt x="8100" y="10933"/>
                      <a:pt x="8289" y="10841"/>
                      <a:pt x="8479" y="10841"/>
                    </a:cubicBezTo>
                    <a:close/>
                    <a:moveTo>
                      <a:pt x="8474" y="1"/>
                    </a:moveTo>
                    <a:cubicBezTo>
                      <a:pt x="3801" y="1"/>
                      <a:pt x="1" y="3840"/>
                      <a:pt x="1" y="8553"/>
                    </a:cubicBezTo>
                    <a:lnTo>
                      <a:pt x="1" y="11856"/>
                    </a:lnTo>
                    <a:cubicBezTo>
                      <a:pt x="1" y="12883"/>
                      <a:pt x="449" y="13862"/>
                      <a:pt x="1229" y="14530"/>
                    </a:cubicBezTo>
                    <a:lnTo>
                      <a:pt x="2934" y="16000"/>
                    </a:lnTo>
                    <a:lnTo>
                      <a:pt x="2934" y="18472"/>
                    </a:lnTo>
                    <a:cubicBezTo>
                      <a:pt x="2934" y="18788"/>
                      <a:pt x="3193" y="19047"/>
                      <a:pt x="3512" y="19047"/>
                    </a:cubicBezTo>
                    <a:lnTo>
                      <a:pt x="5183" y="19047"/>
                    </a:lnTo>
                    <a:lnTo>
                      <a:pt x="5183" y="16536"/>
                    </a:lnTo>
                    <a:cubicBezTo>
                      <a:pt x="5192" y="16222"/>
                      <a:pt x="5448" y="15975"/>
                      <a:pt x="5761" y="15975"/>
                    </a:cubicBezTo>
                    <a:cubicBezTo>
                      <a:pt x="6071" y="15975"/>
                      <a:pt x="6327" y="16222"/>
                      <a:pt x="6336" y="16536"/>
                    </a:cubicBezTo>
                    <a:lnTo>
                      <a:pt x="6336" y="19047"/>
                    </a:lnTo>
                    <a:lnTo>
                      <a:pt x="7905" y="19047"/>
                    </a:lnTo>
                    <a:lnTo>
                      <a:pt x="7905" y="16536"/>
                    </a:lnTo>
                    <a:cubicBezTo>
                      <a:pt x="7905" y="16219"/>
                      <a:pt x="8161" y="15960"/>
                      <a:pt x="8480" y="15960"/>
                    </a:cubicBezTo>
                    <a:cubicBezTo>
                      <a:pt x="8797" y="15960"/>
                      <a:pt x="9056" y="16219"/>
                      <a:pt x="9056" y="16536"/>
                    </a:cubicBezTo>
                    <a:lnTo>
                      <a:pt x="9056" y="19047"/>
                    </a:lnTo>
                    <a:lnTo>
                      <a:pt x="10624" y="19047"/>
                    </a:lnTo>
                    <a:lnTo>
                      <a:pt x="10624" y="16536"/>
                    </a:lnTo>
                    <a:cubicBezTo>
                      <a:pt x="10630" y="16222"/>
                      <a:pt x="10886" y="15975"/>
                      <a:pt x="11200" y="15975"/>
                    </a:cubicBezTo>
                    <a:cubicBezTo>
                      <a:pt x="11513" y="15975"/>
                      <a:pt x="11766" y="16222"/>
                      <a:pt x="11775" y="16536"/>
                    </a:cubicBezTo>
                    <a:lnTo>
                      <a:pt x="11775" y="19047"/>
                    </a:lnTo>
                    <a:lnTo>
                      <a:pt x="13449" y="19047"/>
                    </a:lnTo>
                    <a:cubicBezTo>
                      <a:pt x="13765" y="19044"/>
                      <a:pt x="14024" y="18788"/>
                      <a:pt x="14024" y="18469"/>
                    </a:cubicBezTo>
                    <a:lnTo>
                      <a:pt x="14024" y="15997"/>
                    </a:lnTo>
                    <a:lnTo>
                      <a:pt x="15729" y="14530"/>
                    </a:lnTo>
                    <a:cubicBezTo>
                      <a:pt x="16508" y="13859"/>
                      <a:pt x="16957" y="12883"/>
                      <a:pt x="16957" y="11853"/>
                    </a:cubicBezTo>
                    <a:lnTo>
                      <a:pt x="16957" y="8462"/>
                    </a:lnTo>
                    <a:cubicBezTo>
                      <a:pt x="16948" y="3786"/>
                      <a:pt x="13154" y="1"/>
                      <a:pt x="84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91" name="Google Shape;6791;p78"/>
            <p:cNvGrpSpPr/>
            <p:nvPr/>
          </p:nvGrpSpPr>
          <p:grpSpPr>
            <a:xfrm>
              <a:off x="1049680" y="3951795"/>
              <a:ext cx="339253" cy="339253"/>
              <a:chOff x="5642550" y="4399275"/>
              <a:chExt cx="481825" cy="481825"/>
            </a:xfrm>
            <a:solidFill>
              <a:srgbClr val="FFAB2F"/>
            </a:solidFill>
          </p:grpSpPr>
          <p:sp>
            <p:nvSpPr>
              <p:cNvPr id="6792" name="Google Shape;6792;p78"/>
              <p:cNvSpPr/>
              <p:nvPr/>
            </p:nvSpPr>
            <p:spPr>
              <a:xfrm>
                <a:off x="5642550" y="43992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5283" y="7945"/>
                    </a:moveTo>
                    <a:cubicBezTo>
                      <a:pt x="15593" y="7945"/>
                      <a:pt x="15846" y="8195"/>
                      <a:pt x="15846" y="8508"/>
                    </a:cubicBezTo>
                    <a:lnTo>
                      <a:pt x="15846" y="10766"/>
                    </a:lnTo>
                    <a:cubicBezTo>
                      <a:pt x="15846" y="11079"/>
                      <a:pt x="15593" y="11332"/>
                      <a:pt x="15283" y="11332"/>
                    </a:cubicBezTo>
                    <a:lnTo>
                      <a:pt x="3991" y="11332"/>
                    </a:lnTo>
                    <a:cubicBezTo>
                      <a:pt x="3678" y="11332"/>
                      <a:pt x="3425" y="11079"/>
                      <a:pt x="3425" y="10766"/>
                    </a:cubicBezTo>
                    <a:lnTo>
                      <a:pt x="3425" y="8508"/>
                    </a:lnTo>
                    <a:cubicBezTo>
                      <a:pt x="3425" y="8195"/>
                      <a:pt x="3678" y="7945"/>
                      <a:pt x="3991" y="7945"/>
                    </a:cubicBezTo>
                    <a:close/>
                    <a:moveTo>
                      <a:pt x="9637" y="1"/>
                    </a:moveTo>
                    <a:cubicBezTo>
                      <a:pt x="4331" y="1"/>
                      <a:pt x="1" y="4331"/>
                      <a:pt x="1" y="9637"/>
                    </a:cubicBezTo>
                    <a:cubicBezTo>
                      <a:pt x="1" y="14946"/>
                      <a:pt x="4328" y="19273"/>
                      <a:pt x="9637" y="19273"/>
                    </a:cubicBezTo>
                    <a:cubicBezTo>
                      <a:pt x="14943" y="19273"/>
                      <a:pt x="19273" y="14946"/>
                      <a:pt x="19273" y="9637"/>
                    </a:cubicBezTo>
                    <a:cubicBezTo>
                      <a:pt x="19273" y="4331"/>
                      <a:pt x="14943" y="1"/>
                      <a:pt x="96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93" name="Google Shape;6793;p78"/>
              <p:cNvSpPr/>
              <p:nvPr/>
            </p:nvSpPr>
            <p:spPr>
              <a:xfrm>
                <a:off x="5756375" y="4626100"/>
                <a:ext cx="2541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131" extrusionOk="0">
                    <a:moveTo>
                      <a:pt x="1" y="1"/>
                    </a:moveTo>
                    <a:lnTo>
                      <a:pt x="1" y="1130"/>
                    </a:lnTo>
                    <a:lnTo>
                      <a:pt x="10164" y="1130"/>
                    </a:lnTo>
                    <a:lnTo>
                      <a:pt x="1016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94" name="Google Shape;6794;p78"/>
            <p:cNvGrpSpPr/>
            <p:nvPr/>
          </p:nvGrpSpPr>
          <p:grpSpPr>
            <a:xfrm>
              <a:off x="2859815" y="3963703"/>
              <a:ext cx="363316" cy="315437"/>
              <a:chOff x="6218300" y="4416175"/>
              <a:chExt cx="516000" cy="448000"/>
            </a:xfrm>
            <a:solidFill>
              <a:srgbClr val="FFAB2F"/>
            </a:solidFill>
          </p:grpSpPr>
          <p:sp>
            <p:nvSpPr>
              <p:cNvPr id="6795" name="Google Shape;6795;p78"/>
              <p:cNvSpPr/>
              <p:nvPr/>
            </p:nvSpPr>
            <p:spPr>
              <a:xfrm>
                <a:off x="6462150" y="4525375"/>
                <a:ext cx="28250" cy="141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650" extrusionOk="0">
                    <a:moveTo>
                      <a:pt x="566" y="1"/>
                    </a:moveTo>
                    <a:cubicBezTo>
                      <a:pt x="253" y="1"/>
                      <a:pt x="0" y="254"/>
                      <a:pt x="0" y="567"/>
                    </a:cubicBezTo>
                    <a:lnTo>
                      <a:pt x="0" y="5087"/>
                    </a:lnTo>
                    <a:cubicBezTo>
                      <a:pt x="0" y="5397"/>
                      <a:pt x="253" y="5650"/>
                      <a:pt x="566" y="5650"/>
                    </a:cubicBezTo>
                    <a:cubicBezTo>
                      <a:pt x="877" y="5650"/>
                      <a:pt x="1130" y="5397"/>
                      <a:pt x="1130" y="5087"/>
                    </a:cubicBezTo>
                    <a:lnTo>
                      <a:pt x="1130" y="567"/>
                    </a:lnTo>
                    <a:cubicBezTo>
                      <a:pt x="1130" y="254"/>
                      <a:pt x="877" y="1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96" name="Google Shape;6796;p78"/>
              <p:cNvSpPr/>
              <p:nvPr/>
            </p:nvSpPr>
            <p:spPr>
              <a:xfrm>
                <a:off x="6218300" y="4416175"/>
                <a:ext cx="516000" cy="448000"/>
              </a:xfrm>
              <a:custGeom>
                <a:avLst/>
                <a:gdLst/>
                <a:ahLst/>
                <a:cxnLst/>
                <a:rect l="l" t="t" r="r" b="b"/>
                <a:pathLst>
                  <a:path w="20640" h="17920" extrusionOk="0">
                    <a:moveTo>
                      <a:pt x="10320" y="3240"/>
                    </a:moveTo>
                    <a:cubicBezTo>
                      <a:pt x="11254" y="3240"/>
                      <a:pt x="12013" y="3998"/>
                      <a:pt x="12013" y="4935"/>
                    </a:cubicBezTo>
                    <a:lnTo>
                      <a:pt x="12013" y="9452"/>
                    </a:lnTo>
                    <a:cubicBezTo>
                      <a:pt x="12013" y="10385"/>
                      <a:pt x="11254" y="11144"/>
                      <a:pt x="10320" y="11144"/>
                    </a:cubicBezTo>
                    <a:cubicBezTo>
                      <a:pt x="9384" y="11144"/>
                      <a:pt x="8625" y="10385"/>
                      <a:pt x="8625" y="9452"/>
                    </a:cubicBezTo>
                    <a:lnTo>
                      <a:pt x="8625" y="4935"/>
                    </a:lnTo>
                    <a:cubicBezTo>
                      <a:pt x="8625" y="3998"/>
                      <a:pt x="9384" y="3240"/>
                      <a:pt x="10320" y="3240"/>
                    </a:cubicBezTo>
                    <a:close/>
                    <a:moveTo>
                      <a:pt x="10320" y="12274"/>
                    </a:moveTo>
                    <a:cubicBezTo>
                      <a:pt x="10538" y="12274"/>
                      <a:pt x="10758" y="12316"/>
                      <a:pt x="10968" y="12403"/>
                    </a:cubicBezTo>
                    <a:cubicBezTo>
                      <a:pt x="11600" y="12665"/>
                      <a:pt x="12013" y="13282"/>
                      <a:pt x="12013" y="13969"/>
                    </a:cubicBezTo>
                    <a:cubicBezTo>
                      <a:pt x="12013" y="14902"/>
                      <a:pt x="11254" y="15661"/>
                      <a:pt x="10320" y="15661"/>
                    </a:cubicBezTo>
                    <a:cubicBezTo>
                      <a:pt x="9634" y="15661"/>
                      <a:pt x="9017" y="15248"/>
                      <a:pt x="8755" y="14616"/>
                    </a:cubicBezTo>
                    <a:cubicBezTo>
                      <a:pt x="8493" y="13984"/>
                      <a:pt x="8637" y="13255"/>
                      <a:pt x="9122" y="12770"/>
                    </a:cubicBezTo>
                    <a:cubicBezTo>
                      <a:pt x="9446" y="12446"/>
                      <a:pt x="9880" y="12274"/>
                      <a:pt x="10320" y="12274"/>
                    </a:cubicBezTo>
                    <a:close/>
                    <a:moveTo>
                      <a:pt x="10319" y="1"/>
                    </a:moveTo>
                    <a:cubicBezTo>
                      <a:pt x="9352" y="1"/>
                      <a:pt x="8386" y="487"/>
                      <a:pt x="7848" y="1460"/>
                    </a:cubicBezTo>
                    <a:lnTo>
                      <a:pt x="1040" y="13731"/>
                    </a:lnTo>
                    <a:cubicBezTo>
                      <a:pt x="1" y="15613"/>
                      <a:pt x="1359" y="17919"/>
                      <a:pt x="3509" y="17919"/>
                    </a:cubicBezTo>
                    <a:lnTo>
                      <a:pt x="17129" y="17919"/>
                    </a:lnTo>
                    <a:cubicBezTo>
                      <a:pt x="19279" y="17919"/>
                      <a:pt x="20640" y="15616"/>
                      <a:pt x="19598" y="13731"/>
                    </a:cubicBezTo>
                    <a:lnTo>
                      <a:pt x="12790" y="1460"/>
                    </a:lnTo>
                    <a:cubicBezTo>
                      <a:pt x="12252" y="487"/>
                      <a:pt x="11286" y="1"/>
                      <a:pt x="103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97" name="Google Shape;6797;p78"/>
              <p:cNvSpPr/>
              <p:nvPr/>
            </p:nvSpPr>
            <p:spPr>
              <a:xfrm>
                <a:off x="6462150" y="4751225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7" y="1130"/>
                      <a:pt x="1130" y="877"/>
                      <a:pt x="1130" y="567"/>
                    </a:cubicBezTo>
                    <a:cubicBezTo>
                      <a:pt x="1130" y="253"/>
                      <a:pt x="877" y="1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4837393" y="1810852"/>
            <a:ext cx="3741997" cy="2003951"/>
            <a:chOff x="4588276" y="2287094"/>
            <a:chExt cx="3741997" cy="2003951"/>
          </a:xfrm>
        </p:grpSpPr>
        <p:grpSp>
          <p:nvGrpSpPr>
            <p:cNvPr id="6464" name="Google Shape;6464;p78"/>
            <p:cNvGrpSpPr/>
            <p:nvPr/>
          </p:nvGrpSpPr>
          <p:grpSpPr>
            <a:xfrm>
              <a:off x="4590529" y="2287102"/>
              <a:ext cx="339253" cy="339253"/>
              <a:chOff x="6235400" y="249400"/>
              <a:chExt cx="481825" cy="481825"/>
            </a:xfrm>
            <a:solidFill>
              <a:srgbClr val="FFAB2F"/>
            </a:solidFill>
          </p:grpSpPr>
          <p:sp>
            <p:nvSpPr>
              <p:cNvPr id="6465" name="Google Shape;6465;p78"/>
              <p:cNvSpPr/>
              <p:nvPr/>
            </p:nvSpPr>
            <p:spPr>
              <a:xfrm>
                <a:off x="6425625" y="482025"/>
                <a:ext cx="1777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5415" extrusionOk="0">
                    <a:moveTo>
                      <a:pt x="5415" y="0"/>
                    </a:moveTo>
                    <a:lnTo>
                      <a:pt x="1" y="5415"/>
                    </a:lnTo>
                    <a:lnTo>
                      <a:pt x="7107" y="5415"/>
                    </a:lnTo>
                    <a:lnTo>
                      <a:pt x="7107" y="1696"/>
                    </a:lnTo>
                    <a:lnTo>
                      <a:pt x="54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66" name="Google Shape;6466;p78"/>
              <p:cNvSpPr/>
              <p:nvPr/>
            </p:nvSpPr>
            <p:spPr>
              <a:xfrm>
                <a:off x="6462150" y="419775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0"/>
                    </a:moveTo>
                    <a:cubicBezTo>
                      <a:pt x="253" y="0"/>
                      <a:pt x="0" y="250"/>
                      <a:pt x="0" y="563"/>
                    </a:cubicBezTo>
                    <a:cubicBezTo>
                      <a:pt x="0" y="876"/>
                      <a:pt x="253" y="1129"/>
                      <a:pt x="566" y="1129"/>
                    </a:cubicBezTo>
                    <a:cubicBezTo>
                      <a:pt x="877" y="1129"/>
                      <a:pt x="1130" y="876"/>
                      <a:pt x="1130" y="563"/>
                    </a:cubicBezTo>
                    <a:cubicBezTo>
                      <a:pt x="1130" y="250"/>
                      <a:pt x="877" y="0"/>
                      <a:pt x="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67" name="Google Shape;6467;p78"/>
              <p:cNvSpPr/>
              <p:nvPr/>
            </p:nvSpPr>
            <p:spPr>
              <a:xfrm>
                <a:off x="6349225" y="508600"/>
                <a:ext cx="11362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4545" h="4352" extrusionOk="0">
                    <a:moveTo>
                      <a:pt x="2858" y="0"/>
                    </a:moveTo>
                    <a:lnTo>
                      <a:pt x="0" y="2623"/>
                    </a:lnTo>
                    <a:lnTo>
                      <a:pt x="0" y="4352"/>
                    </a:lnTo>
                    <a:lnTo>
                      <a:pt x="1461" y="4352"/>
                    </a:lnTo>
                    <a:lnTo>
                      <a:pt x="4544" y="1265"/>
                    </a:lnTo>
                    <a:lnTo>
                      <a:pt x="28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68" name="Google Shape;6468;p78"/>
              <p:cNvSpPr/>
              <p:nvPr/>
            </p:nvSpPr>
            <p:spPr>
              <a:xfrm>
                <a:off x="6349225" y="363300"/>
                <a:ext cx="25410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6903" extrusionOk="0">
                    <a:moveTo>
                      <a:pt x="5083" y="1130"/>
                    </a:moveTo>
                    <a:cubicBezTo>
                      <a:pt x="5767" y="1130"/>
                      <a:pt x="6384" y="1542"/>
                      <a:pt x="6646" y="2175"/>
                    </a:cubicBezTo>
                    <a:cubicBezTo>
                      <a:pt x="6908" y="2807"/>
                      <a:pt x="6764" y="3536"/>
                      <a:pt x="6279" y="4021"/>
                    </a:cubicBezTo>
                    <a:cubicBezTo>
                      <a:pt x="5955" y="4345"/>
                      <a:pt x="5521" y="4517"/>
                      <a:pt x="5081" y="4517"/>
                    </a:cubicBezTo>
                    <a:cubicBezTo>
                      <a:pt x="4862" y="4517"/>
                      <a:pt x="4642" y="4475"/>
                      <a:pt x="4433" y="4388"/>
                    </a:cubicBezTo>
                    <a:cubicBezTo>
                      <a:pt x="3801" y="4126"/>
                      <a:pt x="3388" y="3509"/>
                      <a:pt x="3388" y="2822"/>
                    </a:cubicBezTo>
                    <a:cubicBezTo>
                      <a:pt x="3388" y="1886"/>
                      <a:pt x="4147" y="1130"/>
                      <a:pt x="5083" y="1130"/>
                    </a:cubicBezTo>
                    <a:close/>
                    <a:moveTo>
                      <a:pt x="0" y="1"/>
                    </a:moveTo>
                    <a:lnTo>
                      <a:pt x="0" y="6903"/>
                    </a:lnTo>
                    <a:lnTo>
                      <a:pt x="2443" y="4665"/>
                    </a:lnTo>
                    <a:cubicBezTo>
                      <a:pt x="2549" y="4567"/>
                      <a:pt x="2686" y="4517"/>
                      <a:pt x="2824" y="4517"/>
                    </a:cubicBezTo>
                    <a:cubicBezTo>
                      <a:pt x="2943" y="4517"/>
                      <a:pt x="3062" y="4554"/>
                      <a:pt x="3162" y="4629"/>
                    </a:cubicBezTo>
                    <a:lnTo>
                      <a:pt x="5351" y="6270"/>
                    </a:lnTo>
                    <a:lnTo>
                      <a:pt x="8071" y="3551"/>
                    </a:lnTo>
                    <a:cubicBezTo>
                      <a:pt x="8181" y="3441"/>
                      <a:pt x="8325" y="3386"/>
                      <a:pt x="8470" y="3386"/>
                    </a:cubicBezTo>
                    <a:cubicBezTo>
                      <a:pt x="8614" y="3386"/>
                      <a:pt x="8759" y="3441"/>
                      <a:pt x="8869" y="3551"/>
                    </a:cubicBezTo>
                    <a:lnTo>
                      <a:pt x="10163" y="4846"/>
                    </a:lnTo>
                    <a:lnTo>
                      <a:pt x="1016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469" name="Google Shape;6469;p78"/>
              <p:cNvSpPr/>
              <p:nvPr/>
            </p:nvSpPr>
            <p:spPr>
              <a:xfrm>
                <a:off x="6235400" y="24940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5283" y="3427"/>
                    </a:moveTo>
                    <a:cubicBezTo>
                      <a:pt x="15593" y="3427"/>
                      <a:pt x="15846" y="3677"/>
                      <a:pt x="15846" y="3991"/>
                    </a:cubicBezTo>
                    <a:lnTo>
                      <a:pt x="15846" y="15283"/>
                    </a:lnTo>
                    <a:cubicBezTo>
                      <a:pt x="15846" y="15596"/>
                      <a:pt x="15593" y="15849"/>
                      <a:pt x="15283" y="15849"/>
                    </a:cubicBezTo>
                    <a:lnTo>
                      <a:pt x="3990" y="15849"/>
                    </a:lnTo>
                    <a:cubicBezTo>
                      <a:pt x="3677" y="15849"/>
                      <a:pt x="3424" y="15596"/>
                      <a:pt x="3424" y="15283"/>
                    </a:cubicBezTo>
                    <a:lnTo>
                      <a:pt x="3424" y="3991"/>
                    </a:lnTo>
                    <a:cubicBezTo>
                      <a:pt x="3424" y="3677"/>
                      <a:pt x="3677" y="3427"/>
                      <a:pt x="3990" y="3427"/>
                    </a:cubicBezTo>
                    <a:close/>
                    <a:moveTo>
                      <a:pt x="564" y="1"/>
                    </a:moveTo>
                    <a:cubicBezTo>
                      <a:pt x="250" y="1"/>
                      <a:pt x="0" y="254"/>
                      <a:pt x="0" y="567"/>
                    </a:cubicBezTo>
                    <a:lnTo>
                      <a:pt x="0" y="2861"/>
                    </a:lnTo>
                    <a:cubicBezTo>
                      <a:pt x="0" y="3175"/>
                      <a:pt x="250" y="3427"/>
                      <a:pt x="564" y="3427"/>
                    </a:cubicBezTo>
                    <a:cubicBezTo>
                      <a:pt x="877" y="3427"/>
                      <a:pt x="1127" y="3677"/>
                      <a:pt x="1127" y="3991"/>
                    </a:cubicBezTo>
                    <a:cubicBezTo>
                      <a:pt x="1127" y="4304"/>
                      <a:pt x="877" y="4557"/>
                      <a:pt x="564" y="4557"/>
                    </a:cubicBezTo>
                    <a:cubicBezTo>
                      <a:pt x="250" y="4557"/>
                      <a:pt x="0" y="4807"/>
                      <a:pt x="0" y="5120"/>
                    </a:cubicBezTo>
                    <a:lnTo>
                      <a:pt x="0" y="8507"/>
                    </a:lnTo>
                    <a:cubicBezTo>
                      <a:pt x="0" y="8821"/>
                      <a:pt x="250" y="9074"/>
                      <a:pt x="564" y="9074"/>
                    </a:cubicBezTo>
                    <a:cubicBezTo>
                      <a:pt x="877" y="9074"/>
                      <a:pt x="1127" y="9324"/>
                      <a:pt x="1127" y="9637"/>
                    </a:cubicBezTo>
                    <a:cubicBezTo>
                      <a:pt x="1127" y="9950"/>
                      <a:pt x="877" y="10203"/>
                      <a:pt x="564" y="10203"/>
                    </a:cubicBezTo>
                    <a:cubicBezTo>
                      <a:pt x="250" y="10203"/>
                      <a:pt x="0" y="10453"/>
                      <a:pt x="0" y="10766"/>
                    </a:cubicBezTo>
                    <a:lnTo>
                      <a:pt x="0" y="14154"/>
                    </a:lnTo>
                    <a:cubicBezTo>
                      <a:pt x="0" y="14467"/>
                      <a:pt x="250" y="14720"/>
                      <a:pt x="564" y="14720"/>
                    </a:cubicBezTo>
                    <a:cubicBezTo>
                      <a:pt x="877" y="14720"/>
                      <a:pt x="1127" y="14970"/>
                      <a:pt x="1127" y="15283"/>
                    </a:cubicBezTo>
                    <a:cubicBezTo>
                      <a:pt x="1127" y="15596"/>
                      <a:pt x="877" y="15849"/>
                      <a:pt x="564" y="15849"/>
                    </a:cubicBezTo>
                    <a:cubicBezTo>
                      <a:pt x="250" y="15849"/>
                      <a:pt x="0" y="16099"/>
                      <a:pt x="0" y="16412"/>
                    </a:cubicBezTo>
                    <a:lnTo>
                      <a:pt x="0" y="18710"/>
                    </a:lnTo>
                    <a:cubicBezTo>
                      <a:pt x="0" y="19020"/>
                      <a:pt x="250" y="19273"/>
                      <a:pt x="564" y="19273"/>
                    </a:cubicBezTo>
                    <a:lnTo>
                      <a:pt x="2861" y="19273"/>
                    </a:lnTo>
                    <a:cubicBezTo>
                      <a:pt x="3171" y="19273"/>
                      <a:pt x="3424" y="19020"/>
                      <a:pt x="3424" y="18710"/>
                    </a:cubicBezTo>
                    <a:cubicBezTo>
                      <a:pt x="3424" y="18396"/>
                      <a:pt x="3677" y="18143"/>
                      <a:pt x="3990" y="18143"/>
                    </a:cubicBezTo>
                    <a:cubicBezTo>
                      <a:pt x="4300" y="18143"/>
                      <a:pt x="4553" y="18396"/>
                      <a:pt x="4553" y="18710"/>
                    </a:cubicBezTo>
                    <a:cubicBezTo>
                      <a:pt x="4553" y="19020"/>
                      <a:pt x="4806" y="19273"/>
                      <a:pt x="5120" y="19273"/>
                    </a:cubicBezTo>
                    <a:lnTo>
                      <a:pt x="8507" y="19273"/>
                    </a:lnTo>
                    <a:cubicBezTo>
                      <a:pt x="8817" y="19273"/>
                      <a:pt x="9070" y="19020"/>
                      <a:pt x="9070" y="18710"/>
                    </a:cubicBezTo>
                    <a:cubicBezTo>
                      <a:pt x="9070" y="18396"/>
                      <a:pt x="9323" y="18143"/>
                      <a:pt x="9636" y="18143"/>
                    </a:cubicBezTo>
                    <a:cubicBezTo>
                      <a:pt x="9947" y="18143"/>
                      <a:pt x="10200" y="18396"/>
                      <a:pt x="10200" y="18710"/>
                    </a:cubicBezTo>
                    <a:cubicBezTo>
                      <a:pt x="10200" y="19020"/>
                      <a:pt x="10452" y="19273"/>
                      <a:pt x="10766" y="19273"/>
                    </a:cubicBezTo>
                    <a:lnTo>
                      <a:pt x="14153" y="19273"/>
                    </a:lnTo>
                    <a:cubicBezTo>
                      <a:pt x="14463" y="19273"/>
                      <a:pt x="14716" y="19020"/>
                      <a:pt x="14716" y="18710"/>
                    </a:cubicBezTo>
                    <a:cubicBezTo>
                      <a:pt x="14716" y="18396"/>
                      <a:pt x="14969" y="18143"/>
                      <a:pt x="15283" y="18143"/>
                    </a:cubicBezTo>
                    <a:cubicBezTo>
                      <a:pt x="15593" y="18143"/>
                      <a:pt x="15846" y="18396"/>
                      <a:pt x="15846" y="18710"/>
                    </a:cubicBezTo>
                    <a:cubicBezTo>
                      <a:pt x="15846" y="19020"/>
                      <a:pt x="16099" y="19273"/>
                      <a:pt x="16412" y="19273"/>
                    </a:cubicBezTo>
                    <a:lnTo>
                      <a:pt x="18706" y="19273"/>
                    </a:lnTo>
                    <a:cubicBezTo>
                      <a:pt x="19019" y="19273"/>
                      <a:pt x="19272" y="19020"/>
                      <a:pt x="19272" y="18710"/>
                    </a:cubicBezTo>
                    <a:lnTo>
                      <a:pt x="19272" y="16412"/>
                    </a:lnTo>
                    <a:cubicBezTo>
                      <a:pt x="19272" y="16099"/>
                      <a:pt x="19019" y="15849"/>
                      <a:pt x="18706" y="15849"/>
                    </a:cubicBezTo>
                    <a:cubicBezTo>
                      <a:pt x="18393" y="15849"/>
                      <a:pt x="18143" y="15596"/>
                      <a:pt x="18143" y="15283"/>
                    </a:cubicBezTo>
                    <a:cubicBezTo>
                      <a:pt x="18143" y="14970"/>
                      <a:pt x="18393" y="14720"/>
                      <a:pt x="18706" y="14720"/>
                    </a:cubicBezTo>
                    <a:cubicBezTo>
                      <a:pt x="19019" y="14720"/>
                      <a:pt x="19272" y="14467"/>
                      <a:pt x="19272" y="14154"/>
                    </a:cubicBezTo>
                    <a:lnTo>
                      <a:pt x="19272" y="10766"/>
                    </a:lnTo>
                    <a:cubicBezTo>
                      <a:pt x="19272" y="10453"/>
                      <a:pt x="19019" y="10203"/>
                      <a:pt x="18706" y="10203"/>
                    </a:cubicBezTo>
                    <a:cubicBezTo>
                      <a:pt x="18393" y="10203"/>
                      <a:pt x="18143" y="9950"/>
                      <a:pt x="18143" y="9637"/>
                    </a:cubicBezTo>
                    <a:cubicBezTo>
                      <a:pt x="18143" y="9324"/>
                      <a:pt x="18393" y="9074"/>
                      <a:pt x="18706" y="9074"/>
                    </a:cubicBezTo>
                    <a:cubicBezTo>
                      <a:pt x="19019" y="9074"/>
                      <a:pt x="19272" y="8821"/>
                      <a:pt x="19272" y="8507"/>
                    </a:cubicBezTo>
                    <a:lnTo>
                      <a:pt x="19272" y="5120"/>
                    </a:lnTo>
                    <a:cubicBezTo>
                      <a:pt x="19272" y="4807"/>
                      <a:pt x="19019" y="4557"/>
                      <a:pt x="18706" y="4557"/>
                    </a:cubicBezTo>
                    <a:cubicBezTo>
                      <a:pt x="18393" y="4557"/>
                      <a:pt x="18143" y="4304"/>
                      <a:pt x="18143" y="3991"/>
                    </a:cubicBezTo>
                    <a:cubicBezTo>
                      <a:pt x="18143" y="3677"/>
                      <a:pt x="18393" y="3427"/>
                      <a:pt x="18706" y="3427"/>
                    </a:cubicBezTo>
                    <a:cubicBezTo>
                      <a:pt x="19019" y="3427"/>
                      <a:pt x="19272" y="3175"/>
                      <a:pt x="19272" y="2861"/>
                    </a:cubicBezTo>
                    <a:lnTo>
                      <a:pt x="19272" y="567"/>
                    </a:lnTo>
                    <a:cubicBezTo>
                      <a:pt x="19272" y="254"/>
                      <a:pt x="19019" y="1"/>
                      <a:pt x="18706" y="1"/>
                    </a:cubicBezTo>
                    <a:lnTo>
                      <a:pt x="16412" y="1"/>
                    </a:lnTo>
                    <a:cubicBezTo>
                      <a:pt x="16099" y="1"/>
                      <a:pt x="15846" y="254"/>
                      <a:pt x="15846" y="567"/>
                    </a:cubicBezTo>
                    <a:cubicBezTo>
                      <a:pt x="15846" y="877"/>
                      <a:pt x="15593" y="1130"/>
                      <a:pt x="15283" y="1130"/>
                    </a:cubicBezTo>
                    <a:cubicBezTo>
                      <a:pt x="14969" y="1130"/>
                      <a:pt x="14716" y="877"/>
                      <a:pt x="14716" y="567"/>
                    </a:cubicBezTo>
                    <a:cubicBezTo>
                      <a:pt x="14716" y="254"/>
                      <a:pt x="14463" y="1"/>
                      <a:pt x="14153" y="1"/>
                    </a:cubicBezTo>
                    <a:lnTo>
                      <a:pt x="10766" y="1"/>
                    </a:lnTo>
                    <a:cubicBezTo>
                      <a:pt x="10452" y="1"/>
                      <a:pt x="10200" y="254"/>
                      <a:pt x="10200" y="567"/>
                    </a:cubicBezTo>
                    <a:cubicBezTo>
                      <a:pt x="10200" y="877"/>
                      <a:pt x="9947" y="1130"/>
                      <a:pt x="9636" y="1130"/>
                    </a:cubicBezTo>
                    <a:cubicBezTo>
                      <a:pt x="9323" y="1130"/>
                      <a:pt x="9070" y="877"/>
                      <a:pt x="9070" y="567"/>
                    </a:cubicBezTo>
                    <a:cubicBezTo>
                      <a:pt x="9070" y="254"/>
                      <a:pt x="8817" y="1"/>
                      <a:pt x="8507" y="1"/>
                    </a:cubicBezTo>
                    <a:lnTo>
                      <a:pt x="5120" y="1"/>
                    </a:lnTo>
                    <a:cubicBezTo>
                      <a:pt x="4806" y="1"/>
                      <a:pt x="4553" y="254"/>
                      <a:pt x="4553" y="567"/>
                    </a:cubicBezTo>
                    <a:cubicBezTo>
                      <a:pt x="4553" y="877"/>
                      <a:pt x="4300" y="1130"/>
                      <a:pt x="3990" y="1130"/>
                    </a:cubicBezTo>
                    <a:cubicBezTo>
                      <a:pt x="3677" y="1130"/>
                      <a:pt x="3424" y="877"/>
                      <a:pt x="3424" y="567"/>
                    </a:cubicBezTo>
                    <a:cubicBezTo>
                      <a:pt x="3424" y="254"/>
                      <a:pt x="3171" y="1"/>
                      <a:pt x="28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03" name="Google Shape;6503;p78"/>
            <p:cNvGrpSpPr/>
            <p:nvPr/>
          </p:nvGrpSpPr>
          <p:grpSpPr>
            <a:xfrm>
              <a:off x="4611062" y="2711241"/>
              <a:ext cx="298186" cy="339253"/>
              <a:chOff x="6264525" y="842250"/>
              <a:chExt cx="423500" cy="481825"/>
            </a:xfrm>
            <a:solidFill>
              <a:srgbClr val="FFAB2F"/>
            </a:solidFill>
          </p:grpSpPr>
          <p:sp>
            <p:nvSpPr>
              <p:cNvPr id="6504" name="Google Shape;6504;p78"/>
              <p:cNvSpPr/>
              <p:nvPr/>
            </p:nvSpPr>
            <p:spPr>
              <a:xfrm>
                <a:off x="6264525" y="1033450"/>
                <a:ext cx="135300" cy="266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0658" extrusionOk="0">
                    <a:moveTo>
                      <a:pt x="1" y="1"/>
                    </a:moveTo>
                    <a:lnTo>
                      <a:pt x="1" y="9932"/>
                    </a:lnTo>
                    <a:cubicBezTo>
                      <a:pt x="1" y="10182"/>
                      <a:pt x="61" y="10429"/>
                      <a:pt x="169" y="10658"/>
                    </a:cubicBezTo>
                    <a:lnTo>
                      <a:pt x="5412" y="5415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5" name="Google Shape;6505;p78"/>
              <p:cNvSpPr/>
              <p:nvPr/>
            </p:nvSpPr>
            <p:spPr>
              <a:xfrm>
                <a:off x="6552700" y="1033450"/>
                <a:ext cx="135325" cy="266450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10658" extrusionOk="0">
                    <a:moveTo>
                      <a:pt x="5412" y="1"/>
                    </a:moveTo>
                    <a:lnTo>
                      <a:pt x="1" y="5415"/>
                    </a:lnTo>
                    <a:lnTo>
                      <a:pt x="5243" y="10658"/>
                    </a:lnTo>
                    <a:cubicBezTo>
                      <a:pt x="5352" y="10429"/>
                      <a:pt x="5412" y="10182"/>
                      <a:pt x="5412" y="9932"/>
                    </a:cubicBezTo>
                    <a:lnTo>
                      <a:pt x="541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6" name="Google Shape;6506;p78"/>
              <p:cNvSpPr/>
              <p:nvPr/>
            </p:nvSpPr>
            <p:spPr>
              <a:xfrm>
                <a:off x="6462150" y="985275"/>
                <a:ext cx="280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30" extrusionOk="0">
                    <a:moveTo>
                      <a:pt x="566" y="1"/>
                    </a:moveTo>
                    <a:cubicBezTo>
                      <a:pt x="253" y="1"/>
                      <a:pt x="0" y="254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955" y="1130"/>
                      <a:pt x="1060" y="862"/>
                      <a:pt x="1120" y="528"/>
                    </a:cubicBezTo>
                    <a:cubicBezTo>
                      <a:pt x="1102" y="233"/>
                      <a:pt x="862" y="4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7" name="Google Shape;6507;p78"/>
              <p:cNvSpPr/>
              <p:nvPr/>
            </p:nvSpPr>
            <p:spPr>
              <a:xfrm>
                <a:off x="6288775" y="1182900"/>
                <a:ext cx="37507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5003" h="5647" extrusionOk="0">
                    <a:moveTo>
                      <a:pt x="5475" y="0"/>
                    </a:moveTo>
                    <a:lnTo>
                      <a:pt x="0" y="5478"/>
                    </a:lnTo>
                    <a:cubicBezTo>
                      <a:pt x="226" y="5586"/>
                      <a:pt x="473" y="5646"/>
                      <a:pt x="726" y="5646"/>
                    </a:cubicBezTo>
                    <a:lnTo>
                      <a:pt x="14277" y="5646"/>
                    </a:lnTo>
                    <a:cubicBezTo>
                      <a:pt x="14527" y="5646"/>
                      <a:pt x="14774" y="5586"/>
                      <a:pt x="15002" y="5478"/>
                    </a:cubicBezTo>
                    <a:lnTo>
                      <a:pt x="95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8" name="Google Shape;6508;p78"/>
              <p:cNvSpPr/>
              <p:nvPr/>
            </p:nvSpPr>
            <p:spPr>
              <a:xfrm>
                <a:off x="6278675" y="965325"/>
                <a:ext cx="423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389" extrusionOk="0">
                    <a:moveTo>
                      <a:pt x="1693" y="1"/>
                    </a:moveTo>
                    <a:lnTo>
                      <a:pt x="1" y="1693"/>
                    </a:lnTo>
                    <a:lnTo>
                      <a:pt x="1693" y="3388"/>
                    </a:lnTo>
                    <a:lnTo>
                      <a:pt x="169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09" name="Google Shape;6509;p78"/>
              <p:cNvSpPr/>
              <p:nvPr/>
            </p:nvSpPr>
            <p:spPr>
              <a:xfrm>
                <a:off x="6631525" y="965325"/>
                <a:ext cx="424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3389" extrusionOk="0">
                    <a:moveTo>
                      <a:pt x="1" y="1"/>
                    </a:moveTo>
                    <a:lnTo>
                      <a:pt x="1" y="3388"/>
                    </a:lnTo>
                    <a:lnTo>
                      <a:pt x="1696" y="1693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10" name="Google Shape;6510;p78"/>
              <p:cNvSpPr/>
              <p:nvPr/>
            </p:nvSpPr>
            <p:spPr>
              <a:xfrm>
                <a:off x="6349225" y="842250"/>
                <a:ext cx="254100" cy="31242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2497" extrusionOk="0">
                    <a:moveTo>
                      <a:pt x="5081" y="2333"/>
                    </a:moveTo>
                    <a:cubicBezTo>
                      <a:pt x="5779" y="2333"/>
                      <a:pt x="6477" y="2518"/>
                      <a:pt x="7098" y="2885"/>
                    </a:cubicBezTo>
                    <a:cubicBezTo>
                      <a:pt x="8299" y="3596"/>
                      <a:pt x="9034" y="4891"/>
                      <a:pt x="9034" y="6288"/>
                    </a:cubicBezTo>
                    <a:cubicBezTo>
                      <a:pt x="9034" y="7293"/>
                      <a:pt x="8207" y="7981"/>
                      <a:pt x="7335" y="7981"/>
                    </a:cubicBezTo>
                    <a:cubicBezTo>
                      <a:pt x="6947" y="7981"/>
                      <a:pt x="6550" y="7845"/>
                      <a:pt x="6213" y="7540"/>
                    </a:cubicBezTo>
                    <a:cubicBezTo>
                      <a:pt x="5894" y="7824"/>
                      <a:pt x="5492" y="7968"/>
                      <a:pt x="5089" y="7968"/>
                    </a:cubicBezTo>
                    <a:cubicBezTo>
                      <a:pt x="4739" y="7968"/>
                      <a:pt x="4388" y="7860"/>
                      <a:pt x="4090" y="7640"/>
                    </a:cubicBezTo>
                    <a:cubicBezTo>
                      <a:pt x="3448" y="7170"/>
                      <a:pt x="3222" y="6315"/>
                      <a:pt x="3551" y="5589"/>
                    </a:cubicBezTo>
                    <a:cubicBezTo>
                      <a:pt x="3826" y="4973"/>
                      <a:pt x="4435" y="4593"/>
                      <a:pt x="5087" y="4593"/>
                    </a:cubicBezTo>
                    <a:cubicBezTo>
                      <a:pt x="5205" y="4593"/>
                      <a:pt x="5325" y="4606"/>
                      <a:pt x="5445" y="4632"/>
                    </a:cubicBezTo>
                    <a:cubicBezTo>
                      <a:pt x="6225" y="4800"/>
                      <a:pt x="6779" y="5490"/>
                      <a:pt x="6776" y="6288"/>
                    </a:cubicBezTo>
                    <a:cubicBezTo>
                      <a:pt x="6776" y="6660"/>
                      <a:pt x="7058" y="6846"/>
                      <a:pt x="7340" y="6846"/>
                    </a:cubicBezTo>
                    <a:cubicBezTo>
                      <a:pt x="7623" y="6846"/>
                      <a:pt x="7905" y="6660"/>
                      <a:pt x="7905" y="6288"/>
                    </a:cubicBezTo>
                    <a:cubicBezTo>
                      <a:pt x="7905" y="5288"/>
                      <a:pt x="7378" y="4367"/>
                      <a:pt x="6520" y="3858"/>
                    </a:cubicBezTo>
                    <a:cubicBezTo>
                      <a:pt x="6076" y="3595"/>
                      <a:pt x="5578" y="3463"/>
                      <a:pt x="5080" y="3463"/>
                    </a:cubicBezTo>
                    <a:cubicBezTo>
                      <a:pt x="4614" y="3463"/>
                      <a:pt x="4147" y="3578"/>
                      <a:pt x="3725" y="3810"/>
                    </a:cubicBezTo>
                    <a:cubicBezTo>
                      <a:pt x="2849" y="4288"/>
                      <a:pt x="2295" y="5195"/>
                      <a:pt x="2262" y="6191"/>
                    </a:cubicBezTo>
                    <a:cubicBezTo>
                      <a:pt x="2226" y="7188"/>
                      <a:pt x="2723" y="8128"/>
                      <a:pt x="3563" y="8667"/>
                    </a:cubicBezTo>
                    <a:cubicBezTo>
                      <a:pt x="4023" y="8960"/>
                      <a:pt x="4541" y="9107"/>
                      <a:pt x="5077" y="9107"/>
                    </a:cubicBezTo>
                    <a:cubicBezTo>
                      <a:pt x="5519" y="9107"/>
                      <a:pt x="5973" y="9007"/>
                      <a:pt x="6414" y="8805"/>
                    </a:cubicBezTo>
                    <a:cubicBezTo>
                      <a:pt x="6502" y="8765"/>
                      <a:pt x="6585" y="8746"/>
                      <a:pt x="6664" y="8746"/>
                    </a:cubicBezTo>
                    <a:cubicBezTo>
                      <a:pt x="7191" y="8746"/>
                      <a:pt x="7476" y="9559"/>
                      <a:pt x="6884" y="9832"/>
                    </a:cubicBezTo>
                    <a:cubicBezTo>
                      <a:pt x="6300" y="10100"/>
                      <a:pt x="5685" y="10239"/>
                      <a:pt x="5077" y="10239"/>
                    </a:cubicBezTo>
                    <a:cubicBezTo>
                      <a:pt x="4340" y="10239"/>
                      <a:pt x="3611" y="10036"/>
                      <a:pt x="2954" y="9615"/>
                    </a:cubicBezTo>
                    <a:cubicBezTo>
                      <a:pt x="1777" y="8865"/>
                      <a:pt x="1084" y="7546"/>
                      <a:pt x="1133" y="6152"/>
                    </a:cubicBezTo>
                    <a:cubicBezTo>
                      <a:pt x="1178" y="4755"/>
                      <a:pt x="1958" y="3490"/>
                      <a:pt x="3183" y="2819"/>
                    </a:cubicBezTo>
                    <a:cubicBezTo>
                      <a:pt x="3775" y="2494"/>
                      <a:pt x="4429" y="2333"/>
                      <a:pt x="5081" y="2333"/>
                    </a:cubicBezTo>
                    <a:close/>
                    <a:moveTo>
                      <a:pt x="618" y="0"/>
                    </a:moveTo>
                    <a:cubicBezTo>
                      <a:pt x="277" y="0"/>
                      <a:pt x="0" y="277"/>
                      <a:pt x="0" y="618"/>
                    </a:cubicBezTo>
                    <a:lnTo>
                      <a:pt x="0" y="9441"/>
                    </a:lnTo>
                    <a:lnTo>
                      <a:pt x="3057" y="12497"/>
                    </a:lnTo>
                    <a:lnTo>
                      <a:pt x="7107" y="12497"/>
                    </a:lnTo>
                    <a:lnTo>
                      <a:pt x="10163" y="9441"/>
                    </a:lnTo>
                    <a:lnTo>
                      <a:pt x="10163" y="723"/>
                    </a:lnTo>
                    <a:cubicBezTo>
                      <a:pt x="10163" y="326"/>
                      <a:pt x="9838" y="0"/>
                      <a:pt x="9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565" name="Google Shape;6565;p78"/>
            <p:cNvGrpSpPr/>
            <p:nvPr/>
          </p:nvGrpSpPr>
          <p:grpSpPr>
            <a:xfrm>
              <a:off x="4588276" y="3125886"/>
              <a:ext cx="343759" cy="339271"/>
              <a:chOff x="6232000" y="1435050"/>
              <a:chExt cx="488225" cy="481850"/>
            </a:xfrm>
            <a:solidFill>
              <a:srgbClr val="FFAB2F"/>
            </a:solidFill>
          </p:grpSpPr>
          <p:sp>
            <p:nvSpPr>
              <p:cNvPr id="6566" name="Google Shape;6566;p78"/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67" name="Google Shape;6567;p78"/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68" name="Google Shape;6568;p78"/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69" name="Google Shape;6569;p78"/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570" name="Google Shape;6570;p78"/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06" name="Google Shape;6606;p78"/>
            <p:cNvGrpSpPr/>
            <p:nvPr/>
          </p:nvGrpSpPr>
          <p:grpSpPr>
            <a:xfrm>
              <a:off x="4593715" y="3542000"/>
              <a:ext cx="332881" cy="332881"/>
              <a:chOff x="6239925" y="2032450"/>
              <a:chExt cx="472775" cy="472775"/>
            </a:xfrm>
            <a:solidFill>
              <a:srgbClr val="FFAB2F"/>
            </a:solidFill>
          </p:grpSpPr>
          <p:sp>
            <p:nvSpPr>
              <p:cNvPr id="6607" name="Google Shape;6607;p78"/>
              <p:cNvSpPr/>
              <p:nvPr/>
            </p:nvSpPr>
            <p:spPr>
              <a:xfrm>
                <a:off x="6239925" y="2032450"/>
                <a:ext cx="472775" cy="472775"/>
              </a:xfrm>
              <a:custGeom>
                <a:avLst/>
                <a:gdLst/>
                <a:ahLst/>
                <a:cxnLst/>
                <a:rect l="l" t="t" r="r" b="b"/>
                <a:pathLst>
                  <a:path w="18911" h="18911" extrusionOk="0">
                    <a:moveTo>
                      <a:pt x="9455" y="2466"/>
                    </a:moveTo>
                    <a:cubicBezTo>
                      <a:pt x="13307" y="2466"/>
                      <a:pt x="16442" y="5601"/>
                      <a:pt x="16442" y="9456"/>
                    </a:cubicBezTo>
                    <a:cubicBezTo>
                      <a:pt x="16442" y="13310"/>
                      <a:pt x="13307" y="16445"/>
                      <a:pt x="9455" y="16445"/>
                    </a:cubicBezTo>
                    <a:cubicBezTo>
                      <a:pt x="5601" y="16445"/>
                      <a:pt x="2466" y="13310"/>
                      <a:pt x="2466" y="9456"/>
                    </a:cubicBezTo>
                    <a:cubicBezTo>
                      <a:pt x="2466" y="5601"/>
                      <a:pt x="5601" y="2466"/>
                      <a:pt x="9455" y="2466"/>
                    </a:cubicBezTo>
                    <a:close/>
                    <a:moveTo>
                      <a:pt x="9455" y="0"/>
                    </a:moveTo>
                    <a:cubicBezTo>
                      <a:pt x="4228" y="0"/>
                      <a:pt x="0" y="4228"/>
                      <a:pt x="0" y="9456"/>
                    </a:cubicBezTo>
                    <a:cubicBezTo>
                      <a:pt x="0" y="14683"/>
                      <a:pt x="4228" y="18911"/>
                      <a:pt x="9455" y="18911"/>
                    </a:cubicBezTo>
                    <a:cubicBezTo>
                      <a:pt x="14680" y="18911"/>
                      <a:pt x="18911" y="14683"/>
                      <a:pt x="18911" y="9456"/>
                    </a:cubicBezTo>
                    <a:cubicBezTo>
                      <a:pt x="18911" y="4231"/>
                      <a:pt x="14680" y="0"/>
                      <a:pt x="94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08" name="Google Shape;6608;p78"/>
              <p:cNvSpPr/>
              <p:nvPr/>
            </p:nvSpPr>
            <p:spPr>
              <a:xfrm>
                <a:off x="6329800" y="2122325"/>
                <a:ext cx="292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11721" extrusionOk="0">
                    <a:moveTo>
                      <a:pt x="5860" y="1043"/>
                    </a:moveTo>
                    <a:cubicBezTo>
                      <a:pt x="6171" y="1043"/>
                      <a:pt x="6424" y="1295"/>
                      <a:pt x="6424" y="1609"/>
                    </a:cubicBezTo>
                    <a:lnTo>
                      <a:pt x="6424" y="2542"/>
                    </a:lnTo>
                    <a:cubicBezTo>
                      <a:pt x="7264" y="2792"/>
                      <a:pt x="7839" y="3566"/>
                      <a:pt x="7842" y="4442"/>
                    </a:cubicBezTo>
                    <a:cubicBezTo>
                      <a:pt x="7842" y="4755"/>
                      <a:pt x="7589" y="5008"/>
                      <a:pt x="7276" y="5008"/>
                    </a:cubicBezTo>
                    <a:cubicBezTo>
                      <a:pt x="6966" y="5008"/>
                      <a:pt x="6713" y="4755"/>
                      <a:pt x="6713" y="4442"/>
                    </a:cubicBezTo>
                    <a:cubicBezTo>
                      <a:pt x="6713" y="3929"/>
                      <a:pt x="6292" y="3588"/>
                      <a:pt x="5853" y="3588"/>
                    </a:cubicBezTo>
                    <a:cubicBezTo>
                      <a:pt x="5644" y="3588"/>
                      <a:pt x="5429" y="3666"/>
                      <a:pt x="5255" y="3840"/>
                    </a:cubicBezTo>
                    <a:cubicBezTo>
                      <a:pt x="4719" y="4376"/>
                      <a:pt x="5099" y="5297"/>
                      <a:pt x="5860" y="5297"/>
                    </a:cubicBezTo>
                    <a:cubicBezTo>
                      <a:pt x="5862" y="5297"/>
                      <a:pt x="5865" y="5297"/>
                      <a:pt x="5867" y="5297"/>
                    </a:cubicBezTo>
                    <a:cubicBezTo>
                      <a:pt x="6849" y="5297"/>
                      <a:pt x="7680" y="6019"/>
                      <a:pt x="7821" y="6993"/>
                    </a:cubicBezTo>
                    <a:cubicBezTo>
                      <a:pt x="7962" y="7968"/>
                      <a:pt x="7369" y="8899"/>
                      <a:pt x="6424" y="9179"/>
                    </a:cubicBezTo>
                    <a:lnTo>
                      <a:pt x="6424" y="10115"/>
                    </a:lnTo>
                    <a:cubicBezTo>
                      <a:pt x="6424" y="10426"/>
                      <a:pt x="6171" y="10679"/>
                      <a:pt x="5860" y="10679"/>
                    </a:cubicBezTo>
                    <a:cubicBezTo>
                      <a:pt x="5547" y="10679"/>
                      <a:pt x="5294" y="10426"/>
                      <a:pt x="5294" y="10115"/>
                    </a:cubicBezTo>
                    <a:lnTo>
                      <a:pt x="5294" y="9179"/>
                    </a:lnTo>
                    <a:cubicBezTo>
                      <a:pt x="4454" y="8929"/>
                      <a:pt x="3879" y="8155"/>
                      <a:pt x="3876" y="7279"/>
                    </a:cubicBezTo>
                    <a:cubicBezTo>
                      <a:pt x="3876" y="6966"/>
                      <a:pt x="4129" y="6713"/>
                      <a:pt x="4442" y="6713"/>
                    </a:cubicBezTo>
                    <a:cubicBezTo>
                      <a:pt x="4752" y="6713"/>
                      <a:pt x="5005" y="6966"/>
                      <a:pt x="5005" y="7279"/>
                    </a:cubicBezTo>
                    <a:cubicBezTo>
                      <a:pt x="5005" y="7792"/>
                      <a:pt x="5426" y="8133"/>
                      <a:pt x="5865" y="8133"/>
                    </a:cubicBezTo>
                    <a:cubicBezTo>
                      <a:pt x="6074" y="8133"/>
                      <a:pt x="6288" y="8055"/>
                      <a:pt x="6463" y="7881"/>
                    </a:cubicBezTo>
                    <a:cubicBezTo>
                      <a:pt x="6999" y="7345"/>
                      <a:pt x="6619" y="6427"/>
                      <a:pt x="5860" y="6427"/>
                    </a:cubicBezTo>
                    <a:cubicBezTo>
                      <a:pt x="4873" y="6427"/>
                      <a:pt x="4039" y="5704"/>
                      <a:pt x="3897" y="4728"/>
                    </a:cubicBezTo>
                    <a:cubicBezTo>
                      <a:pt x="3756" y="3753"/>
                      <a:pt x="4349" y="2822"/>
                      <a:pt x="5294" y="2542"/>
                    </a:cubicBezTo>
                    <a:lnTo>
                      <a:pt x="5294" y="1609"/>
                    </a:lnTo>
                    <a:cubicBezTo>
                      <a:pt x="5294" y="1295"/>
                      <a:pt x="5547" y="1043"/>
                      <a:pt x="5860" y="1043"/>
                    </a:cubicBezTo>
                    <a:close/>
                    <a:moveTo>
                      <a:pt x="5860" y="1"/>
                    </a:moveTo>
                    <a:cubicBezTo>
                      <a:pt x="2629" y="1"/>
                      <a:pt x="1" y="2629"/>
                      <a:pt x="1" y="5861"/>
                    </a:cubicBezTo>
                    <a:cubicBezTo>
                      <a:pt x="1" y="9092"/>
                      <a:pt x="2629" y="11720"/>
                      <a:pt x="5860" y="11720"/>
                    </a:cubicBezTo>
                    <a:cubicBezTo>
                      <a:pt x="9088" y="11720"/>
                      <a:pt x="11717" y="9092"/>
                      <a:pt x="11717" y="5861"/>
                    </a:cubicBezTo>
                    <a:cubicBezTo>
                      <a:pt x="11717" y="2629"/>
                      <a:pt x="9088" y="1"/>
                      <a:pt x="58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09" name="Google Shape;6609;p78"/>
            <p:cNvGrpSpPr/>
            <p:nvPr/>
          </p:nvGrpSpPr>
          <p:grpSpPr>
            <a:xfrm>
              <a:off x="5042807" y="2364092"/>
              <a:ext cx="334641" cy="185425"/>
              <a:chOff x="903075" y="2730000"/>
              <a:chExt cx="475275" cy="263350"/>
            </a:xfrm>
            <a:solidFill>
              <a:srgbClr val="FFAB2F"/>
            </a:solidFill>
          </p:grpSpPr>
          <p:sp>
            <p:nvSpPr>
              <p:cNvPr id="6610" name="Google Shape;6610;p78"/>
              <p:cNvSpPr/>
              <p:nvPr/>
            </p:nvSpPr>
            <p:spPr>
              <a:xfrm>
                <a:off x="986725" y="2807325"/>
                <a:ext cx="308000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12320" h="4352" extrusionOk="0">
                    <a:moveTo>
                      <a:pt x="6161" y="482"/>
                    </a:moveTo>
                    <a:cubicBezTo>
                      <a:pt x="6845" y="482"/>
                      <a:pt x="7462" y="894"/>
                      <a:pt x="7724" y="1527"/>
                    </a:cubicBezTo>
                    <a:cubicBezTo>
                      <a:pt x="7986" y="2159"/>
                      <a:pt x="7838" y="2888"/>
                      <a:pt x="7357" y="3370"/>
                    </a:cubicBezTo>
                    <a:cubicBezTo>
                      <a:pt x="7032" y="3694"/>
                      <a:pt x="6599" y="3866"/>
                      <a:pt x="6158" y="3866"/>
                    </a:cubicBezTo>
                    <a:cubicBezTo>
                      <a:pt x="5940" y="3866"/>
                      <a:pt x="5720" y="3824"/>
                      <a:pt x="5511" y="3737"/>
                    </a:cubicBezTo>
                    <a:cubicBezTo>
                      <a:pt x="4881" y="3475"/>
                      <a:pt x="4469" y="2858"/>
                      <a:pt x="4469" y="2174"/>
                    </a:cubicBezTo>
                    <a:cubicBezTo>
                      <a:pt x="4469" y="1241"/>
                      <a:pt x="5225" y="482"/>
                      <a:pt x="6161" y="482"/>
                    </a:cubicBezTo>
                    <a:close/>
                    <a:moveTo>
                      <a:pt x="1418" y="0"/>
                    </a:moveTo>
                    <a:cubicBezTo>
                      <a:pt x="1220" y="684"/>
                      <a:pt x="684" y="1220"/>
                      <a:pt x="0" y="1415"/>
                    </a:cubicBezTo>
                    <a:lnTo>
                      <a:pt x="0" y="2933"/>
                    </a:lnTo>
                    <a:cubicBezTo>
                      <a:pt x="684" y="3129"/>
                      <a:pt x="1220" y="3665"/>
                      <a:pt x="1418" y="4351"/>
                    </a:cubicBezTo>
                    <a:lnTo>
                      <a:pt x="10904" y="4351"/>
                    </a:lnTo>
                    <a:cubicBezTo>
                      <a:pt x="11100" y="3665"/>
                      <a:pt x="11636" y="3129"/>
                      <a:pt x="12319" y="2933"/>
                    </a:cubicBezTo>
                    <a:lnTo>
                      <a:pt x="12319" y="1415"/>
                    </a:lnTo>
                    <a:cubicBezTo>
                      <a:pt x="11636" y="1220"/>
                      <a:pt x="11100" y="684"/>
                      <a:pt x="109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11" name="Google Shape;6611;p78"/>
              <p:cNvSpPr/>
              <p:nvPr/>
            </p:nvSpPr>
            <p:spPr>
              <a:xfrm>
                <a:off x="1126675" y="2847600"/>
                <a:ext cx="281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27" extrusionOk="0">
                    <a:moveTo>
                      <a:pt x="563" y="0"/>
                    </a:moveTo>
                    <a:cubicBezTo>
                      <a:pt x="250" y="0"/>
                      <a:pt x="0" y="253"/>
                      <a:pt x="0" y="563"/>
                    </a:cubicBezTo>
                    <a:cubicBezTo>
                      <a:pt x="0" y="873"/>
                      <a:pt x="250" y="1126"/>
                      <a:pt x="563" y="1126"/>
                    </a:cubicBezTo>
                    <a:cubicBezTo>
                      <a:pt x="873" y="1126"/>
                      <a:pt x="1123" y="873"/>
                      <a:pt x="1123" y="563"/>
                    </a:cubicBezTo>
                    <a:cubicBezTo>
                      <a:pt x="1123" y="253"/>
                      <a:pt x="873" y="0"/>
                      <a:pt x="5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12" name="Google Shape;6612;p78"/>
              <p:cNvSpPr/>
              <p:nvPr/>
            </p:nvSpPr>
            <p:spPr>
              <a:xfrm>
                <a:off x="903075" y="2730000"/>
                <a:ext cx="475275" cy="263350"/>
              </a:xfrm>
              <a:custGeom>
                <a:avLst/>
                <a:gdLst/>
                <a:ahLst/>
                <a:cxnLst/>
                <a:rect l="l" t="t" r="r" b="b"/>
                <a:pathLst>
                  <a:path w="19011" h="10534" extrusionOk="0">
                    <a:moveTo>
                      <a:pt x="14735" y="1964"/>
                    </a:moveTo>
                    <a:cubicBezTo>
                      <a:pt x="15045" y="1964"/>
                      <a:pt x="15298" y="2217"/>
                      <a:pt x="15298" y="2530"/>
                    </a:cubicBezTo>
                    <a:cubicBezTo>
                      <a:pt x="15298" y="3042"/>
                      <a:pt x="15716" y="3460"/>
                      <a:pt x="16231" y="3460"/>
                    </a:cubicBezTo>
                    <a:cubicBezTo>
                      <a:pt x="16541" y="3460"/>
                      <a:pt x="16794" y="3713"/>
                      <a:pt x="16794" y="4026"/>
                    </a:cubicBezTo>
                    <a:lnTo>
                      <a:pt x="16794" y="6511"/>
                    </a:lnTo>
                    <a:cubicBezTo>
                      <a:pt x="16794" y="6821"/>
                      <a:pt x="16541" y="7074"/>
                      <a:pt x="16231" y="7074"/>
                    </a:cubicBezTo>
                    <a:cubicBezTo>
                      <a:pt x="15716" y="7074"/>
                      <a:pt x="15298" y="7492"/>
                      <a:pt x="15298" y="8007"/>
                    </a:cubicBezTo>
                    <a:cubicBezTo>
                      <a:pt x="15298" y="8318"/>
                      <a:pt x="15045" y="8570"/>
                      <a:pt x="14735" y="8570"/>
                    </a:cubicBezTo>
                    <a:lnTo>
                      <a:pt x="4277" y="8570"/>
                    </a:lnTo>
                    <a:cubicBezTo>
                      <a:pt x="3966" y="8570"/>
                      <a:pt x="3714" y="8318"/>
                      <a:pt x="3714" y="8007"/>
                    </a:cubicBezTo>
                    <a:cubicBezTo>
                      <a:pt x="3714" y="7492"/>
                      <a:pt x="3295" y="7074"/>
                      <a:pt x="2783" y="7074"/>
                    </a:cubicBezTo>
                    <a:cubicBezTo>
                      <a:pt x="2470" y="7074"/>
                      <a:pt x="2217" y="6821"/>
                      <a:pt x="2217" y="6511"/>
                    </a:cubicBezTo>
                    <a:lnTo>
                      <a:pt x="2217" y="4026"/>
                    </a:lnTo>
                    <a:cubicBezTo>
                      <a:pt x="2217" y="3713"/>
                      <a:pt x="2470" y="3460"/>
                      <a:pt x="2783" y="3460"/>
                    </a:cubicBezTo>
                    <a:cubicBezTo>
                      <a:pt x="3295" y="3460"/>
                      <a:pt x="3714" y="3042"/>
                      <a:pt x="3714" y="2530"/>
                    </a:cubicBezTo>
                    <a:cubicBezTo>
                      <a:pt x="3714" y="2217"/>
                      <a:pt x="3966" y="1964"/>
                      <a:pt x="4277" y="1964"/>
                    </a:cubicBezTo>
                    <a:close/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lnTo>
                      <a:pt x="1" y="9968"/>
                    </a:lnTo>
                    <a:cubicBezTo>
                      <a:pt x="1" y="10281"/>
                      <a:pt x="254" y="10534"/>
                      <a:pt x="567" y="10534"/>
                    </a:cubicBezTo>
                    <a:lnTo>
                      <a:pt x="18445" y="10534"/>
                    </a:lnTo>
                    <a:cubicBezTo>
                      <a:pt x="18758" y="10534"/>
                      <a:pt x="19011" y="10281"/>
                      <a:pt x="19011" y="9968"/>
                    </a:cubicBezTo>
                    <a:lnTo>
                      <a:pt x="19011" y="567"/>
                    </a:lnTo>
                    <a:cubicBezTo>
                      <a:pt x="19011" y="253"/>
                      <a:pt x="18758" y="0"/>
                      <a:pt x="184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19" name="Google Shape;6619;p78"/>
            <p:cNvGrpSpPr/>
            <p:nvPr/>
          </p:nvGrpSpPr>
          <p:grpSpPr>
            <a:xfrm>
              <a:off x="5473575" y="2287178"/>
              <a:ext cx="339253" cy="339253"/>
              <a:chOff x="1492675" y="2620775"/>
              <a:chExt cx="481825" cy="481825"/>
            </a:xfrm>
            <a:solidFill>
              <a:srgbClr val="FFAB2F"/>
            </a:solidFill>
          </p:grpSpPr>
          <p:sp>
            <p:nvSpPr>
              <p:cNvPr id="6620" name="Google Shape;6620;p78"/>
              <p:cNvSpPr/>
              <p:nvPr/>
            </p:nvSpPr>
            <p:spPr>
              <a:xfrm>
                <a:off x="1677125" y="2620775"/>
                <a:ext cx="11295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4554" extrusionOk="0">
                    <a:moveTo>
                      <a:pt x="2259" y="0"/>
                    </a:moveTo>
                    <a:cubicBezTo>
                      <a:pt x="1009" y="0"/>
                      <a:pt x="0" y="1048"/>
                      <a:pt x="0" y="2298"/>
                    </a:cubicBezTo>
                    <a:cubicBezTo>
                      <a:pt x="0" y="3544"/>
                      <a:pt x="1009" y="4553"/>
                      <a:pt x="2259" y="4553"/>
                    </a:cubicBezTo>
                    <a:cubicBezTo>
                      <a:pt x="3505" y="4553"/>
                      <a:pt x="4517" y="3544"/>
                      <a:pt x="4517" y="2298"/>
                    </a:cubicBezTo>
                    <a:cubicBezTo>
                      <a:pt x="4517" y="1048"/>
                      <a:pt x="3505" y="0"/>
                      <a:pt x="22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21" name="Google Shape;6621;p78"/>
              <p:cNvSpPr/>
              <p:nvPr/>
            </p:nvSpPr>
            <p:spPr>
              <a:xfrm>
                <a:off x="1492675" y="2734675"/>
                <a:ext cx="481825" cy="3679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717" extrusionOk="0">
                    <a:moveTo>
                      <a:pt x="5120" y="4517"/>
                    </a:moveTo>
                    <a:cubicBezTo>
                      <a:pt x="5623" y="4517"/>
                      <a:pt x="5873" y="5122"/>
                      <a:pt x="5517" y="5481"/>
                    </a:cubicBezTo>
                    <a:cubicBezTo>
                      <a:pt x="5403" y="5595"/>
                      <a:pt x="5262" y="5647"/>
                      <a:pt x="5123" y="5647"/>
                    </a:cubicBezTo>
                    <a:cubicBezTo>
                      <a:pt x="4833" y="5647"/>
                      <a:pt x="4554" y="5421"/>
                      <a:pt x="4554" y="5080"/>
                    </a:cubicBezTo>
                    <a:cubicBezTo>
                      <a:pt x="4554" y="4767"/>
                      <a:pt x="4807" y="4517"/>
                      <a:pt x="5120" y="4517"/>
                    </a:cubicBezTo>
                    <a:close/>
                    <a:moveTo>
                      <a:pt x="3991" y="0"/>
                    </a:moveTo>
                    <a:cubicBezTo>
                      <a:pt x="3677" y="0"/>
                      <a:pt x="3425" y="250"/>
                      <a:pt x="3425" y="563"/>
                    </a:cubicBezTo>
                    <a:lnTo>
                      <a:pt x="3425" y="2572"/>
                    </a:lnTo>
                    <a:cubicBezTo>
                      <a:pt x="2455" y="3367"/>
                      <a:pt x="1750" y="4439"/>
                      <a:pt x="1401" y="5646"/>
                    </a:cubicBezTo>
                    <a:lnTo>
                      <a:pt x="564" y="5646"/>
                    </a:lnTo>
                    <a:cubicBezTo>
                      <a:pt x="251" y="5646"/>
                      <a:pt x="1" y="5896"/>
                      <a:pt x="1" y="6209"/>
                    </a:cubicBezTo>
                    <a:lnTo>
                      <a:pt x="1" y="9597"/>
                    </a:lnTo>
                    <a:cubicBezTo>
                      <a:pt x="1" y="9910"/>
                      <a:pt x="251" y="10163"/>
                      <a:pt x="564" y="10163"/>
                    </a:cubicBezTo>
                    <a:lnTo>
                      <a:pt x="1850" y="10163"/>
                    </a:lnTo>
                    <a:cubicBezTo>
                      <a:pt x="2446" y="11322"/>
                      <a:pt x="3391" y="12265"/>
                      <a:pt x="4554" y="12858"/>
                    </a:cubicBezTo>
                    <a:lnTo>
                      <a:pt x="4554" y="14153"/>
                    </a:lnTo>
                    <a:cubicBezTo>
                      <a:pt x="4554" y="14463"/>
                      <a:pt x="4807" y="14716"/>
                      <a:pt x="5120" y="14716"/>
                    </a:cubicBezTo>
                    <a:lnTo>
                      <a:pt x="7378" y="14716"/>
                    </a:lnTo>
                    <a:cubicBezTo>
                      <a:pt x="7688" y="14716"/>
                      <a:pt x="7941" y="14463"/>
                      <a:pt x="7941" y="14153"/>
                    </a:cubicBezTo>
                    <a:lnTo>
                      <a:pt x="7941" y="13551"/>
                    </a:lnTo>
                    <a:lnTo>
                      <a:pt x="11329" y="13551"/>
                    </a:lnTo>
                    <a:lnTo>
                      <a:pt x="11329" y="14153"/>
                    </a:lnTo>
                    <a:cubicBezTo>
                      <a:pt x="11329" y="14463"/>
                      <a:pt x="11582" y="14716"/>
                      <a:pt x="11895" y="14716"/>
                    </a:cubicBezTo>
                    <a:lnTo>
                      <a:pt x="14154" y="14716"/>
                    </a:lnTo>
                    <a:cubicBezTo>
                      <a:pt x="14464" y="14716"/>
                      <a:pt x="14717" y="14463"/>
                      <a:pt x="14717" y="14153"/>
                    </a:cubicBezTo>
                    <a:lnTo>
                      <a:pt x="14717" y="12864"/>
                    </a:lnTo>
                    <a:cubicBezTo>
                      <a:pt x="16647" y="11880"/>
                      <a:pt x="17945" y="9958"/>
                      <a:pt x="18107" y="7808"/>
                    </a:cubicBezTo>
                    <a:cubicBezTo>
                      <a:pt x="18800" y="7582"/>
                      <a:pt x="19270" y="6938"/>
                      <a:pt x="19273" y="6209"/>
                    </a:cubicBezTo>
                    <a:lnTo>
                      <a:pt x="19273" y="5080"/>
                    </a:lnTo>
                    <a:cubicBezTo>
                      <a:pt x="19273" y="4767"/>
                      <a:pt x="19020" y="4517"/>
                      <a:pt x="18707" y="4517"/>
                    </a:cubicBezTo>
                    <a:cubicBezTo>
                      <a:pt x="18393" y="4517"/>
                      <a:pt x="18144" y="4767"/>
                      <a:pt x="18144" y="5080"/>
                    </a:cubicBezTo>
                    <a:lnTo>
                      <a:pt x="18144" y="6209"/>
                    </a:lnTo>
                    <a:cubicBezTo>
                      <a:pt x="18141" y="6300"/>
                      <a:pt x="18116" y="6387"/>
                      <a:pt x="18074" y="6465"/>
                    </a:cubicBezTo>
                    <a:cubicBezTo>
                      <a:pt x="17647" y="3454"/>
                      <a:pt x="15021" y="1129"/>
                      <a:pt x="11895" y="1129"/>
                    </a:cubicBezTo>
                    <a:lnTo>
                      <a:pt x="7378" y="1129"/>
                    </a:lnTo>
                    <a:cubicBezTo>
                      <a:pt x="7020" y="1129"/>
                      <a:pt x="6665" y="1166"/>
                      <a:pt x="6315" y="1232"/>
                    </a:cubicBezTo>
                    <a:cubicBezTo>
                      <a:pt x="5788" y="464"/>
                      <a:pt x="4921" y="3"/>
                      <a:pt x="39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622" name="Google Shape;6622;p78"/>
            <p:cNvSpPr/>
            <p:nvPr/>
          </p:nvSpPr>
          <p:spPr>
            <a:xfrm>
              <a:off x="5873522" y="2287094"/>
              <a:ext cx="352508" cy="339253"/>
            </a:xfrm>
            <a:custGeom>
              <a:avLst/>
              <a:gdLst/>
              <a:ahLst/>
              <a:cxnLst/>
              <a:rect l="l" t="t" r="r" b="b"/>
              <a:pathLst>
                <a:path w="20026" h="19273" extrusionOk="0">
                  <a:moveTo>
                    <a:pt x="14841" y="2901"/>
                  </a:moveTo>
                  <a:cubicBezTo>
                    <a:pt x="15282" y="2901"/>
                    <a:pt x="15717" y="3074"/>
                    <a:pt x="16042" y="3397"/>
                  </a:cubicBezTo>
                  <a:cubicBezTo>
                    <a:pt x="16704" y="4059"/>
                    <a:pt x="16704" y="5131"/>
                    <a:pt x="16042" y="5794"/>
                  </a:cubicBezTo>
                  <a:cubicBezTo>
                    <a:pt x="15717" y="6118"/>
                    <a:pt x="15284" y="6290"/>
                    <a:pt x="14843" y="6290"/>
                  </a:cubicBezTo>
                  <a:cubicBezTo>
                    <a:pt x="14625" y="6290"/>
                    <a:pt x="14405" y="6248"/>
                    <a:pt x="14196" y="6161"/>
                  </a:cubicBezTo>
                  <a:cubicBezTo>
                    <a:pt x="13563" y="5899"/>
                    <a:pt x="13151" y="5282"/>
                    <a:pt x="13151" y="4595"/>
                  </a:cubicBezTo>
                  <a:cubicBezTo>
                    <a:pt x="13151" y="3912"/>
                    <a:pt x="13563" y="3294"/>
                    <a:pt x="14196" y="3029"/>
                  </a:cubicBezTo>
                  <a:cubicBezTo>
                    <a:pt x="14404" y="2943"/>
                    <a:pt x="14623" y="2901"/>
                    <a:pt x="14841" y="2901"/>
                  </a:cubicBezTo>
                  <a:close/>
                  <a:moveTo>
                    <a:pt x="10859" y="4837"/>
                  </a:moveTo>
                  <a:cubicBezTo>
                    <a:pt x="11001" y="4837"/>
                    <a:pt x="11142" y="4890"/>
                    <a:pt x="11251" y="4996"/>
                  </a:cubicBezTo>
                  <a:lnTo>
                    <a:pt x="12049" y="5794"/>
                  </a:lnTo>
                  <a:cubicBezTo>
                    <a:pt x="12269" y="6014"/>
                    <a:pt x="12269" y="6372"/>
                    <a:pt x="12049" y="6592"/>
                  </a:cubicBezTo>
                  <a:cubicBezTo>
                    <a:pt x="11939" y="6702"/>
                    <a:pt x="11794" y="6757"/>
                    <a:pt x="11650" y="6757"/>
                  </a:cubicBezTo>
                  <a:cubicBezTo>
                    <a:pt x="11505" y="6757"/>
                    <a:pt x="11361" y="6702"/>
                    <a:pt x="11251" y="6592"/>
                  </a:cubicBezTo>
                  <a:lnTo>
                    <a:pt x="10453" y="5794"/>
                  </a:lnTo>
                  <a:cubicBezTo>
                    <a:pt x="10239" y="5571"/>
                    <a:pt x="10242" y="5219"/>
                    <a:pt x="10459" y="5002"/>
                  </a:cubicBezTo>
                  <a:cubicBezTo>
                    <a:pt x="10570" y="4892"/>
                    <a:pt x="10715" y="4837"/>
                    <a:pt x="10859" y="4837"/>
                  </a:cubicBezTo>
                  <a:close/>
                  <a:moveTo>
                    <a:pt x="13255" y="7232"/>
                  </a:moveTo>
                  <a:cubicBezTo>
                    <a:pt x="13396" y="7232"/>
                    <a:pt x="13538" y="7284"/>
                    <a:pt x="13648" y="7390"/>
                  </a:cubicBezTo>
                  <a:lnTo>
                    <a:pt x="14446" y="8188"/>
                  </a:lnTo>
                  <a:cubicBezTo>
                    <a:pt x="14665" y="8411"/>
                    <a:pt x="14665" y="8766"/>
                    <a:pt x="14446" y="8989"/>
                  </a:cubicBezTo>
                  <a:cubicBezTo>
                    <a:pt x="14336" y="9099"/>
                    <a:pt x="14191" y="9154"/>
                    <a:pt x="14047" y="9154"/>
                  </a:cubicBezTo>
                  <a:cubicBezTo>
                    <a:pt x="13902" y="9154"/>
                    <a:pt x="13758" y="9099"/>
                    <a:pt x="13648" y="8989"/>
                  </a:cubicBezTo>
                  <a:lnTo>
                    <a:pt x="12850" y="8188"/>
                  </a:lnTo>
                  <a:cubicBezTo>
                    <a:pt x="12633" y="7968"/>
                    <a:pt x="12636" y="7616"/>
                    <a:pt x="12856" y="7399"/>
                  </a:cubicBezTo>
                  <a:cubicBezTo>
                    <a:pt x="12966" y="7287"/>
                    <a:pt x="13110" y="7232"/>
                    <a:pt x="13255" y="7232"/>
                  </a:cubicBezTo>
                  <a:close/>
                  <a:moveTo>
                    <a:pt x="10846" y="8029"/>
                  </a:moveTo>
                  <a:cubicBezTo>
                    <a:pt x="10991" y="8029"/>
                    <a:pt x="11135" y="8084"/>
                    <a:pt x="11245" y="8194"/>
                  </a:cubicBezTo>
                  <a:cubicBezTo>
                    <a:pt x="11462" y="8411"/>
                    <a:pt x="11465" y="8763"/>
                    <a:pt x="11251" y="8986"/>
                  </a:cubicBezTo>
                  <a:lnTo>
                    <a:pt x="11251" y="8989"/>
                  </a:lnTo>
                  <a:lnTo>
                    <a:pt x="10778" y="9461"/>
                  </a:lnTo>
                  <a:cubicBezTo>
                    <a:pt x="11088" y="10106"/>
                    <a:pt x="10959" y="10874"/>
                    <a:pt x="10453" y="11383"/>
                  </a:cubicBezTo>
                  <a:cubicBezTo>
                    <a:pt x="10343" y="11493"/>
                    <a:pt x="10198" y="11548"/>
                    <a:pt x="10054" y="11548"/>
                  </a:cubicBezTo>
                  <a:cubicBezTo>
                    <a:pt x="9909" y="11548"/>
                    <a:pt x="9765" y="11493"/>
                    <a:pt x="9655" y="11383"/>
                  </a:cubicBezTo>
                  <a:cubicBezTo>
                    <a:pt x="9435" y="11163"/>
                    <a:pt x="9435" y="10804"/>
                    <a:pt x="9655" y="10585"/>
                  </a:cubicBezTo>
                  <a:cubicBezTo>
                    <a:pt x="10010" y="10229"/>
                    <a:pt x="9757" y="9621"/>
                    <a:pt x="9254" y="9621"/>
                  </a:cubicBezTo>
                  <a:cubicBezTo>
                    <a:pt x="8751" y="9621"/>
                    <a:pt x="8498" y="10229"/>
                    <a:pt x="8857" y="10585"/>
                  </a:cubicBezTo>
                  <a:cubicBezTo>
                    <a:pt x="9441" y="11166"/>
                    <a:pt x="9519" y="12084"/>
                    <a:pt x="9043" y="12756"/>
                  </a:cubicBezTo>
                  <a:cubicBezTo>
                    <a:pt x="8717" y="13218"/>
                    <a:pt x="8196" y="13472"/>
                    <a:pt x="7661" y="13472"/>
                  </a:cubicBezTo>
                  <a:cubicBezTo>
                    <a:pt x="7415" y="13472"/>
                    <a:pt x="7167" y="13419"/>
                    <a:pt x="6933" y="13307"/>
                  </a:cubicBezTo>
                  <a:lnTo>
                    <a:pt x="6460" y="13777"/>
                  </a:lnTo>
                  <a:cubicBezTo>
                    <a:pt x="6351" y="13882"/>
                    <a:pt x="6210" y="13935"/>
                    <a:pt x="6068" y="13935"/>
                  </a:cubicBezTo>
                  <a:cubicBezTo>
                    <a:pt x="5924" y="13935"/>
                    <a:pt x="5779" y="13880"/>
                    <a:pt x="5668" y="13771"/>
                  </a:cubicBezTo>
                  <a:cubicBezTo>
                    <a:pt x="5451" y="13551"/>
                    <a:pt x="5448" y="13198"/>
                    <a:pt x="5662" y="12979"/>
                  </a:cubicBezTo>
                  <a:lnTo>
                    <a:pt x="6135" y="12506"/>
                  </a:lnTo>
                  <a:cubicBezTo>
                    <a:pt x="5824" y="11861"/>
                    <a:pt x="5957" y="11091"/>
                    <a:pt x="6460" y="10582"/>
                  </a:cubicBezTo>
                  <a:cubicBezTo>
                    <a:pt x="6570" y="10476"/>
                    <a:pt x="6711" y="10424"/>
                    <a:pt x="6852" y="10424"/>
                  </a:cubicBezTo>
                  <a:cubicBezTo>
                    <a:pt x="6997" y="10424"/>
                    <a:pt x="7142" y="10479"/>
                    <a:pt x="7252" y="10591"/>
                  </a:cubicBezTo>
                  <a:cubicBezTo>
                    <a:pt x="7469" y="10808"/>
                    <a:pt x="7472" y="11160"/>
                    <a:pt x="7258" y="11383"/>
                  </a:cubicBezTo>
                  <a:cubicBezTo>
                    <a:pt x="6902" y="11738"/>
                    <a:pt x="7155" y="12346"/>
                    <a:pt x="7658" y="12346"/>
                  </a:cubicBezTo>
                  <a:cubicBezTo>
                    <a:pt x="8161" y="12346"/>
                    <a:pt x="8414" y="11738"/>
                    <a:pt x="8059" y="11383"/>
                  </a:cubicBezTo>
                  <a:cubicBezTo>
                    <a:pt x="7475" y="10798"/>
                    <a:pt x="7393" y="9883"/>
                    <a:pt x="7869" y="9209"/>
                  </a:cubicBezTo>
                  <a:cubicBezTo>
                    <a:pt x="8195" y="8749"/>
                    <a:pt x="8716" y="8495"/>
                    <a:pt x="9251" y="8495"/>
                  </a:cubicBezTo>
                  <a:cubicBezTo>
                    <a:pt x="9497" y="8495"/>
                    <a:pt x="9746" y="8549"/>
                    <a:pt x="9980" y="8660"/>
                  </a:cubicBezTo>
                  <a:lnTo>
                    <a:pt x="10453" y="8188"/>
                  </a:lnTo>
                  <a:cubicBezTo>
                    <a:pt x="10563" y="8082"/>
                    <a:pt x="10705" y="8029"/>
                    <a:pt x="10846" y="8029"/>
                  </a:cubicBezTo>
                  <a:close/>
                  <a:moveTo>
                    <a:pt x="13208" y="0"/>
                  </a:moveTo>
                  <a:cubicBezTo>
                    <a:pt x="11632" y="0"/>
                    <a:pt x="10059" y="597"/>
                    <a:pt x="8857" y="1801"/>
                  </a:cubicBezTo>
                  <a:lnTo>
                    <a:pt x="8456" y="2201"/>
                  </a:lnTo>
                  <a:lnTo>
                    <a:pt x="9655" y="3397"/>
                  </a:lnTo>
                  <a:cubicBezTo>
                    <a:pt x="9869" y="3620"/>
                    <a:pt x="9866" y="3972"/>
                    <a:pt x="9646" y="4189"/>
                  </a:cubicBezTo>
                  <a:cubicBezTo>
                    <a:pt x="9536" y="4300"/>
                    <a:pt x="9391" y="4356"/>
                    <a:pt x="9246" y="4356"/>
                  </a:cubicBezTo>
                  <a:cubicBezTo>
                    <a:pt x="9106" y="4356"/>
                    <a:pt x="8965" y="4303"/>
                    <a:pt x="8857" y="4198"/>
                  </a:cubicBezTo>
                  <a:lnTo>
                    <a:pt x="7658" y="2999"/>
                  </a:lnTo>
                  <a:lnTo>
                    <a:pt x="663" y="9994"/>
                  </a:lnTo>
                  <a:cubicBezTo>
                    <a:pt x="1" y="10654"/>
                    <a:pt x="1" y="11726"/>
                    <a:pt x="663" y="12388"/>
                  </a:cubicBezTo>
                  <a:lnTo>
                    <a:pt x="7053" y="18775"/>
                  </a:lnTo>
                  <a:cubicBezTo>
                    <a:pt x="7383" y="19107"/>
                    <a:pt x="7816" y="19272"/>
                    <a:pt x="8249" y="19272"/>
                  </a:cubicBezTo>
                  <a:cubicBezTo>
                    <a:pt x="8682" y="19272"/>
                    <a:pt x="9116" y="19107"/>
                    <a:pt x="9447" y="18775"/>
                  </a:cubicBezTo>
                  <a:lnTo>
                    <a:pt x="16442" y="11783"/>
                  </a:lnTo>
                  <a:lnTo>
                    <a:pt x="15244" y="10585"/>
                  </a:lnTo>
                  <a:cubicBezTo>
                    <a:pt x="15030" y="10362"/>
                    <a:pt x="15033" y="10010"/>
                    <a:pt x="15250" y="9793"/>
                  </a:cubicBezTo>
                  <a:cubicBezTo>
                    <a:pt x="15361" y="9683"/>
                    <a:pt x="15506" y="9628"/>
                    <a:pt x="15650" y="9628"/>
                  </a:cubicBezTo>
                  <a:cubicBezTo>
                    <a:pt x="15792" y="9628"/>
                    <a:pt x="15933" y="9681"/>
                    <a:pt x="16042" y="9787"/>
                  </a:cubicBezTo>
                  <a:lnTo>
                    <a:pt x="17240" y="10982"/>
                  </a:lnTo>
                  <a:lnTo>
                    <a:pt x="17641" y="10585"/>
                  </a:lnTo>
                  <a:cubicBezTo>
                    <a:pt x="19923" y="8299"/>
                    <a:pt x="20025" y="4677"/>
                    <a:pt x="17999" y="2240"/>
                  </a:cubicBezTo>
                  <a:lnTo>
                    <a:pt x="19237" y="1003"/>
                  </a:lnTo>
                  <a:cubicBezTo>
                    <a:pt x="19456" y="783"/>
                    <a:pt x="19456" y="425"/>
                    <a:pt x="19237" y="205"/>
                  </a:cubicBezTo>
                  <a:cubicBezTo>
                    <a:pt x="19127" y="95"/>
                    <a:pt x="18982" y="40"/>
                    <a:pt x="18838" y="40"/>
                  </a:cubicBezTo>
                  <a:cubicBezTo>
                    <a:pt x="18693" y="40"/>
                    <a:pt x="18548" y="95"/>
                    <a:pt x="18439" y="205"/>
                  </a:cubicBezTo>
                  <a:lnTo>
                    <a:pt x="17198" y="1443"/>
                  </a:lnTo>
                  <a:cubicBezTo>
                    <a:pt x="16045" y="483"/>
                    <a:pt x="14625" y="0"/>
                    <a:pt x="13208" y="0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623" name="Google Shape;6623;p78"/>
            <p:cNvGrpSpPr/>
            <p:nvPr/>
          </p:nvGrpSpPr>
          <p:grpSpPr>
            <a:xfrm>
              <a:off x="6297328" y="2303161"/>
              <a:ext cx="333585" cy="307287"/>
              <a:chOff x="2682350" y="2643425"/>
              <a:chExt cx="473775" cy="436425"/>
            </a:xfrm>
            <a:solidFill>
              <a:srgbClr val="FFAB2F"/>
            </a:solidFill>
          </p:grpSpPr>
          <p:sp>
            <p:nvSpPr>
              <p:cNvPr id="6624" name="Google Shape;6624;p78"/>
              <p:cNvSpPr/>
              <p:nvPr/>
            </p:nvSpPr>
            <p:spPr>
              <a:xfrm>
                <a:off x="2682350" y="2725775"/>
                <a:ext cx="701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937" extrusionOk="0">
                    <a:moveTo>
                      <a:pt x="1130" y="1"/>
                    </a:moveTo>
                    <a:cubicBezTo>
                      <a:pt x="506" y="1"/>
                      <a:pt x="1" y="504"/>
                      <a:pt x="1" y="1130"/>
                    </a:cubicBezTo>
                    <a:lnTo>
                      <a:pt x="1" y="2937"/>
                    </a:lnTo>
                    <a:lnTo>
                      <a:pt x="1991" y="2937"/>
                    </a:lnTo>
                    <a:cubicBezTo>
                      <a:pt x="2443" y="2937"/>
                      <a:pt x="2807" y="2572"/>
                      <a:pt x="2807" y="2124"/>
                    </a:cubicBezTo>
                    <a:lnTo>
                      <a:pt x="28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25" name="Google Shape;6625;p78"/>
              <p:cNvSpPr/>
              <p:nvPr/>
            </p:nvSpPr>
            <p:spPr>
              <a:xfrm>
                <a:off x="2682350" y="3006350"/>
                <a:ext cx="70175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940" extrusionOk="0">
                    <a:moveTo>
                      <a:pt x="1" y="1"/>
                    </a:moveTo>
                    <a:lnTo>
                      <a:pt x="1" y="1811"/>
                    </a:lnTo>
                    <a:cubicBezTo>
                      <a:pt x="1" y="2434"/>
                      <a:pt x="506" y="2940"/>
                      <a:pt x="1130" y="2940"/>
                    </a:cubicBezTo>
                    <a:lnTo>
                      <a:pt x="2807" y="2940"/>
                    </a:lnTo>
                    <a:lnTo>
                      <a:pt x="2807" y="817"/>
                    </a:lnTo>
                    <a:cubicBezTo>
                      <a:pt x="2807" y="365"/>
                      <a:pt x="2443" y="4"/>
                      <a:pt x="199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26" name="Google Shape;6626;p78"/>
              <p:cNvSpPr/>
              <p:nvPr/>
            </p:nvSpPr>
            <p:spPr>
              <a:xfrm>
                <a:off x="3085925" y="2725700"/>
                <a:ext cx="7020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40" extrusionOk="0">
                    <a:moveTo>
                      <a:pt x="1" y="1"/>
                    </a:moveTo>
                    <a:lnTo>
                      <a:pt x="1" y="2127"/>
                    </a:lnTo>
                    <a:cubicBezTo>
                      <a:pt x="1" y="2575"/>
                      <a:pt x="365" y="2940"/>
                      <a:pt x="817" y="2940"/>
                    </a:cubicBezTo>
                    <a:lnTo>
                      <a:pt x="2807" y="2940"/>
                    </a:lnTo>
                    <a:lnTo>
                      <a:pt x="2807" y="1130"/>
                    </a:lnTo>
                    <a:cubicBezTo>
                      <a:pt x="2807" y="507"/>
                      <a:pt x="2301" y="1"/>
                      <a:pt x="16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27" name="Google Shape;6627;p78"/>
              <p:cNvSpPr/>
              <p:nvPr/>
            </p:nvSpPr>
            <p:spPr>
              <a:xfrm>
                <a:off x="2825150" y="2843075"/>
                <a:ext cx="18070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4295" extrusionOk="0">
                    <a:moveTo>
                      <a:pt x="5024" y="714"/>
                    </a:moveTo>
                    <a:cubicBezTo>
                      <a:pt x="5337" y="714"/>
                      <a:pt x="5590" y="967"/>
                      <a:pt x="5590" y="1277"/>
                    </a:cubicBezTo>
                    <a:cubicBezTo>
                      <a:pt x="5590" y="1590"/>
                      <a:pt x="5337" y="1843"/>
                      <a:pt x="5024" y="1843"/>
                    </a:cubicBezTo>
                    <a:lnTo>
                      <a:pt x="2503" y="1843"/>
                    </a:lnTo>
                    <a:cubicBezTo>
                      <a:pt x="2190" y="1843"/>
                      <a:pt x="1937" y="1590"/>
                      <a:pt x="1937" y="1277"/>
                    </a:cubicBezTo>
                    <a:cubicBezTo>
                      <a:pt x="1937" y="967"/>
                      <a:pt x="2190" y="714"/>
                      <a:pt x="2503" y="714"/>
                    </a:cubicBezTo>
                    <a:close/>
                    <a:moveTo>
                      <a:pt x="6078" y="2452"/>
                    </a:moveTo>
                    <a:cubicBezTo>
                      <a:pt x="6391" y="2452"/>
                      <a:pt x="6644" y="2704"/>
                      <a:pt x="6644" y="3018"/>
                    </a:cubicBezTo>
                    <a:cubicBezTo>
                      <a:pt x="6644" y="3328"/>
                      <a:pt x="6391" y="3581"/>
                      <a:pt x="6078" y="3581"/>
                    </a:cubicBezTo>
                    <a:lnTo>
                      <a:pt x="1449" y="3581"/>
                    </a:lnTo>
                    <a:cubicBezTo>
                      <a:pt x="1136" y="3581"/>
                      <a:pt x="883" y="3328"/>
                      <a:pt x="883" y="3018"/>
                    </a:cubicBezTo>
                    <a:cubicBezTo>
                      <a:pt x="883" y="2704"/>
                      <a:pt x="1136" y="2452"/>
                      <a:pt x="1449" y="2452"/>
                    </a:cubicBezTo>
                    <a:close/>
                    <a:moveTo>
                      <a:pt x="1" y="0"/>
                    </a:moveTo>
                    <a:lnTo>
                      <a:pt x="1" y="4294"/>
                    </a:lnTo>
                    <a:lnTo>
                      <a:pt x="7228" y="4294"/>
                    </a:lnTo>
                    <a:lnTo>
                      <a:pt x="72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28" name="Google Shape;6628;p78"/>
              <p:cNvSpPr/>
              <p:nvPr/>
            </p:nvSpPr>
            <p:spPr>
              <a:xfrm>
                <a:off x="2682350" y="2725700"/>
                <a:ext cx="473775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18951" h="14166" extrusionOk="0">
                    <a:moveTo>
                      <a:pt x="13503" y="3566"/>
                    </a:moveTo>
                    <a:cubicBezTo>
                      <a:pt x="13816" y="3566"/>
                      <a:pt x="14069" y="3819"/>
                      <a:pt x="14069" y="4129"/>
                    </a:cubicBezTo>
                    <a:lnTo>
                      <a:pt x="14069" y="9556"/>
                    </a:lnTo>
                    <a:cubicBezTo>
                      <a:pt x="14069" y="9866"/>
                      <a:pt x="13816" y="10119"/>
                      <a:pt x="13503" y="10119"/>
                    </a:cubicBezTo>
                    <a:lnTo>
                      <a:pt x="5147" y="10119"/>
                    </a:lnTo>
                    <a:cubicBezTo>
                      <a:pt x="4834" y="10119"/>
                      <a:pt x="4584" y="9866"/>
                      <a:pt x="4584" y="9556"/>
                    </a:cubicBezTo>
                    <a:lnTo>
                      <a:pt x="4584" y="4129"/>
                    </a:lnTo>
                    <a:cubicBezTo>
                      <a:pt x="4584" y="3819"/>
                      <a:pt x="4834" y="3566"/>
                      <a:pt x="5147" y="3566"/>
                    </a:cubicBezTo>
                    <a:close/>
                    <a:moveTo>
                      <a:pt x="3936" y="1"/>
                    </a:moveTo>
                    <a:lnTo>
                      <a:pt x="3936" y="2127"/>
                    </a:lnTo>
                    <a:cubicBezTo>
                      <a:pt x="3933" y="3199"/>
                      <a:pt x="3066" y="4069"/>
                      <a:pt x="1991" y="4069"/>
                    </a:cubicBezTo>
                    <a:lnTo>
                      <a:pt x="1" y="4069"/>
                    </a:lnTo>
                    <a:lnTo>
                      <a:pt x="1" y="10098"/>
                    </a:lnTo>
                    <a:lnTo>
                      <a:pt x="1991" y="10098"/>
                    </a:lnTo>
                    <a:cubicBezTo>
                      <a:pt x="3066" y="10101"/>
                      <a:pt x="3933" y="10968"/>
                      <a:pt x="3936" y="12043"/>
                    </a:cubicBezTo>
                    <a:lnTo>
                      <a:pt x="3936" y="14166"/>
                    </a:lnTo>
                    <a:lnTo>
                      <a:pt x="15015" y="14166"/>
                    </a:lnTo>
                    <a:lnTo>
                      <a:pt x="15015" y="12043"/>
                    </a:lnTo>
                    <a:cubicBezTo>
                      <a:pt x="15018" y="10968"/>
                      <a:pt x="15885" y="10101"/>
                      <a:pt x="16960" y="10098"/>
                    </a:cubicBezTo>
                    <a:lnTo>
                      <a:pt x="18950" y="10098"/>
                    </a:lnTo>
                    <a:lnTo>
                      <a:pt x="18950" y="4069"/>
                    </a:lnTo>
                    <a:lnTo>
                      <a:pt x="16960" y="4069"/>
                    </a:lnTo>
                    <a:cubicBezTo>
                      <a:pt x="15885" y="4069"/>
                      <a:pt x="15018" y="3199"/>
                      <a:pt x="15015" y="2127"/>
                    </a:cubicBezTo>
                    <a:lnTo>
                      <a:pt x="1501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29" name="Google Shape;6629;p78"/>
              <p:cNvSpPr/>
              <p:nvPr/>
            </p:nvSpPr>
            <p:spPr>
              <a:xfrm>
                <a:off x="3085925" y="3006350"/>
                <a:ext cx="70200" cy="735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940" extrusionOk="0">
                    <a:moveTo>
                      <a:pt x="817" y="1"/>
                    </a:moveTo>
                    <a:cubicBezTo>
                      <a:pt x="365" y="4"/>
                      <a:pt x="1" y="365"/>
                      <a:pt x="1" y="817"/>
                    </a:cubicBezTo>
                    <a:lnTo>
                      <a:pt x="1" y="2940"/>
                    </a:lnTo>
                    <a:lnTo>
                      <a:pt x="1678" y="2940"/>
                    </a:lnTo>
                    <a:cubicBezTo>
                      <a:pt x="2301" y="2940"/>
                      <a:pt x="2807" y="2434"/>
                      <a:pt x="2807" y="1811"/>
                    </a:cubicBezTo>
                    <a:lnTo>
                      <a:pt x="28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30" name="Google Shape;6630;p78"/>
              <p:cNvSpPr/>
              <p:nvPr/>
            </p:nvSpPr>
            <p:spPr>
              <a:xfrm>
                <a:off x="2825450" y="2643425"/>
                <a:ext cx="18755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2163" extrusionOk="0">
                    <a:moveTo>
                      <a:pt x="1862" y="1"/>
                    </a:moveTo>
                    <a:cubicBezTo>
                      <a:pt x="835" y="4"/>
                      <a:pt x="1" y="835"/>
                      <a:pt x="1" y="1861"/>
                    </a:cubicBezTo>
                    <a:lnTo>
                      <a:pt x="1" y="2163"/>
                    </a:lnTo>
                    <a:lnTo>
                      <a:pt x="1130" y="2163"/>
                    </a:lnTo>
                    <a:lnTo>
                      <a:pt x="1130" y="1861"/>
                    </a:lnTo>
                    <a:cubicBezTo>
                      <a:pt x="1130" y="1458"/>
                      <a:pt x="1458" y="1133"/>
                      <a:pt x="1862" y="1130"/>
                    </a:cubicBezTo>
                    <a:lnTo>
                      <a:pt x="5641" y="1130"/>
                    </a:lnTo>
                    <a:cubicBezTo>
                      <a:pt x="6044" y="1133"/>
                      <a:pt x="6373" y="1458"/>
                      <a:pt x="6373" y="1861"/>
                    </a:cubicBezTo>
                    <a:lnTo>
                      <a:pt x="6373" y="2163"/>
                    </a:lnTo>
                    <a:lnTo>
                      <a:pt x="7502" y="2163"/>
                    </a:lnTo>
                    <a:lnTo>
                      <a:pt x="7502" y="1861"/>
                    </a:lnTo>
                    <a:cubicBezTo>
                      <a:pt x="7502" y="835"/>
                      <a:pt x="6668" y="4"/>
                      <a:pt x="56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31" name="Google Shape;6631;p78"/>
            <p:cNvGrpSpPr/>
            <p:nvPr/>
          </p:nvGrpSpPr>
          <p:grpSpPr>
            <a:xfrm>
              <a:off x="6762818" y="2287178"/>
              <a:ext cx="238531" cy="339253"/>
              <a:chOff x="3342725" y="2620775"/>
              <a:chExt cx="338775" cy="481825"/>
            </a:xfrm>
            <a:solidFill>
              <a:srgbClr val="FFAB2F"/>
            </a:solidFill>
          </p:grpSpPr>
          <p:sp>
            <p:nvSpPr>
              <p:cNvPr id="6632" name="Google Shape;6632;p78"/>
              <p:cNvSpPr/>
              <p:nvPr/>
            </p:nvSpPr>
            <p:spPr>
              <a:xfrm>
                <a:off x="3342725" y="2620775"/>
                <a:ext cx="3387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2259" extrusionOk="0">
                    <a:moveTo>
                      <a:pt x="1693" y="0"/>
                    </a:moveTo>
                    <a:cubicBezTo>
                      <a:pt x="756" y="0"/>
                      <a:pt x="0" y="759"/>
                      <a:pt x="0" y="1695"/>
                    </a:cubicBezTo>
                    <a:lnTo>
                      <a:pt x="0" y="2259"/>
                    </a:lnTo>
                    <a:lnTo>
                      <a:pt x="13551" y="2259"/>
                    </a:lnTo>
                    <a:lnTo>
                      <a:pt x="13551" y="1695"/>
                    </a:lnTo>
                    <a:cubicBezTo>
                      <a:pt x="13548" y="759"/>
                      <a:pt x="12792" y="0"/>
                      <a:pt x="118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33" name="Google Shape;6633;p78"/>
              <p:cNvSpPr/>
              <p:nvPr/>
            </p:nvSpPr>
            <p:spPr>
              <a:xfrm>
                <a:off x="3342725" y="2705450"/>
                <a:ext cx="33877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1369" extrusionOk="0">
                    <a:moveTo>
                      <a:pt x="0" y="1"/>
                    </a:moveTo>
                    <a:lnTo>
                      <a:pt x="0" y="11368"/>
                    </a:lnTo>
                    <a:lnTo>
                      <a:pt x="13551" y="11368"/>
                    </a:lnTo>
                    <a:lnTo>
                      <a:pt x="1355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34" name="Google Shape;6634;p78"/>
              <p:cNvSpPr/>
              <p:nvPr/>
            </p:nvSpPr>
            <p:spPr>
              <a:xfrm>
                <a:off x="3342725" y="3017875"/>
                <a:ext cx="33877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3389" extrusionOk="0">
                    <a:moveTo>
                      <a:pt x="8224" y="1205"/>
                    </a:moveTo>
                    <a:cubicBezTo>
                      <a:pt x="8534" y="1205"/>
                      <a:pt x="8787" y="1458"/>
                      <a:pt x="8787" y="1771"/>
                    </a:cubicBezTo>
                    <a:cubicBezTo>
                      <a:pt x="8787" y="2081"/>
                      <a:pt x="8534" y="2334"/>
                      <a:pt x="8224" y="2334"/>
                    </a:cubicBezTo>
                    <a:lnTo>
                      <a:pt x="5324" y="2334"/>
                    </a:lnTo>
                    <a:cubicBezTo>
                      <a:pt x="5014" y="2334"/>
                      <a:pt x="4761" y="2081"/>
                      <a:pt x="4761" y="1771"/>
                    </a:cubicBezTo>
                    <a:cubicBezTo>
                      <a:pt x="4761" y="1458"/>
                      <a:pt x="5014" y="1205"/>
                      <a:pt x="5324" y="1205"/>
                    </a:cubicBezTo>
                    <a:close/>
                    <a:moveTo>
                      <a:pt x="0" y="0"/>
                    </a:moveTo>
                    <a:lnTo>
                      <a:pt x="0" y="1696"/>
                    </a:lnTo>
                    <a:cubicBezTo>
                      <a:pt x="0" y="2629"/>
                      <a:pt x="756" y="3388"/>
                      <a:pt x="1693" y="3388"/>
                    </a:cubicBezTo>
                    <a:lnTo>
                      <a:pt x="11855" y="3388"/>
                    </a:lnTo>
                    <a:cubicBezTo>
                      <a:pt x="12792" y="3388"/>
                      <a:pt x="13548" y="2629"/>
                      <a:pt x="13551" y="1696"/>
                    </a:cubicBezTo>
                    <a:lnTo>
                      <a:pt x="135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35" name="Google Shape;6635;p78"/>
            <p:cNvGrpSpPr/>
            <p:nvPr/>
          </p:nvGrpSpPr>
          <p:grpSpPr>
            <a:xfrm>
              <a:off x="7156568" y="2287178"/>
              <a:ext cx="278296" cy="339253"/>
              <a:chOff x="3907325" y="2620775"/>
              <a:chExt cx="395250" cy="481825"/>
            </a:xfrm>
            <a:solidFill>
              <a:srgbClr val="FFAB2F"/>
            </a:solidFill>
          </p:grpSpPr>
          <p:sp>
            <p:nvSpPr>
              <p:cNvPr id="6636" name="Google Shape;6636;p78"/>
              <p:cNvSpPr/>
              <p:nvPr/>
            </p:nvSpPr>
            <p:spPr>
              <a:xfrm>
                <a:off x="3907325" y="3016975"/>
                <a:ext cx="745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259" extrusionOk="0">
                    <a:moveTo>
                      <a:pt x="1" y="0"/>
                    </a:moveTo>
                    <a:lnTo>
                      <a:pt x="1" y="563"/>
                    </a:lnTo>
                    <a:cubicBezTo>
                      <a:pt x="1" y="1500"/>
                      <a:pt x="756" y="2256"/>
                      <a:pt x="1693" y="2259"/>
                    </a:cubicBezTo>
                    <a:lnTo>
                      <a:pt x="2982" y="2259"/>
                    </a:lnTo>
                    <a:cubicBezTo>
                      <a:pt x="2711" y="1527"/>
                      <a:pt x="2515" y="768"/>
                      <a:pt x="24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37" name="Google Shape;6637;p78"/>
              <p:cNvSpPr/>
              <p:nvPr/>
            </p:nvSpPr>
            <p:spPr>
              <a:xfrm>
                <a:off x="3907325" y="2705450"/>
                <a:ext cx="282325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1333" extrusionOk="0">
                    <a:moveTo>
                      <a:pt x="1" y="1"/>
                    </a:moveTo>
                    <a:lnTo>
                      <a:pt x="1" y="11332"/>
                    </a:lnTo>
                    <a:lnTo>
                      <a:pt x="2283" y="11332"/>
                    </a:lnTo>
                    <a:cubicBezTo>
                      <a:pt x="2274" y="11142"/>
                      <a:pt x="2259" y="10956"/>
                      <a:pt x="2259" y="10766"/>
                    </a:cubicBezTo>
                    <a:lnTo>
                      <a:pt x="2259" y="9637"/>
                    </a:lnTo>
                    <a:cubicBezTo>
                      <a:pt x="2259" y="8396"/>
                      <a:pt x="2834" y="7249"/>
                      <a:pt x="3834" y="6490"/>
                    </a:cubicBezTo>
                    <a:lnTo>
                      <a:pt x="4517" y="5975"/>
                    </a:lnTo>
                    <a:lnTo>
                      <a:pt x="4517" y="3145"/>
                    </a:lnTo>
                    <a:cubicBezTo>
                      <a:pt x="4517" y="2051"/>
                      <a:pt x="5400" y="1169"/>
                      <a:pt x="6493" y="1169"/>
                    </a:cubicBezTo>
                    <a:cubicBezTo>
                      <a:pt x="7583" y="1169"/>
                      <a:pt x="8468" y="2051"/>
                      <a:pt x="8468" y="3145"/>
                    </a:cubicBezTo>
                    <a:lnTo>
                      <a:pt x="8468" y="3617"/>
                    </a:lnTo>
                    <a:cubicBezTo>
                      <a:pt x="8743" y="3487"/>
                      <a:pt x="9031" y="3426"/>
                      <a:pt x="9314" y="3426"/>
                    </a:cubicBezTo>
                    <a:cubicBezTo>
                      <a:pt x="10141" y="3426"/>
                      <a:pt x="10923" y="3949"/>
                      <a:pt x="11196" y="4795"/>
                    </a:cubicBezTo>
                    <a:cubicBezTo>
                      <a:pt x="11226" y="4780"/>
                      <a:pt x="11260" y="4771"/>
                      <a:pt x="11293" y="4759"/>
                    </a:cubicBezTo>
                    <a:lnTo>
                      <a:pt x="1129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38" name="Google Shape;6638;p78"/>
              <p:cNvSpPr/>
              <p:nvPr/>
            </p:nvSpPr>
            <p:spPr>
              <a:xfrm>
                <a:off x="3907325" y="2620775"/>
                <a:ext cx="2823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2259" extrusionOk="0">
                    <a:moveTo>
                      <a:pt x="1693" y="0"/>
                    </a:moveTo>
                    <a:cubicBezTo>
                      <a:pt x="756" y="0"/>
                      <a:pt x="1" y="759"/>
                      <a:pt x="1" y="1695"/>
                    </a:cubicBezTo>
                    <a:lnTo>
                      <a:pt x="1" y="2259"/>
                    </a:lnTo>
                    <a:lnTo>
                      <a:pt x="11293" y="2259"/>
                    </a:lnTo>
                    <a:lnTo>
                      <a:pt x="11293" y="1695"/>
                    </a:lnTo>
                    <a:cubicBezTo>
                      <a:pt x="11290" y="759"/>
                      <a:pt x="10534" y="0"/>
                      <a:pt x="95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39" name="Google Shape;6639;p78"/>
              <p:cNvSpPr/>
              <p:nvPr/>
            </p:nvSpPr>
            <p:spPr>
              <a:xfrm>
                <a:off x="3992025" y="2762900"/>
                <a:ext cx="310550" cy="33970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3588" extrusionOk="0">
                    <a:moveTo>
                      <a:pt x="3105" y="0"/>
                    </a:moveTo>
                    <a:cubicBezTo>
                      <a:pt x="2635" y="0"/>
                      <a:pt x="2259" y="377"/>
                      <a:pt x="2259" y="847"/>
                    </a:cubicBezTo>
                    <a:lnTo>
                      <a:pt x="2259" y="8468"/>
                    </a:lnTo>
                    <a:cubicBezTo>
                      <a:pt x="2259" y="8781"/>
                      <a:pt x="2006" y="9031"/>
                      <a:pt x="1693" y="9031"/>
                    </a:cubicBezTo>
                    <a:cubicBezTo>
                      <a:pt x="1379" y="9031"/>
                      <a:pt x="1129" y="8781"/>
                      <a:pt x="1129" y="8468"/>
                    </a:cubicBezTo>
                    <a:lnTo>
                      <a:pt x="1129" y="5095"/>
                    </a:lnTo>
                    <a:cubicBezTo>
                      <a:pt x="419" y="5622"/>
                      <a:pt x="0" y="6453"/>
                      <a:pt x="0" y="7339"/>
                    </a:cubicBezTo>
                    <a:lnTo>
                      <a:pt x="0" y="8468"/>
                    </a:lnTo>
                    <a:cubicBezTo>
                      <a:pt x="0" y="10052"/>
                      <a:pt x="368" y="11615"/>
                      <a:pt x="1069" y="13036"/>
                    </a:cubicBezTo>
                    <a:cubicBezTo>
                      <a:pt x="1223" y="13346"/>
                      <a:pt x="1322" y="13587"/>
                      <a:pt x="1693" y="13587"/>
                    </a:cubicBezTo>
                    <a:lnTo>
                      <a:pt x="10726" y="13587"/>
                    </a:lnTo>
                    <a:cubicBezTo>
                      <a:pt x="11097" y="13587"/>
                      <a:pt x="11196" y="13346"/>
                      <a:pt x="11350" y="13036"/>
                    </a:cubicBezTo>
                    <a:cubicBezTo>
                      <a:pt x="12051" y="11615"/>
                      <a:pt x="12419" y="10052"/>
                      <a:pt x="12422" y="8468"/>
                    </a:cubicBezTo>
                    <a:lnTo>
                      <a:pt x="12422" y="5363"/>
                    </a:lnTo>
                    <a:cubicBezTo>
                      <a:pt x="12422" y="4894"/>
                      <a:pt x="12042" y="4517"/>
                      <a:pt x="11572" y="4517"/>
                    </a:cubicBezTo>
                    <a:cubicBezTo>
                      <a:pt x="11106" y="4517"/>
                      <a:pt x="10726" y="4894"/>
                      <a:pt x="10726" y="5363"/>
                    </a:cubicBezTo>
                    <a:lnTo>
                      <a:pt x="10726" y="7339"/>
                    </a:lnTo>
                    <a:cubicBezTo>
                      <a:pt x="10726" y="7652"/>
                      <a:pt x="10473" y="7902"/>
                      <a:pt x="10163" y="7902"/>
                    </a:cubicBezTo>
                    <a:cubicBezTo>
                      <a:pt x="9850" y="7902"/>
                      <a:pt x="9597" y="7652"/>
                      <a:pt x="9597" y="7339"/>
                    </a:cubicBezTo>
                    <a:lnTo>
                      <a:pt x="9597" y="6297"/>
                    </a:lnTo>
                    <a:lnTo>
                      <a:pt x="9597" y="4234"/>
                    </a:lnTo>
                    <a:cubicBezTo>
                      <a:pt x="9597" y="3764"/>
                      <a:pt x="9218" y="3388"/>
                      <a:pt x="8751" y="3388"/>
                    </a:cubicBezTo>
                    <a:cubicBezTo>
                      <a:pt x="8281" y="3388"/>
                      <a:pt x="7905" y="3764"/>
                      <a:pt x="7905" y="4234"/>
                    </a:cubicBezTo>
                    <a:lnTo>
                      <a:pt x="7905" y="6210"/>
                    </a:lnTo>
                    <a:cubicBezTo>
                      <a:pt x="7905" y="6523"/>
                      <a:pt x="7652" y="6773"/>
                      <a:pt x="7339" y="6773"/>
                    </a:cubicBezTo>
                    <a:cubicBezTo>
                      <a:pt x="7025" y="6773"/>
                      <a:pt x="6776" y="6523"/>
                      <a:pt x="6776" y="6210"/>
                    </a:cubicBezTo>
                    <a:lnTo>
                      <a:pt x="6776" y="3105"/>
                    </a:lnTo>
                    <a:cubicBezTo>
                      <a:pt x="6776" y="2635"/>
                      <a:pt x="6396" y="2259"/>
                      <a:pt x="5926" y="2259"/>
                    </a:cubicBezTo>
                    <a:cubicBezTo>
                      <a:pt x="5460" y="2259"/>
                      <a:pt x="5080" y="2635"/>
                      <a:pt x="5080" y="3105"/>
                    </a:cubicBezTo>
                    <a:lnTo>
                      <a:pt x="5080" y="6210"/>
                    </a:lnTo>
                    <a:cubicBezTo>
                      <a:pt x="5080" y="6523"/>
                      <a:pt x="4827" y="6773"/>
                      <a:pt x="4517" y="6773"/>
                    </a:cubicBezTo>
                    <a:cubicBezTo>
                      <a:pt x="4204" y="6773"/>
                      <a:pt x="3951" y="6523"/>
                      <a:pt x="3951" y="6210"/>
                    </a:cubicBezTo>
                    <a:lnTo>
                      <a:pt x="3951" y="847"/>
                    </a:lnTo>
                    <a:cubicBezTo>
                      <a:pt x="3951" y="377"/>
                      <a:pt x="3572" y="0"/>
                      <a:pt x="31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40" name="Google Shape;6640;p78"/>
            <p:cNvGrpSpPr/>
            <p:nvPr/>
          </p:nvGrpSpPr>
          <p:grpSpPr>
            <a:xfrm>
              <a:off x="7549755" y="2297783"/>
              <a:ext cx="339253" cy="318042"/>
              <a:chOff x="4456875" y="2635825"/>
              <a:chExt cx="481825" cy="451700"/>
            </a:xfrm>
            <a:solidFill>
              <a:srgbClr val="FFAB2F"/>
            </a:solidFill>
          </p:grpSpPr>
          <p:sp>
            <p:nvSpPr>
              <p:cNvPr id="6641" name="Google Shape;6641;p78"/>
              <p:cNvSpPr/>
              <p:nvPr/>
            </p:nvSpPr>
            <p:spPr>
              <a:xfrm>
                <a:off x="4542475" y="3031050"/>
                <a:ext cx="1897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7589" h="2259" extrusionOk="0">
                    <a:moveTo>
                      <a:pt x="2792" y="0"/>
                    </a:moveTo>
                    <a:lnTo>
                      <a:pt x="2415" y="1130"/>
                    </a:lnTo>
                    <a:lnTo>
                      <a:pt x="567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7" y="2259"/>
                    </a:cubicBezTo>
                    <a:lnTo>
                      <a:pt x="7589" y="2259"/>
                    </a:lnTo>
                    <a:cubicBezTo>
                      <a:pt x="7101" y="1831"/>
                      <a:pt x="6821" y="1214"/>
                      <a:pt x="6821" y="567"/>
                    </a:cubicBezTo>
                    <a:lnTo>
                      <a:pt x="68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42" name="Google Shape;6642;p78"/>
              <p:cNvSpPr/>
              <p:nvPr/>
            </p:nvSpPr>
            <p:spPr>
              <a:xfrm>
                <a:off x="4456875" y="2946350"/>
                <a:ext cx="25612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2260" extrusionOk="0">
                    <a:moveTo>
                      <a:pt x="1" y="1"/>
                    </a:moveTo>
                    <a:lnTo>
                      <a:pt x="1" y="567"/>
                    </a:lnTo>
                    <a:cubicBezTo>
                      <a:pt x="1" y="1500"/>
                      <a:pt x="756" y="2259"/>
                      <a:pt x="1693" y="2259"/>
                    </a:cubicBezTo>
                    <a:lnTo>
                      <a:pt x="10245" y="2259"/>
                    </a:lnTo>
                    <a:lnTo>
                      <a:pt x="1024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43" name="Google Shape;6643;p78"/>
              <p:cNvSpPr/>
              <p:nvPr/>
            </p:nvSpPr>
            <p:spPr>
              <a:xfrm>
                <a:off x="4741225" y="2861675"/>
                <a:ext cx="1694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647" extrusionOk="0">
                    <a:moveTo>
                      <a:pt x="0" y="0"/>
                    </a:moveTo>
                    <a:lnTo>
                      <a:pt x="0" y="5646"/>
                    </a:lnTo>
                    <a:lnTo>
                      <a:pt x="6775" y="5646"/>
                    </a:lnTo>
                    <a:lnTo>
                      <a:pt x="6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44" name="Google Shape;6644;p78"/>
              <p:cNvSpPr/>
              <p:nvPr/>
            </p:nvSpPr>
            <p:spPr>
              <a:xfrm>
                <a:off x="4741225" y="3031050"/>
                <a:ext cx="16940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696" extrusionOk="0">
                    <a:moveTo>
                      <a:pt x="0" y="0"/>
                    </a:moveTo>
                    <a:lnTo>
                      <a:pt x="0" y="567"/>
                    </a:lnTo>
                    <a:cubicBezTo>
                      <a:pt x="0" y="1190"/>
                      <a:pt x="506" y="1696"/>
                      <a:pt x="1129" y="1696"/>
                    </a:cubicBezTo>
                    <a:lnTo>
                      <a:pt x="5646" y="1696"/>
                    </a:lnTo>
                    <a:cubicBezTo>
                      <a:pt x="6270" y="1696"/>
                      <a:pt x="6775" y="1190"/>
                      <a:pt x="6775" y="567"/>
                    </a:cubicBezTo>
                    <a:lnTo>
                      <a:pt x="67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45" name="Google Shape;6645;p78"/>
              <p:cNvSpPr/>
              <p:nvPr/>
            </p:nvSpPr>
            <p:spPr>
              <a:xfrm>
                <a:off x="4456875" y="2635825"/>
                <a:ext cx="48182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3" extrusionOk="0">
                    <a:moveTo>
                      <a:pt x="1693" y="0"/>
                    </a:moveTo>
                    <a:cubicBezTo>
                      <a:pt x="756" y="0"/>
                      <a:pt x="1" y="759"/>
                      <a:pt x="1" y="1696"/>
                    </a:cubicBezTo>
                    <a:lnTo>
                      <a:pt x="1" y="11293"/>
                    </a:lnTo>
                    <a:lnTo>
                      <a:pt x="10245" y="11293"/>
                    </a:lnTo>
                    <a:lnTo>
                      <a:pt x="10245" y="7342"/>
                    </a:lnTo>
                    <a:cubicBezTo>
                      <a:pt x="10245" y="6092"/>
                      <a:pt x="11257" y="5083"/>
                      <a:pt x="12503" y="5083"/>
                    </a:cubicBezTo>
                    <a:lnTo>
                      <a:pt x="17020" y="5083"/>
                    </a:lnTo>
                    <a:cubicBezTo>
                      <a:pt x="18201" y="5083"/>
                      <a:pt x="19179" y="5993"/>
                      <a:pt x="19273" y="7167"/>
                    </a:cubicBezTo>
                    <a:lnTo>
                      <a:pt x="19273" y="1696"/>
                    </a:lnTo>
                    <a:cubicBezTo>
                      <a:pt x="19270" y="759"/>
                      <a:pt x="18514" y="0"/>
                      <a:pt x="175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46" name="Google Shape;6646;p78"/>
              <p:cNvSpPr/>
              <p:nvPr/>
            </p:nvSpPr>
            <p:spPr>
              <a:xfrm>
                <a:off x="4741225" y="2791125"/>
                <a:ext cx="1694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693" extrusionOk="0">
                    <a:moveTo>
                      <a:pt x="1129" y="1"/>
                    </a:moveTo>
                    <a:cubicBezTo>
                      <a:pt x="506" y="1"/>
                      <a:pt x="0" y="503"/>
                      <a:pt x="0" y="1130"/>
                    </a:cubicBezTo>
                    <a:lnTo>
                      <a:pt x="0" y="1693"/>
                    </a:lnTo>
                    <a:lnTo>
                      <a:pt x="6775" y="1693"/>
                    </a:lnTo>
                    <a:lnTo>
                      <a:pt x="6775" y="1130"/>
                    </a:lnTo>
                    <a:cubicBezTo>
                      <a:pt x="6775" y="503"/>
                      <a:pt x="6270" y="1"/>
                      <a:pt x="5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47" name="Google Shape;6647;p78"/>
            <p:cNvGrpSpPr/>
            <p:nvPr/>
          </p:nvGrpSpPr>
          <p:grpSpPr>
            <a:xfrm>
              <a:off x="7974679" y="2297783"/>
              <a:ext cx="339253" cy="318042"/>
              <a:chOff x="5049725" y="2635825"/>
              <a:chExt cx="481825" cy="451700"/>
            </a:xfrm>
            <a:solidFill>
              <a:srgbClr val="FFAB2F"/>
            </a:solidFill>
          </p:grpSpPr>
          <p:sp>
            <p:nvSpPr>
              <p:cNvPr id="6648" name="Google Shape;6648;p78"/>
              <p:cNvSpPr/>
              <p:nvPr/>
            </p:nvSpPr>
            <p:spPr>
              <a:xfrm>
                <a:off x="5135325" y="3031050"/>
                <a:ext cx="3105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2259" extrusionOk="0">
                    <a:moveTo>
                      <a:pt x="2791" y="0"/>
                    </a:moveTo>
                    <a:lnTo>
                      <a:pt x="2415" y="1130"/>
                    </a:lnTo>
                    <a:lnTo>
                      <a:pt x="566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6" y="2259"/>
                    </a:cubicBezTo>
                    <a:lnTo>
                      <a:pt x="11858" y="2259"/>
                    </a:lnTo>
                    <a:cubicBezTo>
                      <a:pt x="12169" y="2259"/>
                      <a:pt x="12421" y="2006"/>
                      <a:pt x="12421" y="1696"/>
                    </a:cubicBezTo>
                    <a:cubicBezTo>
                      <a:pt x="12421" y="1383"/>
                      <a:pt x="12169" y="1130"/>
                      <a:pt x="11858" y="1130"/>
                    </a:cubicBezTo>
                    <a:lnTo>
                      <a:pt x="10006" y="1130"/>
                    </a:lnTo>
                    <a:lnTo>
                      <a:pt x="96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49" name="Google Shape;6649;p78"/>
              <p:cNvSpPr/>
              <p:nvPr/>
            </p:nvSpPr>
            <p:spPr>
              <a:xfrm>
                <a:off x="5049725" y="2946350"/>
                <a:ext cx="48182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2260" extrusionOk="0">
                    <a:moveTo>
                      <a:pt x="0" y="1"/>
                    </a:moveTo>
                    <a:lnTo>
                      <a:pt x="0" y="567"/>
                    </a:lnTo>
                    <a:cubicBezTo>
                      <a:pt x="0" y="1500"/>
                      <a:pt x="756" y="2259"/>
                      <a:pt x="1693" y="2259"/>
                    </a:cubicBezTo>
                    <a:lnTo>
                      <a:pt x="17577" y="2259"/>
                    </a:lnTo>
                    <a:cubicBezTo>
                      <a:pt x="18513" y="2259"/>
                      <a:pt x="19269" y="1500"/>
                      <a:pt x="19272" y="567"/>
                    </a:cubicBezTo>
                    <a:lnTo>
                      <a:pt x="1927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50" name="Google Shape;6650;p78"/>
              <p:cNvSpPr/>
              <p:nvPr/>
            </p:nvSpPr>
            <p:spPr>
              <a:xfrm>
                <a:off x="5049725" y="2635825"/>
                <a:ext cx="48182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3" extrusionOk="0">
                    <a:moveTo>
                      <a:pt x="1693" y="0"/>
                    </a:moveTo>
                    <a:cubicBezTo>
                      <a:pt x="756" y="0"/>
                      <a:pt x="0" y="759"/>
                      <a:pt x="0" y="1696"/>
                    </a:cubicBezTo>
                    <a:lnTo>
                      <a:pt x="0" y="11293"/>
                    </a:lnTo>
                    <a:lnTo>
                      <a:pt x="19272" y="11293"/>
                    </a:lnTo>
                    <a:lnTo>
                      <a:pt x="19272" y="1696"/>
                    </a:lnTo>
                    <a:cubicBezTo>
                      <a:pt x="19269" y="759"/>
                      <a:pt x="18513" y="0"/>
                      <a:pt x="175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665" name="Google Shape;6665;p78"/>
            <p:cNvSpPr/>
            <p:nvPr/>
          </p:nvSpPr>
          <p:spPr>
            <a:xfrm>
              <a:off x="5037584" y="2720693"/>
              <a:ext cx="345027" cy="320295"/>
            </a:xfrm>
            <a:custGeom>
              <a:avLst/>
              <a:gdLst/>
              <a:ahLst/>
              <a:cxnLst/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666" name="Google Shape;6666;p78"/>
            <p:cNvGrpSpPr/>
            <p:nvPr/>
          </p:nvGrpSpPr>
          <p:grpSpPr>
            <a:xfrm>
              <a:off x="5472652" y="2711317"/>
              <a:ext cx="341101" cy="339253"/>
              <a:chOff x="1535000" y="3223325"/>
              <a:chExt cx="484450" cy="481825"/>
            </a:xfrm>
            <a:solidFill>
              <a:srgbClr val="FFAB2F"/>
            </a:solidFill>
          </p:grpSpPr>
          <p:sp>
            <p:nvSpPr>
              <p:cNvPr id="6667" name="Google Shape;6667;p78"/>
              <p:cNvSpPr/>
              <p:nvPr/>
            </p:nvSpPr>
            <p:spPr>
              <a:xfrm>
                <a:off x="1760150" y="3308225"/>
                <a:ext cx="14382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4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629" y="3208"/>
                      <a:pt x="5752" y="3012"/>
                      <a:pt x="5752" y="2798"/>
                    </a:cubicBezTo>
                    <a:cubicBezTo>
                      <a:pt x="5752" y="2585"/>
                      <a:pt x="5632" y="2389"/>
                      <a:pt x="5439" y="2295"/>
                    </a:cubicBezTo>
                    <a:lnTo>
                      <a:pt x="4102" y="1627"/>
                    </a:lnTo>
                    <a:lnTo>
                      <a:pt x="3434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68" name="Google Shape;6668;p78"/>
              <p:cNvSpPr/>
              <p:nvPr/>
            </p:nvSpPr>
            <p:spPr>
              <a:xfrm>
                <a:off x="1873075" y="3421150"/>
                <a:ext cx="1463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3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854" y="3096"/>
                      <a:pt x="5854" y="2503"/>
                      <a:pt x="5439" y="2295"/>
                    </a:cubicBezTo>
                    <a:lnTo>
                      <a:pt x="4102" y="1627"/>
                    </a:lnTo>
                    <a:lnTo>
                      <a:pt x="3433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69" name="Google Shape;6669;p78"/>
              <p:cNvSpPr/>
              <p:nvPr/>
            </p:nvSpPr>
            <p:spPr>
              <a:xfrm>
                <a:off x="1535000" y="3223325"/>
                <a:ext cx="40645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19273" extrusionOk="0">
                    <a:moveTo>
                      <a:pt x="9660" y="0"/>
                    </a:moveTo>
                    <a:cubicBezTo>
                      <a:pt x="4399" y="0"/>
                      <a:pt x="0" y="4351"/>
                      <a:pt x="0" y="9636"/>
                    </a:cubicBezTo>
                    <a:cubicBezTo>
                      <a:pt x="0" y="14927"/>
                      <a:pt x="4381" y="19272"/>
                      <a:pt x="9675" y="19272"/>
                    </a:cubicBezTo>
                    <a:cubicBezTo>
                      <a:pt x="12012" y="19269"/>
                      <a:pt x="14270" y="18411"/>
                      <a:pt x="16023" y="16860"/>
                    </a:cubicBezTo>
                    <a:cubicBezTo>
                      <a:pt x="16195" y="16707"/>
                      <a:pt x="16258" y="16463"/>
                      <a:pt x="16176" y="16243"/>
                    </a:cubicBezTo>
                    <a:cubicBezTo>
                      <a:pt x="16098" y="16026"/>
                      <a:pt x="15893" y="15879"/>
                      <a:pt x="15662" y="15872"/>
                    </a:cubicBezTo>
                    <a:cubicBezTo>
                      <a:pt x="11352" y="15752"/>
                      <a:pt x="7980" y="12250"/>
                      <a:pt x="7980" y="7941"/>
                    </a:cubicBezTo>
                    <a:cubicBezTo>
                      <a:pt x="7974" y="5207"/>
                      <a:pt x="9380" y="2662"/>
                      <a:pt x="11696" y="1211"/>
                    </a:cubicBezTo>
                    <a:cubicBezTo>
                      <a:pt x="12129" y="937"/>
                      <a:pt x="12006" y="274"/>
                      <a:pt x="11503" y="178"/>
                    </a:cubicBezTo>
                    <a:cubicBezTo>
                      <a:pt x="10881" y="58"/>
                      <a:pt x="10265" y="0"/>
                      <a:pt x="96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70" name="Google Shape;6670;p78"/>
            <p:cNvGrpSpPr/>
            <p:nvPr/>
          </p:nvGrpSpPr>
          <p:grpSpPr>
            <a:xfrm>
              <a:off x="5880219" y="2746618"/>
              <a:ext cx="339253" cy="268649"/>
              <a:chOff x="2085525" y="3263750"/>
              <a:chExt cx="481825" cy="381550"/>
            </a:xfrm>
            <a:solidFill>
              <a:srgbClr val="FFAB2F"/>
            </a:solidFill>
          </p:grpSpPr>
          <p:sp>
            <p:nvSpPr>
              <p:cNvPr id="6671" name="Google Shape;6671;p78"/>
              <p:cNvSpPr/>
              <p:nvPr/>
            </p:nvSpPr>
            <p:spPr>
              <a:xfrm>
                <a:off x="2320325" y="3263750"/>
                <a:ext cx="227825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5641" extrusionOk="0">
                    <a:moveTo>
                      <a:pt x="4066" y="0"/>
                    </a:moveTo>
                    <a:cubicBezTo>
                      <a:pt x="2283" y="3"/>
                      <a:pt x="675" y="1081"/>
                      <a:pt x="0" y="2731"/>
                    </a:cubicBezTo>
                    <a:cubicBezTo>
                      <a:pt x="1527" y="2939"/>
                      <a:pt x="2912" y="3734"/>
                      <a:pt x="3861" y="4948"/>
                    </a:cubicBezTo>
                    <a:cubicBezTo>
                      <a:pt x="4331" y="4823"/>
                      <a:pt x="4810" y="4761"/>
                      <a:pt x="5287" y="4761"/>
                    </a:cubicBezTo>
                    <a:cubicBezTo>
                      <a:pt x="6338" y="4761"/>
                      <a:pt x="7378" y="5060"/>
                      <a:pt x="8281" y="5640"/>
                    </a:cubicBezTo>
                    <a:cubicBezTo>
                      <a:pt x="9112" y="2825"/>
                      <a:pt x="7002" y="0"/>
                      <a:pt x="40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72" name="Google Shape;6672;p78"/>
              <p:cNvSpPr/>
              <p:nvPr/>
            </p:nvSpPr>
            <p:spPr>
              <a:xfrm>
                <a:off x="2085525" y="3355200"/>
                <a:ext cx="481825" cy="2901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04" extrusionOk="0">
                    <a:moveTo>
                      <a:pt x="8620" y="1"/>
                    </a:moveTo>
                    <a:cubicBezTo>
                      <a:pt x="8610" y="1"/>
                      <a:pt x="8599" y="1"/>
                      <a:pt x="8588" y="1"/>
                    </a:cubicBezTo>
                    <a:cubicBezTo>
                      <a:pt x="7468" y="4"/>
                      <a:pt x="6384" y="407"/>
                      <a:pt x="5535" y="1139"/>
                    </a:cubicBezTo>
                    <a:cubicBezTo>
                      <a:pt x="4818" y="1756"/>
                      <a:pt x="4288" y="2563"/>
                      <a:pt x="4005" y="3470"/>
                    </a:cubicBezTo>
                    <a:lnTo>
                      <a:pt x="3891" y="3470"/>
                    </a:lnTo>
                    <a:cubicBezTo>
                      <a:pt x="1747" y="3470"/>
                      <a:pt x="0" y="5295"/>
                      <a:pt x="0" y="7538"/>
                    </a:cubicBezTo>
                    <a:cubicBezTo>
                      <a:pt x="0" y="9781"/>
                      <a:pt x="1744" y="11603"/>
                      <a:pt x="3891" y="11603"/>
                    </a:cubicBezTo>
                    <a:lnTo>
                      <a:pt x="14798" y="11603"/>
                    </a:lnTo>
                    <a:cubicBezTo>
                      <a:pt x="17264" y="11603"/>
                      <a:pt x="19272" y="9504"/>
                      <a:pt x="19272" y="6924"/>
                    </a:cubicBezTo>
                    <a:cubicBezTo>
                      <a:pt x="19272" y="6044"/>
                      <a:pt x="19034" y="5180"/>
                      <a:pt x="18583" y="4427"/>
                    </a:cubicBezTo>
                    <a:cubicBezTo>
                      <a:pt x="18152" y="3705"/>
                      <a:pt x="17529" y="3118"/>
                      <a:pt x="16782" y="2726"/>
                    </a:cubicBezTo>
                    <a:cubicBezTo>
                      <a:pt x="16161" y="2403"/>
                      <a:pt x="15480" y="2241"/>
                      <a:pt x="14799" y="2241"/>
                    </a:cubicBezTo>
                    <a:cubicBezTo>
                      <a:pt x="14135" y="2241"/>
                      <a:pt x="13471" y="2394"/>
                      <a:pt x="12861" y="2702"/>
                    </a:cubicBezTo>
                    <a:cubicBezTo>
                      <a:pt x="12232" y="1443"/>
                      <a:pt x="11118" y="513"/>
                      <a:pt x="9784" y="157"/>
                    </a:cubicBezTo>
                    <a:cubicBezTo>
                      <a:pt x="9403" y="55"/>
                      <a:pt x="9013" y="1"/>
                      <a:pt x="86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673" name="Google Shape;6673;p78"/>
            <p:cNvSpPr/>
            <p:nvPr/>
          </p:nvSpPr>
          <p:spPr>
            <a:xfrm>
              <a:off x="6294404" y="2778690"/>
              <a:ext cx="339253" cy="204295"/>
            </a:xfrm>
            <a:custGeom>
              <a:avLst/>
              <a:gdLst/>
              <a:ahLst/>
              <a:cxnLst/>
              <a:rect l="l" t="t" r="r" b="b"/>
              <a:pathLst>
                <a:path w="19273" h="11606" extrusionOk="0">
                  <a:moveTo>
                    <a:pt x="8589" y="0"/>
                  </a:moveTo>
                  <a:cubicBezTo>
                    <a:pt x="7469" y="3"/>
                    <a:pt x="6385" y="407"/>
                    <a:pt x="5536" y="1138"/>
                  </a:cubicBezTo>
                  <a:cubicBezTo>
                    <a:pt x="4819" y="1759"/>
                    <a:pt x="4289" y="2566"/>
                    <a:pt x="4006" y="3469"/>
                  </a:cubicBezTo>
                  <a:lnTo>
                    <a:pt x="3891" y="3469"/>
                  </a:lnTo>
                  <a:cubicBezTo>
                    <a:pt x="1747" y="3469"/>
                    <a:pt x="1" y="5294"/>
                    <a:pt x="1" y="7537"/>
                  </a:cubicBezTo>
                  <a:cubicBezTo>
                    <a:pt x="1" y="9781"/>
                    <a:pt x="1744" y="11605"/>
                    <a:pt x="3891" y="11605"/>
                  </a:cubicBezTo>
                  <a:lnTo>
                    <a:pt x="14798" y="11605"/>
                  </a:lnTo>
                  <a:cubicBezTo>
                    <a:pt x="17264" y="11605"/>
                    <a:pt x="19273" y="9507"/>
                    <a:pt x="19273" y="6923"/>
                  </a:cubicBezTo>
                  <a:cubicBezTo>
                    <a:pt x="19273" y="6044"/>
                    <a:pt x="19035" y="5182"/>
                    <a:pt x="18583" y="4430"/>
                  </a:cubicBezTo>
                  <a:cubicBezTo>
                    <a:pt x="18153" y="3707"/>
                    <a:pt x="17529" y="3117"/>
                    <a:pt x="16783" y="2728"/>
                  </a:cubicBezTo>
                  <a:cubicBezTo>
                    <a:pt x="16161" y="2404"/>
                    <a:pt x="15479" y="2243"/>
                    <a:pt x="14797" y="2243"/>
                  </a:cubicBezTo>
                  <a:cubicBezTo>
                    <a:pt x="14134" y="2243"/>
                    <a:pt x="13470" y="2395"/>
                    <a:pt x="12862" y="2701"/>
                  </a:cubicBezTo>
                  <a:cubicBezTo>
                    <a:pt x="12233" y="1442"/>
                    <a:pt x="11118" y="512"/>
                    <a:pt x="9784" y="157"/>
                  </a:cubicBezTo>
                  <a:cubicBezTo>
                    <a:pt x="9393" y="54"/>
                    <a:pt x="8992" y="0"/>
                    <a:pt x="8589" y="0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674" name="Google Shape;6674;p78"/>
            <p:cNvGrpSpPr/>
            <p:nvPr/>
          </p:nvGrpSpPr>
          <p:grpSpPr>
            <a:xfrm>
              <a:off x="6711982" y="2711308"/>
              <a:ext cx="340204" cy="339271"/>
              <a:chOff x="3270450" y="3213625"/>
              <a:chExt cx="483175" cy="481850"/>
            </a:xfrm>
            <a:solidFill>
              <a:srgbClr val="FFAB2F"/>
            </a:solidFill>
          </p:grpSpPr>
          <p:sp>
            <p:nvSpPr>
              <p:cNvPr id="6675" name="Google Shape;6675;p78"/>
              <p:cNvSpPr/>
              <p:nvPr/>
            </p:nvSpPr>
            <p:spPr>
              <a:xfrm>
                <a:off x="3392550" y="3335025"/>
                <a:ext cx="239050" cy="2390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9562" extrusionOk="0">
                    <a:moveTo>
                      <a:pt x="4782" y="1"/>
                    </a:moveTo>
                    <a:cubicBezTo>
                      <a:pt x="2142" y="1"/>
                      <a:pt x="1" y="2139"/>
                      <a:pt x="1" y="4780"/>
                    </a:cubicBezTo>
                    <a:cubicBezTo>
                      <a:pt x="1" y="7421"/>
                      <a:pt x="2142" y="9562"/>
                      <a:pt x="4782" y="9562"/>
                    </a:cubicBezTo>
                    <a:cubicBezTo>
                      <a:pt x="7420" y="9562"/>
                      <a:pt x="9561" y="7421"/>
                      <a:pt x="9561" y="4780"/>
                    </a:cubicBezTo>
                    <a:cubicBezTo>
                      <a:pt x="9561" y="2139"/>
                      <a:pt x="7420" y="1"/>
                      <a:pt x="47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76" name="Google Shape;6676;p78"/>
              <p:cNvSpPr/>
              <p:nvPr/>
            </p:nvSpPr>
            <p:spPr>
              <a:xfrm>
                <a:off x="3270450" y="3213625"/>
                <a:ext cx="4831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19327" h="19274" extrusionOk="0">
                    <a:moveTo>
                      <a:pt x="9666" y="3728"/>
                    </a:moveTo>
                    <a:cubicBezTo>
                      <a:pt x="12925" y="3728"/>
                      <a:pt x="15575" y="6378"/>
                      <a:pt x="15575" y="9636"/>
                    </a:cubicBezTo>
                    <a:cubicBezTo>
                      <a:pt x="15575" y="12894"/>
                      <a:pt x="12925" y="15547"/>
                      <a:pt x="9666" y="15547"/>
                    </a:cubicBezTo>
                    <a:cubicBezTo>
                      <a:pt x="6405" y="15547"/>
                      <a:pt x="3755" y="12894"/>
                      <a:pt x="3755" y="9636"/>
                    </a:cubicBezTo>
                    <a:cubicBezTo>
                      <a:pt x="3755" y="6378"/>
                      <a:pt x="6405" y="3728"/>
                      <a:pt x="9666" y="3728"/>
                    </a:cubicBezTo>
                    <a:close/>
                    <a:moveTo>
                      <a:pt x="9665" y="0"/>
                    </a:moveTo>
                    <a:cubicBezTo>
                      <a:pt x="9575" y="0"/>
                      <a:pt x="9484" y="22"/>
                      <a:pt x="9402" y="66"/>
                    </a:cubicBezTo>
                    <a:lnTo>
                      <a:pt x="7532" y="1054"/>
                    </a:lnTo>
                    <a:lnTo>
                      <a:pt x="5418" y="1054"/>
                    </a:lnTo>
                    <a:cubicBezTo>
                      <a:pt x="5231" y="1054"/>
                      <a:pt x="5056" y="1144"/>
                      <a:pt x="4954" y="1301"/>
                    </a:cubicBezTo>
                    <a:lnTo>
                      <a:pt x="3752" y="3053"/>
                    </a:lnTo>
                    <a:lnTo>
                      <a:pt x="1879" y="4041"/>
                    </a:lnTo>
                    <a:cubicBezTo>
                      <a:pt x="1717" y="4128"/>
                      <a:pt x="1605" y="4288"/>
                      <a:pt x="1584" y="4474"/>
                    </a:cubicBezTo>
                    <a:lnTo>
                      <a:pt x="1328" y="6588"/>
                    </a:lnTo>
                    <a:lnTo>
                      <a:pt x="127" y="8341"/>
                    </a:lnTo>
                    <a:cubicBezTo>
                      <a:pt x="24" y="8491"/>
                      <a:pt x="0" y="8687"/>
                      <a:pt x="67" y="8859"/>
                    </a:cubicBezTo>
                    <a:lnTo>
                      <a:pt x="816" y="10852"/>
                    </a:lnTo>
                    <a:lnTo>
                      <a:pt x="560" y="12966"/>
                    </a:lnTo>
                    <a:cubicBezTo>
                      <a:pt x="536" y="13150"/>
                      <a:pt x="606" y="13334"/>
                      <a:pt x="744" y="13457"/>
                    </a:cubicBezTo>
                    <a:lnTo>
                      <a:pt x="2325" y="14869"/>
                    </a:lnTo>
                    <a:lnTo>
                      <a:pt x="3075" y="16860"/>
                    </a:lnTo>
                    <a:cubicBezTo>
                      <a:pt x="3141" y="17034"/>
                      <a:pt x="3289" y="17164"/>
                      <a:pt x="3466" y="17209"/>
                    </a:cubicBezTo>
                    <a:lnTo>
                      <a:pt x="5520" y="17718"/>
                    </a:lnTo>
                    <a:lnTo>
                      <a:pt x="7101" y="19130"/>
                    </a:lnTo>
                    <a:cubicBezTo>
                      <a:pt x="7205" y="19223"/>
                      <a:pt x="7340" y="19273"/>
                      <a:pt x="7477" y="19273"/>
                    </a:cubicBezTo>
                    <a:cubicBezTo>
                      <a:pt x="7523" y="19273"/>
                      <a:pt x="7568" y="19268"/>
                      <a:pt x="7613" y="19257"/>
                    </a:cubicBezTo>
                    <a:lnTo>
                      <a:pt x="9666" y="18745"/>
                    </a:lnTo>
                    <a:lnTo>
                      <a:pt x="11717" y="19254"/>
                    </a:lnTo>
                    <a:cubicBezTo>
                      <a:pt x="11759" y="19266"/>
                      <a:pt x="11807" y="19272"/>
                      <a:pt x="11853" y="19272"/>
                    </a:cubicBezTo>
                    <a:cubicBezTo>
                      <a:pt x="11991" y="19272"/>
                      <a:pt x="12124" y="19221"/>
                      <a:pt x="12229" y="19127"/>
                    </a:cubicBezTo>
                    <a:lnTo>
                      <a:pt x="13810" y="17715"/>
                    </a:lnTo>
                    <a:lnTo>
                      <a:pt x="15861" y="17206"/>
                    </a:lnTo>
                    <a:cubicBezTo>
                      <a:pt x="16041" y="17161"/>
                      <a:pt x="16186" y="17031"/>
                      <a:pt x="16252" y="16857"/>
                    </a:cubicBezTo>
                    <a:lnTo>
                      <a:pt x="17002" y="14866"/>
                    </a:lnTo>
                    <a:lnTo>
                      <a:pt x="18583" y="13454"/>
                    </a:lnTo>
                    <a:cubicBezTo>
                      <a:pt x="18721" y="13331"/>
                      <a:pt x="18791" y="13147"/>
                      <a:pt x="18766" y="12963"/>
                    </a:cubicBezTo>
                    <a:lnTo>
                      <a:pt x="18514" y="10849"/>
                    </a:lnTo>
                    <a:lnTo>
                      <a:pt x="19263" y="8856"/>
                    </a:lnTo>
                    <a:cubicBezTo>
                      <a:pt x="19327" y="8684"/>
                      <a:pt x="19306" y="8491"/>
                      <a:pt x="19200" y="8338"/>
                    </a:cubicBezTo>
                    <a:lnTo>
                      <a:pt x="18002" y="6588"/>
                    </a:lnTo>
                    <a:lnTo>
                      <a:pt x="17746" y="4471"/>
                    </a:lnTo>
                    <a:cubicBezTo>
                      <a:pt x="17725" y="4288"/>
                      <a:pt x="17613" y="4128"/>
                      <a:pt x="17451" y="4041"/>
                    </a:cubicBezTo>
                    <a:lnTo>
                      <a:pt x="15578" y="3050"/>
                    </a:lnTo>
                    <a:lnTo>
                      <a:pt x="14379" y="1298"/>
                    </a:lnTo>
                    <a:cubicBezTo>
                      <a:pt x="14274" y="1144"/>
                      <a:pt x="14099" y="1054"/>
                      <a:pt x="13912" y="1054"/>
                    </a:cubicBezTo>
                    <a:lnTo>
                      <a:pt x="11798" y="1054"/>
                    </a:lnTo>
                    <a:lnTo>
                      <a:pt x="9928" y="66"/>
                    </a:lnTo>
                    <a:cubicBezTo>
                      <a:pt x="9846" y="22"/>
                      <a:pt x="9755" y="0"/>
                      <a:pt x="96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677" name="Google Shape;6677;p78"/>
            <p:cNvGrpSpPr/>
            <p:nvPr/>
          </p:nvGrpSpPr>
          <p:grpSpPr>
            <a:xfrm>
              <a:off x="7211250" y="2711317"/>
              <a:ext cx="168931" cy="339253"/>
              <a:chOff x="3984950" y="3213600"/>
              <a:chExt cx="239925" cy="481825"/>
            </a:xfrm>
            <a:solidFill>
              <a:srgbClr val="FFAB2F"/>
            </a:solidFill>
          </p:grpSpPr>
          <p:sp>
            <p:nvSpPr>
              <p:cNvPr id="6678" name="Google Shape;6678;p78"/>
              <p:cNvSpPr/>
              <p:nvPr/>
            </p:nvSpPr>
            <p:spPr>
              <a:xfrm>
                <a:off x="3984950" y="3213600"/>
                <a:ext cx="2399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19273" extrusionOk="0">
                    <a:moveTo>
                      <a:pt x="4800" y="3355"/>
                    </a:moveTo>
                    <a:cubicBezTo>
                      <a:pt x="5110" y="3355"/>
                      <a:pt x="5363" y="3608"/>
                      <a:pt x="5363" y="3918"/>
                    </a:cubicBezTo>
                    <a:lnTo>
                      <a:pt x="5363" y="12121"/>
                    </a:lnTo>
                    <a:cubicBezTo>
                      <a:pt x="6556" y="12407"/>
                      <a:pt x="7345" y="13542"/>
                      <a:pt x="7203" y="14759"/>
                    </a:cubicBezTo>
                    <a:cubicBezTo>
                      <a:pt x="7059" y="15978"/>
                      <a:pt x="6026" y="16897"/>
                      <a:pt x="4800" y="16897"/>
                    </a:cubicBezTo>
                    <a:cubicBezTo>
                      <a:pt x="3571" y="16897"/>
                      <a:pt x="2539" y="15978"/>
                      <a:pt x="2394" y="14759"/>
                    </a:cubicBezTo>
                    <a:cubicBezTo>
                      <a:pt x="2253" y="13542"/>
                      <a:pt x="3042" y="12407"/>
                      <a:pt x="4234" y="12121"/>
                    </a:cubicBezTo>
                    <a:lnTo>
                      <a:pt x="4234" y="3918"/>
                    </a:lnTo>
                    <a:cubicBezTo>
                      <a:pt x="4234" y="3608"/>
                      <a:pt x="4487" y="3355"/>
                      <a:pt x="4800" y="3355"/>
                    </a:cubicBezTo>
                    <a:close/>
                    <a:moveTo>
                      <a:pt x="4800" y="1"/>
                    </a:moveTo>
                    <a:cubicBezTo>
                      <a:pt x="3219" y="1"/>
                      <a:pt x="1939" y="1281"/>
                      <a:pt x="1939" y="2861"/>
                    </a:cubicBezTo>
                    <a:lnTo>
                      <a:pt x="1939" y="10567"/>
                    </a:lnTo>
                    <a:cubicBezTo>
                      <a:pt x="723" y="11501"/>
                      <a:pt x="9" y="12943"/>
                      <a:pt x="0" y="14476"/>
                    </a:cubicBezTo>
                    <a:cubicBezTo>
                      <a:pt x="0" y="17123"/>
                      <a:pt x="2150" y="19273"/>
                      <a:pt x="4800" y="19273"/>
                    </a:cubicBezTo>
                    <a:cubicBezTo>
                      <a:pt x="7450" y="19273"/>
                      <a:pt x="9597" y="17123"/>
                      <a:pt x="9597" y="14476"/>
                    </a:cubicBezTo>
                    <a:cubicBezTo>
                      <a:pt x="9597" y="13651"/>
                      <a:pt x="9395" y="12844"/>
                      <a:pt x="9007" y="12118"/>
                    </a:cubicBezTo>
                    <a:cubicBezTo>
                      <a:pt x="8679" y="11510"/>
                      <a:pt x="8221" y="10980"/>
                      <a:pt x="7664" y="10567"/>
                    </a:cubicBezTo>
                    <a:lnTo>
                      <a:pt x="7661" y="2861"/>
                    </a:lnTo>
                    <a:cubicBezTo>
                      <a:pt x="7661" y="1281"/>
                      <a:pt x="6378" y="1"/>
                      <a:pt x="48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79" name="Google Shape;6679;p78"/>
              <p:cNvSpPr/>
              <p:nvPr/>
            </p:nvSpPr>
            <p:spPr>
              <a:xfrm>
                <a:off x="4072650" y="3543175"/>
                <a:ext cx="64525" cy="646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585" extrusionOk="0">
                    <a:moveTo>
                      <a:pt x="1292" y="1"/>
                    </a:moveTo>
                    <a:cubicBezTo>
                      <a:pt x="578" y="1"/>
                      <a:pt x="0" y="579"/>
                      <a:pt x="0" y="1293"/>
                    </a:cubicBezTo>
                    <a:cubicBezTo>
                      <a:pt x="0" y="2006"/>
                      <a:pt x="578" y="2585"/>
                      <a:pt x="1292" y="2585"/>
                    </a:cubicBezTo>
                    <a:cubicBezTo>
                      <a:pt x="2003" y="2585"/>
                      <a:pt x="2581" y="2006"/>
                      <a:pt x="2581" y="1293"/>
                    </a:cubicBezTo>
                    <a:cubicBezTo>
                      <a:pt x="2581" y="579"/>
                      <a:pt x="2003" y="1"/>
                      <a:pt x="12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680" name="Google Shape;6680;p78"/>
            <p:cNvSpPr/>
            <p:nvPr/>
          </p:nvSpPr>
          <p:spPr>
            <a:xfrm>
              <a:off x="7549578" y="2711214"/>
              <a:ext cx="339306" cy="339253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40" y="5686"/>
                  </a:moveTo>
                  <a:cubicBezTo>
                    <a:pt x="11236" y="5686"/>
                    <a:pt x="12678" y="6647"/>
                    <a:pt x="13289" y="8125"/>
                  </a:cubicBezTo>
                  <a:cubicBezTo>
                    <a:pt x="13901" y="9601"/>
                    <a:pt x="13563" y="11302"/>
                    <a:pt x="12434" y="12431"/>
                  </a:cubicBezTo>
                  <a:cubicBezTo>
                    <a:pt x="11676" y="13187"/>
                    <a:pt x="10664" y="13590"/>
                    <a:pt x="9635" y="13590"/>
                  </a:cubicBezTo>
                  <a:cubicBezTo>
                    <a:pt x="9126" y="13590"/>
                    <a:pt x="8614" y="13491"/>
                    <a:pt x="8125" y="13289"/>
                  </a:cubicBezTo>
                  <a:cubicBezTo>
                    <a:pt x="6649" y="12675"/>
                    <a:pt x="5686" y="11236"/>
                    <a:pt x="5686" y="9637"/>
                  </a:cubicBezTo>
                  <a:cubicBezTo>
                    <a:pt x="5689" y="7454"/>
                    <a:pt x="7457" y="5686"/>
                    <a:pt x="9640" y="5686"/>
                  </a:cubicBezTo>
                  <a:close/>
                  <a:moveTo>
                    <a:pt x="9640" y="1"/>
                  </a:moveTo>
                  <a:cubicBezTo>
                    <a:pt x="8297" y="1"/>
                    <a:pt x="7068" y="748"/>
                    <a:pt x="6451" y="1940"/>
                  </a:cubicBezTo>
                  <a:cubicBezTo>
                    <a:pt x="6093" y="1826"/>
                    <a:pt x="5726" y="1771"/>
                    <a:pt x="5363" y="1771"/>
                  </a:cubicBezTo>
                  <a:cubicBezTo>
                    <a:pt x="4425" y="1771"/>
                    <a:pt x="3509" y="2139"/>
                    <a:pt x="2825" y="2822"/>
                  </a:cubicBezTo>
                  <a:cubicBezTo>
                    <a:pt x="1877" y="3771"/>
                    <a:pt x="1536" y="5168"/>
                    <a:pt x="1940" y="6448"/>
                  </a:cubicBezTo>
                  <a:cubicBezTo>
                    <a:pt x="750" y="7065"/>
                    <a:pt x="1" y="8297"/>
                    <a:pt x="1" y="9637"/>
                  </a:cubicBezTo>
                  <a:cubicBezTo>
                    <a:pt x="1" y="10977"/>
                    <a:pt x="750" y="12208"/>
                    <a:pt x="1940" y="12826"/>
                  </a:cubicBezTo>
                  <a:cubicBezTo>
                    <a:pt x="1536" y="14105"/>
                    <a:pt x="1877" y="15503"/>
                    <a:pt x="2825" y="16451"/>
                  </a:cubicBezTo>
                  <a:cubicBezTo>
                    <a:pt x="3510" y="17136"/>
                    <a:pt x="4428" y="17504"/>
                    <a:pt x="5367" y="17504"/>
                  </a:cubicBezTo>
                  <a:cubicBezTo>
                    <a:pt x="5729" y="17504"/>
                    <a:pt x="6095" y="17449"/>
                    <a:pt x="6451" y="17337"/>
                  </a:cubicBezTo>
                  <a:cubicBezTo>
                    <a:pt x="7068" y="18526"/>
                    <a:pt x="8297" y="19273"/>
                    <a:pt x="9640" y="19273"/>
                  </a:cubicBezTo>
                  <a:cubicBezTo>
                    <a:pt x="10980" y="19273"/>
                    <a:pt x="12208" y="18526"/>
                    <a:pt x="12826" y="17337"/>
                  </a:cubicBezTo>
                  <a:cubicBezTo>
                    <a:pt x="13182" y="17449"/>
                    <a:pt x="13547" y="17504"/>
                    <a:pt x="13909" y="17504"/>
                  </a:cubicBezTo>
                  <a:cubicBezTo>
                    <a:pt x="14848" y="17504"/>
                    <a:pt x="15767" y="17136"/>
                    <a:pt x="16451" y="16451"/>
                  </a:cubicBezTo>
                  <a:cubicBezTo>
                    <a:pt x="17400" y="15503"/>
                    <a:pt x="17740" y="14105"/>
                    <a:pt x="17336" y="12826"/>
                  </a:cubicBezTo>
                  <a:cubicBezTo>
                    <a:pt x="18526" y="12208"/>
                    <a:pt x="19276" y="10977"/>
                    <a:pt x="19276" y="9637"/>
                  </a:cubicBezTo>
                  <a:cubicBezTo>
                    <a:pt x="19276" y="8297"/>
                    <a:pt x="18526" y="7065"/>
                    <a:pt x="17336" y="6448"/>
                  </a:cubicBezTo>
                  <a:cubicBezTo>
                    <a:pt x="17740" y="5168"/>
                    <a:pt x="17400" y="3771"/>
                    <a:pt x="16451" y="2822"/>
                  </a:cubicBezTo>
                  <a:cubicBezTo>
                    <a:pt x="15768" y="2139"/>
                    <a:pt x="14851" y="1771"/>
                    <a:pt x="13914" y="1771"/>
                  </a:cubicBezTo>
                  <a:cubicBezTo>
                    <a:pt x="13550" y="1771"/>
                    <a:pt x="13183" y="1826"/>
                    <a:pt x="12826" y="1940"/>
                  </a:cubicBezTo>
                  <a:cubicBezTo>
                    <a:pt x="12208" y="748"/>
                    <a:pt x="10980" y="1"/>
                    <a:pt x="9640" y="1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sp>
          <p:nvSpPr>
            <p:cNvPr id="6681" name="Google Shape;6681;p78"/>
            <p:cNvSpPr/>
            <p:nvPr/>
          </p:nvSpPr>
          <p:spPr>
            <a:xfrm>
              <a:off x="7974508" y="2731069"/>
              <a:ext cx="339253" cy="299542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695" name="Google Shape;6695;p78"/>
            <p:cNvGrpSpPr/>
            <p:nvPr/>
          </p:nvGrpSpPr>
          <p:grpSpPr>
            <a:xfrm>
              <a:off x="5051107" y="3125970"/>
              <a:ext cx="318042" cy="339253"/>
              <a:chOff x="914900" y="3806450"/>
              <a:chExt cx="451700" cy="481825"/>
            </a:xfrm>
            <a:solidFill>
              <a:srgbClr val="FFAB2F"/>
            </a:solidFill>
          </p:grpSpPr>
          <p:sp>
            <p:nvSpPr>
              <p:cNvPr id="6696" name="Google Shape;6696;p78"/>
              <p:cNvSpPr/>
              <p:nvPr/>
            </p:nvSpPr>
            <p:spPr>
              <a:xfrm>
                <a:off x="914900" y="4174425"/>
                <a:ext cx="423400" cy="113850"/>
              </a:xfrm>
              <a:custGeom>
                <a:avLst/>
                <a:gdLst/>
                <a:ahLst/>
                <a:cxnLst/>
                <a:rect l="l" t="t" r="r" b="b"/>
                <a:pathLst>
                  <a:path w="16936" h="4554" extrusionOk="0">
                    <a:moveTo>
                      <a:pt x="564" y="0"/>
                    </a:moveTo>
                    <a:cubicBezTo>
                      <a:pt x="250" y="0"/>
                      <a:pt x="0" y="250"/>
                      <a:pt x="0" y="563"/>
                    </a:cubicBezTo>
                    <a:cubicBezTo>
                      <a:pt x="0" y="877"/>
                      <a:pt x="250" y="1130"/>
                      <a:pt x="564" y="1130"/>
                    </a:cubicBezTo>
                    <a:lnTo>
                      <a:pt x="2259" y="1130"/>
                    </a:lnTo>
                    <a:lnTo>
                      <a:pt x="2259" y="2861"/>
                    </a:lnTo>
                    <a:cubicBezTo>
                      <a:pt x="2259" y="3795"/>
                      <a:pt x="3015" y="4553"/>
                      <a:pt x="3951" y="4553"/>
                    </a:cubicBezTo>
                    <a:cubicBezTo>
                      <a:pt x="4264" y="4553"/>
                      <a:pt x="4517" y="4300"/>
                      <a:pt x="4517" y="3990"/>
                    </a:cubicBezTo>
                    <a:lnTo>
                      <a:pt x="4517" y="1130"/>
                    </a:lnTo>
                    <a:lnTo>
                      <a:pt x="5646" y="1130"/>
                    </a:lnTo>
                    <a:lnTo>
                      <a:pt x="5646" y="1693"/>
                    </a:lnTo>
                    <a:cubicBezTo>
                      <a:pt x="5646" y="2629"/>
                      <a:pt x="6402" y="3424"/>
                      <a:pt x="7339" y="3424"/>
                    </a:cubicBezTo>
                    <a:cubicBezTo>
                      <a:pt x="7652" y="3424"/>
                      <a:pt x="7905" y="3171"/>
                      <a:pt x="7905" y="2861"/>
                    </a:cubicBezTo>
                    <a:lnTo>
                      <a:pt x="7905" y="1130"/>
                    </a:lnTo>
                    <a:lnTo>
                      <a:pt x="9034" y="1130"/>
                    </a:lnTo>
                    <a:lnTo>
                      <a:pt x="9034" y="3990"/>
                    </a:lnTo>
                    <a:cubicBezTo>
                      <a:pt x="9034" y="4300"/>
                      <a:pt x="9284" y="4553"/>
                      <a:pt x="9597" y="4553"/>
                    </a:cubicBezTo>
                    <a:cubicBezTo>
                      <a:pt x="9910" y="4553"/>
                      <a:pt x="10163" y="4300"/>
                      <a:pt x="10163" y="3990"/>
                    </a:cubicBezTo>
                    <a:lnTo>
                      <a:pt x="10163" y="1130"/>
                    </a:lnTo>
                    <a:lnTo>
                      <a:pt x="16373" y="1130"/>
                    </a:lnTo>
                    <a:cubicBezTo>
                      <a:pt x="16686" y="1130"/>
                      <a:pt x="16936" y="877"/>
                      <a:pt x="16936" y="563"/>
                    </a:cubicBezTo>
                    <a:cubicBezTo>
                      <a:pt x="16936" y="250"/>
                      <a:pt x="16686" y="0"/>
                      <a:pt x="163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7" name="Google Shape;6697;p78"/>
              <p:cNvSpPr/>
              <p:nvPr/>
            </p:nvSpPr>
            <p:spPr>
              <a:xfrm>
                <a:off x="971350" y="3806450"/>
                <a:ext cx="254100" cy="33977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3591" extrusionOk="0">
                    <a:moveTo>
                      <a:pt x="7563" y="2032"/>
                    </a:moveTo>
                    <a:cubicBezTo>
                      <a:pt x="7853" y="2032"/>
                      <a:pt x="8131" y="2256"/>
                      <a:pt x="8131" y="2596"/>
                    </a:cubicBezTo>
                    <a:cubicBezTo>
                      <a:pt x="8131" y="2937"/>
                      <a:pt x="7852" y="3163"/>
                      <a:pt x="7562" y="3163"/>
                    </a:cubicBezTo>
                    <a:cubicBezTo>
                      <a:pt x="7423" y="3163"/>
                      <a:pt x="7282" y="3111"/>
                      <a:pt x="7168" y="2997"/>
                    </a:cubicBezTo>
                    <a:cubicBezTo>
                      <a:pt x="6945" y="2777"/>
                      <a:pt x="6945" y="2418"/>
                      <a:pt x="7168" y="2199"/>
                    </a:cubicBezTo>
                    <a:cubicBezTo>
                      <a:pt x="7283" y="2083"/>
                      <a:pt x="7425" y="2032"/>
                      <a:pt x="7563" y="2032"/>
                    </a:cubicBezTo>
                    <a:close/>
                    <a:moveTo>
                      <a:pt x="7339" y="0"/>
                    </a:moveTo>
                    <a:cubicBezTo>
                      <a:pt x="5412" y="0"/>
                      <a:pt x="3759" y="1087"/>
                      <a:pt x="2901" y="2668"/>
                    </a:cubicBezTo>
                    <a:cubicBezTo>
                      <a:pt x="2852" y="2674"/>
                      <a:pt x="2804" y="2686"/>
                      <a:pt x="2762" y="2704"/>
                    </a:cubicBezTo>
                    <a:cubicBezTo>
                      <a:pt x="2602" y="2782"/>
                      <a:pt x="2431" y="2819"/>
                      <a:pt x="2260" y="2819"/>
                    </a:cubicBezTo>
                    <a:cubicBezTo>
                      <a:pt x="1967" y="2819"/>
                      <a:pt x="1678" y="2707"/>
                      <a:pt x="1458" y="2494"/>
                    </a:cubicBezTo>
                    <a:cubicBezTo>
                      <a:pt x="1247" y="2280"/>
                      <a:pt x="1127" y="1994"/>
                      <a:pt x="1130" y="1696"/>
                    </a:cubicBezTo>
                    <a:cubicBezTo>
                      <a:pt x="1130" y="1395"/>
                      <a:pt x="1247" y="1178"/>
                      <a:pt x="1458" y="964"/>
                    </a:cubicBezTo>
                    <a:cubicBezTo>
                      <a:pt x="1681" y="744"/>
                      <a:pt x="1681" y="386"/>
                      <a:pt x="1458" y="166"/>
                    </a:cubicBezTo>
                    <a:cubicBezTo>
                      <a:pt x="1348" y="56"/>
                      <a:pt x="1204" y="1"/>
                      <a:pt x="1059" y="1"/>
                    </a:cubicBezTo>
                    <a:cubicBezTo>
                      <a:pt x="915" y="1"/>
                      <a:pt x="770" y="56"/>
                      <a:pt x="660" y="166"/>
                    </a:cubicBezTo>
                    <a:cubicBezTo>
                      <a:pt x="236" y="594"/>
                      <a:pt x="1" y="1093"/>
                      <a:pt x="1" y="1696"/>
                    </a:cubicBezTo>
                    <a:cubicBezTo>
                      <a:pt x="1" y="2942"/>
                      <a:pt x="1010" y="3954"/>
                      <a:pt x="2259" y="3954"/>
                    </a:cubicBezTo>
                    <a:cubicBezTo>
                      <a:pt x="2307" y="3954"/>
                      <a:pt x="2353" y="3939"/>
                      <a:pt x="2401" y="3936"/>
                    </a:cubicBezTo>
                    <a:lnTo>
                      <a:pt x="2401" y="3936"/>
                    </a:lnTo>
                    <a:cubicBezTo>
                      <a:pt x="2319" y="4282"/>
                      <a:pt x="2274" y="4635"/>
                      <a:pt x="2265" y="4990"/>
                    </a:cubicBezTo>
                    <a:cubicBezTo>
                      <a:pt x="2976" y="4680"/>
                      <a:pt x="3741" y="4517"/>
                      <a:pt x="4518" y="4517"/>
                    </a:cubicBezTo>
                    <a:lnTo>
                      <a:pt x="5081" y="4517"/>
                    </a:lnTo>
                    <a:cubicBezTo>
                      <a:pt x="6017" y="4517"/>
                      <a:pt x="6773" y="5276"/>
                      <a:pt x="6776" y="6213"/>
                    </a:cubicBezTo>
                    <a:lnTo>
                      <a:pt x="6776" y="9073"/>
                    </a:lnTo>
                    <a:cubicBezTo>
                      <a:pt x="6776" y="10925"/>
                      <a:pt x="5864" y="12557"/>
                      <a:pt x="4482" y="13590"/>
                    </a:cubicBezTo>
                    <a:lnTo>
                      <a:pt x="6210" y="13590"/>
                    </a:lnTo>
                    <a:cubicBezTo>
                      <a:pt x="8393" y="13590"/>
                      <a:pt x="10164" y="11820"/>
                      <a:pt x="10164" y="9636"/>
                    </a:cubicBezTo>
                    <a:lnTo>
                      <a:pt x="101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8" name="Google Shape;6698;p78"/>
              <p:cNvSpPr/>
              <p:nvPr/>
            </p:nvSpPr>
            <p:spPr>
              <a:xfrm>
                <a:off x="971350" y="3947600"/>
                <a:ext cx="141175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7945" extrusionOk="0">
                    <a:moveTo>
                      <a:pt x="4518" y="0"/>
                    </a:moveTo>
                    <a:cubicBezTo>
                      <a:pt x="2021" y="0"/>
                      <a:pt x="1" y="2060"/>
                      <a:pt x="1" y="4556"/>
                    </a:cubicBezTo>
                    <a:lnTo>
                      <a:pt x="1" y="6815"/>
                    </a:lnTo>
                    <a:cubicBezTo>
                      <a:pt x="934" y="6812"/>
                      <a:pt x="1693" y="6056"/>
                      <a:pt x="1693" y="5120"/>
                    </a:cubicBezTo>
                    <a:cubicBezTo>
                      <a:pt x="1693" y="4806"/>
                      <a:pt x="1946" y="4556"/>
                      <a:pt x="2259" y="4556"/>
                    </a:cubicBezTo>
                    <a:cubicBezTo>
                      <a:pt x="2569" y="4556"/>
                      <a:pt x="2822" y="4806"/>
                      <a:pt x="2822" y="5120"/>
                    </a:cubicBezTo>
                    <a:cubicBezTo>
                      <a:pt x="2822" y="6547"/>
                      <a:pt x="1753" y="7718"/>
                      <a:pt x="377" y="7905"/>
                    </a:cubicBezTo>
                    <a:cubicBezTo>
                      <a:pt x="434" y="7929"/>
                      <a:pt x="501" y="7941"/>
                      <a:pt x="564" y="7944"/>
                    </a:cubicBezTo>
                    <a:lnTo>
                      <a:pt x="1130" y="7944"/>
                    </a:lnTo>
                    <a:cubicBezTo>
                      <a:pt x="3623" y="7944"/>
                      <a:pt x="5647" y="5921"/>
                      <a:pt x="5647" y="3427"/>
                    </a:cubicBezTo>
                    <a:lnTo>
                      <a:pt x="5647" y="567"/>
                    </a:lnTo>
                    <a:cubicBezTo>
                      <a:pt x="5647" y="253"/>
                      <a:pt x="5394" y="0"/>
                      <a:pt x="50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699" name="Google Shape;6699;p78"/>
              <p:cNvSpPr/>
              <p:nvPr/>
            </p:nvSpPr>
            <p:spPr>
              <a:xfrm>
                <a:off x="1253675" y="3806450"/>
                <a:ext cx="112925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3614" extrusionOk="0">
                    <a:moveTo>
                      <a:pt x="0" y="0"/>
                    </a:moveTo>
                    <a:lnTo>
                      <a:pt x="0" y="1696"/>
                    </a:lnTo>
                    <a:cubicBezTo>
                      <a:pt x="142" y="1685"/>
                      <a:pt x="428" y="1669"/>
                      <a:pt x="771" y="1669"/>
                    </a:cubicBezTo>
                    <a:cubicBezTo>
                      <a:pt x="1415" y="1669"/>
                      <a:pt x="2264" y="1726"/>
                      <a:pt x="2749" y="1988"/>
                    </a:cubicBezTo>
                    <a:cubicBezTo>
                      <a:pt x="3355" y="2313"/>
                      <a:pt x="4062" y="3078"/>
                      <a:pt x="4517" y="3614"/>
                    </a:cubicBezTo>
                    <a:lnTo>
                      <a:pt x="4517" y="2259"/>
                    </a:lnTo>
                    <a:cubicBezTo>
                      <a:pt x="4517" y="1012"/>
                      <a:pt x="3505" y="0"/>
                      <a:pt x="22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00" name="Google Shape;6700;p78"/>
              <p:cNvSpPr/>
              <p:nvPr/>
            </p:nvSpPr>
            <p:spPr>
              <a:xfrm>
                <a:off x="1253600" y="3876425"/>
                <a:ext cx="95025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719" extrusionOk="0">
                    <a:moveTo>
                      <a:pt x="726" y="0"/>
                    </a:moveTo>
                    <a:cubicBezTo>
                      <a:pt x="478" y="0"/>
                      <a:pt x="239" y="9"/>
                      <a:pt x="42" y="23"/>
                    </a:cubicBezTo>
                    <a:lnTo>
                      <a:pt x="0" y="23"/>
                    </a:lnTo>
                    <a:lnTo>
                      <a:pt x="3" y="1718"/>
                    </a:lnTo>
                    <a:lnTo>
                      <a:pt x="3800" y="1718"/>
                    </a:lnTo>
                    <a:cubicBezTo>
                      <a:pt x="3379" y="1203"/>
                      <a:pt x="2692" y="438"/>
                      <a:pt x="2219" y="182"/>
                    </a:cubicBezTo>
                    <a:cubicBezTo>
                      <a:pt x="1969" y="49"/>
                      <a:pt x="1321" y="0"/>
                      <a:pt x="7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01" name="Google Shape;6701;p78"/>
            <p:cNvGrpSpPr/>
            <p:nvPr/>
          </p:nvGrpSpPr>
          <p:grpSpPr>
            <a:xfrm>
              <a:off x="5470028" y="3125785"/>
              <a:ext cx="346347" cy="339623"/>
              <a:chOff x="1490050" y="3805975"/>
              <a:chExt cx="491900" cy="482350"/>
            </a:xfrm>
            <a:solidFill>
              <a:srgbClr val="FFAB2F"/>
            </a:solidFill>
          </p:grpSpPr>
          <p:sp>
            <p:nvSpPr>
              <p:cNvPr id="6702" name="Google Shape;6702;p78"/>
              <p:cNvSpPr/>
              <p:nvPr/>
            </p:nvSpPr>
            <p:spPr>
              <a:xfrm>
                <a:off x="1541775" y="3877050"/>
                <a:ext cx="302500" cy="2772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11089" extrusionOk="0">
                    <a:moveTo>
                      <a:pt x="10512" y="1"/>
                    </a:moveTo>
                    <a:lnTo>
                      <a:pt x="0" y="10513"/>
                    </a:lnTo>
                    <a:cubicBezTo>
                      <a:pt x="207" y="10475"/>
                      <a:pt x="415" y="10456"/>
                      <a:pt x="622" y="10456"/>
                    </a:cubicBezTo>
                    <a:cubicBezTo>
                      <a:pt x="1327" y="10456"/>
                      <a:pt x="2020" y="10674"/>
                      <a:pt x="2602" y="11088"/>
                    </a:cubicBezTo>
                    <a:lnTo>
                      <a:pt x="12099" y="1588"/>
                    </a:lnTo>
                    <a:lnTo>
                      <a:pt x="1051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03" name="Google Shape;6703;p78"/>
              <p:cNvSpPr/>
              <p:nvPr/>
            </p:nvSpPr>
            <p:spPr>
              <a:xfrm>
                <a:off x="1824450" y="3805975"/>
                <a:ext cx="157500" cy="1505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021" extrusionOk="0">
                    <a:moveTo>
                      <a:pt x="3211" y="0"/>
                    </a:moveTo>
                    <a:cubicBezTo>
                      <a:pt x="2484" y="0"/>
                      <a:pt x="1758" y="281"/>
                      <a:pt x="1208" y="841"/>
                    </a:cubicBezTo>
                    <a:lnTo>
                      <a:pt x="0" y="2049"/>
                    </a:lnTo>
                    <a:lnTo>
                      <a:pt x="3972" y="6021"/>
                    </a:lnTo>
                    <a:lnTo>
                      <a:pt x="5180" y="4813"/>
                    </a:lnTo>
                    <a:cubicBezTo>
                      <a:pt x="6294" y="3717"/>
                      <a:pt x="6300" y="1925"/>
                      <a:pt x="5198" y="823"/>
                    </a:cubicBezTo>
                    <a:cubicBezTo>
                      <a:pt x="4649" y="274"/>
                      <a:pt x="3930" y="0"/>
                      <a:pt x="3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04" name="Google Shape;6704;p78"/>
              <p:cNvSpPr/>
              <p:nvPr/>
            </p:nvSpPr>
            <p:spPr>
              <a:xfrm>
                <a:off x="1626675" y="3936600"/>
                <a:ext cx="27722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11089" h="12104" extrusionOk="0">
                    <a:moveTo>
                      <a:pt x="9501" y="1"/>
                    </a:moveTo>
                    <a:lnTo>
                      <a:pt x="1" y="9501"/>
                    </a:lnTo>
                    <a:cubicBezTo>
                      <a:pt x="537" y="10254"/>
                      <a:pt x="745" y="11194"/>
                      <a:pt x="576" y="12103"/>
                    </a:cubicBezTo>
                    <a:lnTo>
                      <a:pt x="11088" y="1591"/>
                    </a:lnTo>
                    <a:lnTo>
                      <a:pt x="950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05" name="Google Shape;6705;p78"/>
              <p:cNvSpPr/>
              <p:nvPr/>
            </p:nvSpPr>
            <p:spPr>
              <a:xfrm>
                <a:off x="1490050" y="4166500"/>
                <a:ext cx="129950" cy="121825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873" extrusionOk="0">
                    <a:moveTo>
                      <a:pt x="2693" y="0"/>
                    </a:moveTo>
                    <a:cubicBezTo>
                      <a:pt x="2243" y="0"/>
                      <a:pt x="1790" y="133"/>
                      <a:pt x="1398" y="405"/>
                    </a:cubicBezTo>
                    <a:lnTo>
                      <a:pt x="1398" y="402"/>
                    </a:lnTo>
                    <a:lnTo>
                      <a:pt x="741" y="2446"/>
                    </a:lnTo>
                    <a:lnTo>
                      <a:pt x="139" y="4118"/>
                    </a:lnTo>
                    <a:cubicBezTo>
                      <a:pt x="0" y="4500"/>
                      <a:pt x="295" y="4872"/>
                      <a:pt x="664" y="4872"/>
                    </a:cubicBezTo>
                    <a:cubicBezTo>
                      <a:pt x="727" y="4872"/>
                      <a:pt x="793" y="4861"/>
                      <a:pt x="859" y="4837"/>
                    </a:cubicBezTo>
                    <a:lnTo>
                      <a:pt x="2530" y="4235"/>
                    </a:lnTo>
                    <a:lnTo>
                      <a:pt x="4574" y="3579"/>
                    </a:lnTo>
                    <a:cubicBezTo>
                      <a:pt x="5198" y="2672"/>
                      <a:pt x="5086" y="1450"/>
                      <a:pt x="4306" y="670"/>
                    </a:cubicBezTo>
                    <a:cubicBezTo>
                      <a:pt x="3866" y="228"/>
                      <a:pt x="3282" y="0"/>
                      <a:pt x="26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06" name="Google Shape;6706;p78"/>
            <p:cNvGrpSpPr/>
            <p:nvPr/>
          </p:nvGrpSpPr>
          <p:grpSpPr>
            <a:xfrm>
              <a:off x="5893896" y="3125970"/>
              <a:ext cx="311899" cy="339253"/>
              <a:chOff x="2104275" y="3806450"/>
              <a:chExt cx="442975" cy="481825"/>
            </a:xfrm>
            <a:solidFill>
              <a:srgbClr val="FFAB2F"/>
            </a:solidFill>
          </p:grpSpPr>
          <p:sp>
            <p:nvSpPr>
              <p:cNvPr id="6707" name="Google Shape;6707;p78"/>
              <p:cNvSpPr/>
              <p:nvPr/>
            </p:nvSpPr>
            <p:spPr>
              <a:xfrm>
                <a:off x="2104275" y="3806450"/>
                <a:ext cx="44297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9273" extrusionOk="0">
                    <a:moveTo>
                      <a:pt x="8889" y="1130"/>
                    </a:moveTo>
                    <a:cubicBezTo>
                      <a:pt x="9660" y="1130"/>
                      <a:pt x="10482" y="2382"/>
                      <a:pt x="11039" y="4343"/>
                    </a:cubicBezTo>
                    <a:cubicBezTo>
                      <a:pt x="10308" y="4586"/>
                      <a:pt x="9594" y="4870"/>
                      <a:pt x="8895" y="5192"/>
                    </a:cubicBezTo>
                    <a:cubicBezTo>
                      <a:pt x="8194" y="4864"/>
                      <a:pt x="7474" y="4577"/>
                      <a:pt x="6742" y="4331"/>
                    </a:cubicBezTo>
                    <a:cubicBezTo>
                      <a:pt x="7302" y="2379"/>
                      <a:pt x="8121" y="1130"/>
                      <a:pt x="8889" y="1130"/>
                    </a:cubicBezTo>
                    <a:close/>
                    <a:moveTo>
                      <a:pt x="6471" y="5445"/>
                    </a:moveTo>
                    <a:cubicBezTo>
                      <a:pt x="6830" y="5565"/>
                      <a:pt x="7200" y="5704"/>
                      <a:pt x="7570" y="5854"/>
                    </a:cubicBezTo>
                    <a:cubicBezTo>
                      <a:pt x="6571" y="6393"/>
                      <a:pt x="6878" y="6243"/>
                      <a:pt x="6273" y="6616"/>
                    </a:cubicBezTo>
                    <a:cubicBezTo>
                      <a:pt x="6330" y="6210"/>
                      <a:pt x="6396" y="5815"/>
                      <a:pt x="6471" y="5445"/>
                    </a:cubicBezTo>
                    <a:close/>
                    <a:moveTo>
                      <a:pt x="11307" y="5445"/>
                    </a:moveTo>
                    <a:cubicBezTo>
                      <a:pt x="11386" y="5815"/>
                      <a:pt x="11449" y="6210"/>
                      <a:pt x="11506" y="6616"/>
                    </a:cubicBezTo>
                    <a:cubicBezTo>
                      <a:pt x="10895" y="6240"/>
                      <a:pt x="11220" y="6399"/>
                      <a:pt x="10208" y="5854"/>
                    </a:cubicBezTo>
                    <a:cubicBezTo>
                      <a:pt x="10582" y="5704"/>
                      <a:pt x="10949" y="5565"/>
                      <a:pt x="11307" y="5445"/>
                    </a:cubicBezTo>
                    <a:close/>
                    <a:moveTo>
                      <a:pt x="13999" y="4845"/>
                    </a:moveTo>
                    <a:cubicBezTo>
                      <a:pt x="14142" y="5686"/>
                      <a:pt x="14870" y="6249"/>
                      <a:pt x="15661" y="6249"/>
                    </a:cubicBezTo>
                    <a:cubicBezTo>
                      <a:pt x="15873" y="6249"/>
                      <a:pt x="16089" y="6209"/>
                      <a:pt x="16300" y="6122"/>
                    </a:cubicBezTo>
                    <a:lnTo>
                      <a:pt x="16300" y="6122"/>
                    </a:lnTo>
                    <a:cubicBezTo>
                      <a:pt x="16201" y="6676"/>
                      <a:pt x="15821" y="7384"/>
                      <a:pt x="15183" y="8158"/>
                    </a:cubicBezTo>
                    <a:cubicBezTo>
                      <a:pt x="14993" y="8390"/>
                      <a:pt x="14761" y="8625"/>
                      <a:pt x="14535" y="8856"/>
                    </a:cubicBezTo>
                    <a:cubicBezTo>
                      <a:pt x="13963" y="8345"/>
                      <a:pt x="13361" y="7866"/>
                      <a:pt x="12735" y="7423"/>
                    </a:cubicBezTo>
                    <a:cubicBezTo>
                      <a:pt x="12662" y="6652"/>
                      <a:pt x="12551" y="5884"/>
                      <a:pt x="12394" y="5125"/>
                    </a:cubicBezTo>
                    <a:cubicBezTo>
                      <a:pt x="12921" y="4990"/>
                      <a:pt x="13457" y="4897"/>
                      <a:pt x="13999" y="4845"/>
                    </a:cubicBezTo>
                    <a:close/>
                    <a:moveTo>
                      <a:pt x="3779" y="4845"/>
                    </a:moveTo>
                    <a:cubicBezTo>
                      <a:pt x="4321" y="4897"/>
                      <a:pt x="4857" y="4990"/>
                      <a:pt x="5384" y="5129"/>
                    </a:cubicBezTo>
                    <a:cubicBezTo>
                      <a:pt x="5231" y="5887"/>
                      <a:pt x="5116" y="6652"/>
                      <a:pt x="5047" y="7423"/>
                    </a:cubicBezTo>
                    <a:cubicBezTo>
                      <a:pt x="4421" y="7869"/>
                      <a:pt x="3818" y="8348"/>
                      <a:pt x="3246" y="8859"/>
                    </a:cubicBezTo>
                    <a:cubicBezTo>
                      <a:pt x="3020" y="8625"/>
                      <a:pt x="2789" y="8393"/>
                      <a:pt x="2599" y="8161"/>
                    </a:cubicBezTo>
                    <a:cubicBezTo>
                      <a:pt x="1963" y="7387"/>
                      <a:pt x="1584" y="6685"/>
                      <a:pt x="1485" y="6125"/>
                    </a:cubicBezTo>
                    <a:lnTo>
                      <a:pt x="1485" y="6125"/>
                    </a:lnTo>
                    <a:cubicBezTo>
                      <a:pt x="1683" y="6207"/>
                      <a:pt x="1897" y="6249"/>
                      <a:pt x="2114" y="6249"/>
                    </a:cubicBezTo>
                    <a:cubicBezTo>
                      <a:pt x="2936" y="6246"/>
                      <a:pt x="3638" y="5655"/>
                      <a:pt x="3779" y="4845"/>
                    </a:cubicBezTo>
                    <a:close/>
                    <a:moveTo>
                      <a:pt x="4951" y="8893"/>
                    </a:moveTo>
                    <a:lnTo>
                      <a:pt x="4951" y="8893"/>
                    </a:lnTo>
                    <a:cubicBezTo>
                      <a:pt x="4945" y="9143"/>
                      <a:pt x="4939" y="9389"/>
                      <a:pt x="4939" y="9636"/>
                    </a:cubicBezTo>
                    <a:cubicBezTo>
                      <a:pt x="4939" y="9882"/>
                      <a:pt x="4945" y="10128"/>
                      <a:pt x="4951" y="10377"/>
                    </a:cubicBezTo>
                    <a:lnTo>
                      <a:pt x="4951" y="10377"/>
                    </a:lnTo>
                    <a:cubicBezTo>
                      <a:pt x="4637" y="10133"/>
                      <a:pt x="4348" y="9886"/>
                      <a:pt x="4065" y="9636"/>
                    </a:cubicBezTo>
                    <a:cubicBezTo>
                      <a:pt x="4348" y="9386"/>
                      <a:pt x="4637" y="9139"/>
                      <a:pt x="4951" y="8893"/>
                    </a:cubicBezTo>
                    <a:close/>
                    <a:moveTo>
                      <a:pt x="12828" y="8896"/>
                    </a:moveTo>
                    <a:lnTo>
                      <a:pt x="12828" y="8896"/>
                    </a:lnTo>
                    <a:cubicBezTo>
                      <a:pt x="13144" y="9139"/>
                      <a:pt x="13430" y="9386"/>
                      <a:pt x="13713" y="9636"/>
                    </a:cubicBezTo>
                    <a:cubicBezTo>
                      <a:pt x="13433" y="9886"/>
                      <a:pt x="13144" y="10133"/>
                      <a:pt x="12828" y="10380"/>
                    </a:cubicBezTo>
                    <a:cubicBezTo>
                      <a:pt x="12837" y="10130"/>
                      <a:pt x="12843" y="9883"/>
                      <a:pt x="12843" y="9636"/>
                    </a:cubicBezTo>
                    <a:cubicBezTo>
                      <a:pt x="12843" y="9389"/>
                      <a:pt x="12837" y="9143"/>
                      <a:pt x="12828" y="8896"/>
                    </a:cubicBezTo>
                    <a:close/>
                    <a:moveTo>
                      <a:pt x="8889" y="6447"/>
                    </a:moveTo>
                    <a:cubicBezTo>
                      <a:pt x="9850" y="6908"/>
                      <a:pt x="10774" y="7441"/>
                      <a:pt x="11657" y="8040"/>
                    </a:cubicBezTo>
                    <a:cubicBezTo>
                      <a:pt x="11693" y="8555"/>
                      <a:pt x="11714" y="9088"/>
                      <a:pt x="11714" y="9636"/>
                    </a:cubicBezTo>
                    <a:cubicBezTo>
                      <a:pt x="11714" y="10187"/>
                      <a:pt x="11693" y="10717"/>
                      <a:pt x="11657" y="11232"/>
                    </a:cubicBezTo>
                    <a:cubicBezTo>
                      <a:pt x="10774" y="11832"/>
                      <a:pt x="9853" y="12365"/>
                      <a:pt x="8895" y="12828"/>
                    </a:cubicBezTo>
                    <a:cubicBezTo>
                      <a:pt x="7932" y="12368"/>
                      <a:pt x="7007" y="11832"/>
                      <a:pt x="6125" y="11232"/>
                    </a:cubicBezTo>
                    <a:cubicBezTo>
                      <a:pt x="6086" y="10717"/>
                      <a:pt x="6068" y="10187"/>
                      <a:pt x="6068" y="9636"/>
                    </a:cubicBezTo>
                    <a:cubicBezTo>
                      <a:pt x="6068" y="9088"/>
                      <a:pt x="6089" y="8555"/>
                      <a:pt x="6125" y="8040"/>
                    </a:cubicBezTo>
                    <a:cubicBezTo>
                      <a:pt x="7004" y="7441"/>
                      <a:pt x="7929" y="6908"/>
                      <a:pt x="8889" y="6447"/>
                    </a:cubicBezTo>
                    <a:close/>
                    <a:moveTo>
                      <a:pt x="6273" y="12657"/>
                    </a:moveTo>
                    <a:lnTo>
                      <a:pt x="6273" y="12657"/>
                    </a:lnTo>
                    <a:cubicBezTo>
                      <a:pt x="6878" y="13033"/>
                      <a:pt x="6571" y="12879"/>
                      <a:pt x="7570" y="13418"/>
                    </a:cubicBezTo>
                    <a:cubicBezTo>
                      <a:pt x="7194" y="13569"/>
                      <a:pt x="6827" y="13708"/>
                      <a:pt x="6471" y="13828"/>
                    </a:cubicBezTo>
                    <a:cubicBezTo>
                      <a:pt x="6393" y="13455"/>
                      <a:pt x="6330" y="13063"/>
                      <a:pt x="6273" y="12657"/>
                    </a:cubicBezTo>
                    <a:close/>
                    <a:moveTo>
                      <a:pt x="11506" y="12657"/>
                    </a:moveTo>
                    <a:cubicBezTo>
                      <a:pt x="11449" y="13063"/>
                      <a:pt x="11386" y="13458"/>
                      <a:pt x="11307" y="13828"/>
                    </a:cubicBezTo>
                    <a:cubicBezTo>
                      <a:pt x="10949" y="13711"/>
                      <a:pt x="10582" y="13569"/>
                      <a:pt x="10208" y="13418"/>
                    </a:cubicBezTo>
                    <a:cubicBezTo>
                      <a:pt x="11181" y="12898"/>
                      <a:pt x="10937" y="13009"/>
                      <a:pt x="11506" y="12657"/>
                    </a:cubicBezTo>
                    <a:close/>
                    <a:moveTo>
                      <a:pt x="14535" y="10416"/>
                    </a:moveTo>
                    <a:cubicBezTo>
                      <a:pt x="14761" y="10648"/>
                      <a:pt x="14993" y="10883"/>
                      <a:pt x="15183" y="11115"/>
                    </a:cubicBezTo>
                    <a:cubicBezTo>
                      <a:pt x="15818" y="11886"/>
                      <a:pt x="16198" y="12590"/>
                      <a:pt x="16294" y="13147"/>
                    </a:cubicBezTo>
                    <a:cubicBezTo>
                      <a:pt x="16095" y="13066"/>
                      <a:pt x="15881" y="13024"/>
                      <a:pt x="15665" y="13024"/>
                    </a:cubicBezTo>
                    <a:cubicBezTo>
                      <a:pt x="14843" y="13024"/>
                      <a:pt x="14141" y="13617"/>
                      <a:pt x="13999" y="14424"/>
                    </a:cubicBezTo>
                    <a:cubicBezTo>
                      <a:pt x="13457" y="14376"/>
                      <a:pt x="12921" y="14280"/>
                      <a:pt x="12394" y="14144"/>
                    </a:cubicBezTo>
                    <a:cubicBezTo>
                      <a:pt x="12551" y="13385"/>
                      <a:pt x="12662" y="12620"/>
                      <a:pt x="12735" y="11850"/>
                    </a:cubicBezTo>
                    <a:cubicBezTo>
                      <a:pt x="13361" y="11407"/>
                      <a:pt x="13963" y="10928"/>
                      <a:pt x="14535" y="10416"/>
                    </a:cubicBezTo>
                    <a:close/>
                    <a:moveTo>
                      <a:pt x="3243" y="10416"/>
                    </a:moveTo>
                    <a:cubicBezTo>
                      <a:pt x="3815" y="10928"/>
                      <a:pt x="4418" y="11407"/>
                      <a:pt x="5044" y="11850"/>
                    </a:cubicBezTo>
                    <a:cubicBezTo>
                      <a:pt x="5116" y="12620"/>
                      <a:pt x="5228" y="13385"/>
                      <a:pt x="5384" y="14144"/>
                    </a:cubicBezTo>
                    <a:cubicBezTo>
                      <a:pt x="4554" y="14353"/>
                      <a:pt x="3815" y="14456"/>
                      <a:pt x="3207" y="14456"/>
                    </a:cubicBezTo>
                    <a:cubicBezTo>
                      <a:pt x="2366" y="14456"/>
                      <a:pt x="1778" y="14258"/>
                      <a:pt x="1554" y="13870"/>
                    </a:cubicBezTo>
                    <a:cubicBezTo>
                      <a:pt x="1238" y="13322"/>
                      <a:pt x="1626" y="12292"/>
                      <a:pt x="2596" y="11115"/>
                    </a:cubicBezTo>
                    <a:cubicBezTo>
                      <a:pt x="2786" y="10883"/>
                      <a:pt x="3020" y="10648"/>
                      <a:pt x="3243" y="10416"/>
                    </a:cubicBezTo>
                    <a:close/>
                    <a:moveTo>
                      <a:pt x="8889" y="14081"/>
                    </a:moveTo>
                    <a:cubicBezTo>
                      <a:pt x="9588" y="14403"/>
                      <a:pt x="10308" y="14689"/>
                      <a:pt x="11039" y="14933"/>
                    </a:cubicBezTo>
                    <a:cubicBezTo>
                      <a:pt x="10482" y="16890"/>
                      <a:pt x="9660" y="18143"/>
                      <a:pt x="8889" y="18143"/>
                    </a:cubicBezTo>
                    <a:cubicBezTo>
                      <a:pt x="8118" y="18143"/>
                      <a:pt x="7296" y="16887"/>
                      <a:pt x="6739" y="14924"/>
                    </a:cubicBezTo>
                    <a:cubicBezTo>
                      <a:pt x="7471" y="14683"/>
                      <a:pt x="8188" y="14400"/>
                      <a:pt x="8889" y="14081"/>
                    </a:cubicBezTo>
                    <a:close/>
                    <a:moveTo>
                      <a:pt x="8889" y="0"/>
                    </a:moveTo>
                    <a:cubicBezTo>
                      <a:pt x="7396" y="0"/>
                      <a:pt x="6312" y="1708"/>
                      <a:pt x="5658" y="4014"/>
                    </a:cubicBezTo>
                    <a:cubicBezTo>
                      <a:pt x="4902" y="3825"/>
                      <a:pt x="4201" y="3719"/>
                      <a:pt x="3568" y="3698"/>
                    </a:cubicBezTo>
                    <a:cubicBezTo>
                      <a:pt x="3260" y="3171"/>
                      <a:pt x="2700" y="2861"/>
                      <a:pt x="2111" y="2861"/>
                    </a:cubicBezTo>
                    <a:cubicBezTo>
                      <a:pt x="1963" y="2861"/>
                      <a:pt x="1813" y="2881"/>
                      <a:pt x="1665" y="2921"/>
                    </a:cubicBezTo>
                    <a:cubicBezTo>
                      <a:pt x="928" y="3123"/>
                      <a:pt x="419" y="3792"/>
                      <a:pt x="422" y="4556"/>
                    </a:cubicBezTo>
                    <a:cubicBezTo>
                      <a:pt x="422" y="4716"/>
                      <a:pt x="449" y="4876"/>
                      <a:pt x="497" y="5026"/>
                    </a:cubicBezTo>
                    <a:cubicBezTo>
                      <a:pt x="63" y="6017"/>
                      <a:pt x="485" y="7372"/>
                      <a:pt x="1726" y="8878"/>
                    </a:cubicBezTo>
                    <a:cubicBezTo>
                      <a:pt x="1933" y="9130"/>
                      <a:pt x="2183" y="9383"/>
                      <a:pt x="2430" y="9636"/>
                    </a:cubicBezTo>
                    <a:cubicBezTo>
                      <a:pt x="2183" y="9892"/>
                      <a:pt x="1933" y="10145"/>
                      <a:pt x="1726" y="10398"/>
                    </a:cubicBezTo>
                    <a:cubicBezTo>
                      <a:pt x="407" y="12000"/>
                      <a:pt x="0" y="13434"/>
                      <a:pt x="578" y="14436"/>
                    </a:cubicBezTo>
                    <a:cubicBezTo>
                      <a:pt x="1045" y="15246"/>
                      <a:pt x="2003" y="15593"/>
                      <a:pt x="3225" y="15593"/>
                    </a:cubicBezTo>
                    <a:cubicBezTo>
                      <a:pt x="3954" y="15593"/>
                      <a:pt x="4782" y="15460"/>
                      <a:pt x="5652" y="15240"/>
                    </a:cubicBezTo>
                    <a:cubicBezTo>
                      <a:pt x="6306" y="17556"/>
                      <a:pt x="7396" y="19272"/>
                      <a:pt x="8889" y="19272"/>
                    </a:cubicBezTo>
                    <a:cubicBezTo>
                      <a:pt x="10383" y="19272"/>
                      <a:pt x="11473" y="17559"/>
                      <a:pt x="12126" y="15246"/>
                    </a:cubicBezTo>
                    <a:cubicBezTo>
                      <a:pt x="12810" y="15424"/>
                      <a:pt x="13509" y="15532"/>
                      <a:pt x="14210" y="15572"/>
                    </a:cubicBezTo>
                    <a:cubicBezTo>
                      <a:pt x="14519" y="16101"/>
                      <a:pt x="15083" y="16413"/>
                      <a:pt x="15674" y="16413"/>
                    </a:cubicBezTo>
                    <a:cubicBezTo>
                      <a:pt x="15820" y="16413"/>
                      <a:pt x="15968" y="16394"/>
                      <a:pt x="16113" y="16354"/>
                    </a:cubicBezTo>
                    <a:cubicBezTo>
                      <a:pt x="16851" y="16153"/>
                      <a:pt x="17363" y="15484"/>
                      <a:pt x="17360" y="14719"/>
                    </a:cubicBezTo>
                    <a:cubicBezTo>
                      <a:pt x="17357" y="14560"/>
                      <a:pt x="17333" y="14400"/>
                      <a:pt x="17285" y="14247"/>
                    </a:cubicBezTo>
                    <a:cubicBezTo>
                      <a:pt x="17718" y="13256"/>
                      <a:pt x="17297" y="11904"/>
                      <a:pt x="16056" y="10398"/>
                    </a:cubicBezTo>
                    <a:cubicBezTo>
                      <a:pt x="15848" y="10142"/>
                      <a:pt x="15595" y="9889"/>
                      <a:pt x="15351" y="9636"/>
                    </a:cubicBezTo>
                    <a:cubicBezTo>
                      <a:pt x="15595" y="9383"/>
                      <a:pt x="15848" y="9130"/>
                      <a:pt x="16056" y="8878"/>
                    </a:cubicBezTo>
                    <a:cubicBezTo>
                      <a:pt x="17261" y="7414"/>
                      <a:pt x="17694" y="6095"/>
                      <a:pt x="17279" y="5044"/>
                    </a:cubicBezTo>
                    <a:cubicBezTo>
                      <a:pt x="17330" y="4885"/>
                      <a:pt x="17357" y="4722"/>
                      <a:pt x="17360" y="4556"/>
                    </a:cubicBezTo>
                    <a:cubicBezTo>
                      <a:pt x="17363" y="3792"/>
                      <a:pt x="16851" y="3120"/>
                      <a:pt x="16113" y="2918"/>
                    </a:cubicBezTo>
                    <a:cubicBezTo>
                      <a:pt x="15967" y="2879"/>
                      <a:pt x="15819" y="2860"/>
                      <a:pt x="15673" y="2860"/>
                    </a:cubicBezTo>
                    <a:cubicBezTo>
                      <a:pt x="15080" y="2860"/>
                      <a:pt x="14517" y="3173"/>
                      <a:pt x="14210" y="3704"/>
                    </a:cubicBezTo>
                    <a:cubicBezTo>
                      <a:pt x="13506" y="3743"/>
                      <a:pt x="12810" y="3852"/>
                      <a:pt x="12126" y="4029"/>
                    </a:cubicBezTo>
                    <a:cubicBezTo>
                      <a:pt x="11473" y="1714"/>
                      <a:pt x="10383" y="0"/>
                      <a:pt x="88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08" name="Google Shape;6708;p78"/>
              <p:cNvSpPr/>
              <p:nvPr/>
            </p:nvSpPr>
            <p:spPr>
              <a:xfrm>
                <a:off x="2284200" y="4005050"/>
                <a:ext cx="84700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8" extrusionOk="0">
                    <a:moveTo>
                      <a:pt x="1692" y="0"/>
                    </a:moveTo>
                    <a:cubicBezTo>
                      <a:pt x="756" y="0"/>
                      <a:pt x="0" y="756"/>
                      <a:pt x="0" y="1692"/>
                    </a:cubicBezTo>
                    <a:cubicBezTo>
                      <a:pt x="0" y="2629"/>
                      <a:pt x="756" y="3388"/>
                      <a:pt x="1692" y="3388"/>
                    </a:cubicBezTo>
                    <a:cubicBezTo>
                      <a:pt x="2629" y="3388"/>
                      <a:pt x="3388" y="2629"/>
                      <a:pt x="3388" y="1692"/>
                    </a:cubicBezTo>
                    <a:cubicBezTo>
                      <a:pt x="3388" y="756"/>
                      <a:pt x="2629" y="0"/>
                      <a:pt x="16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09" name="Google Shape;6709;p78"/>
            <p:cNvGrpSpPr/>
            <p:nvPr/>
          </p:nvGrpSpPr>
          <p:grpSpPr>
            <a:xfrm>
              <a:off x="6317413" y="3125970"/>
              <a:ext cx="293416" cy="339253"/>
              <a:chOff x="2710875" y="3806450"/>
              <a:chExt cx="416725" cy="481825"/>
            </a:xfrm>
            <a:solidFill>
              <a:srgbClr val="FFAB2F"/>
            </a:solidFill>
          </p:grpSpPr>
          <p:sp>
            <p:nvSpPr>
              <p:cNvPr id="6710" name="Google Shape;6710;p78"/>
              <p:cNvSpPr/>
              <p:nvPr/>
            </p:nvSpPr>
            <p:spPr>
              <a:xfrm>
                <a:off x="2710875" y="4144450"/>
                <a:ext cx="4167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16669" h="5753" extrusionOk="0">
                    <a:moveTo>
                      <a:pt x="2313" y="1"/>
                    </a:moveTo>
                    <a:lnTo>
                      <a:pt x="260" y="3590"/>
                    </a:lnTo>
                    <a:cubicBezTo>
                      <a:pt x="1" y="4039"/>
                      <a:pt x="1" y="4590"/>
                      <a:pt x="266" y="5036"/>
                    </a:cubicBezTo>
                    <a:cubicBezTo>
                      <a:pt x="517" y="5479"/>
                      <a:pt x="986" y="5752"/>
                      <a:pt x="1495" y="5752"/>
                    </a:cubicBezTo>
                    <a:cubicBezTo>
                      <a:pt x="1498" y="5752"/>
                      <a:pt x="1501" y="5752"/>
                      <a:pt x="1503" y="5752"/>
                    </a:cubicBezTo>
                    <a:lnTo>
                      <a:pt x="15165" y="5752"/>
                    </a:lnTo>
                    <a:cubicBezTo>
                      <a:pt x="15168" y="5752"/>
                      <a:pt x="15171" y="5752"/>
                      <a:pt x="15174" y="5752"/>
                    </a:cubicBezTo>
                    <a:cubicBezTo>
                      <a:pt x="15682" y="5752"/>
                      <a:pt x="16151" y="5479"/>
                      <a:pt x="16403" y="5036"/>
                    </a:cubicBezTo>
                    <a:cubicBezTo>
                      <a:pt x="16668" y="4590"/>
                      <a:pt x="16668" y="4039"/>
                      <a:pt x="16409" y="3590"/>
                    </a:cubicBezTo>
                    <a:lnTo>
                      <a:pt x="1435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11" name="Google Shape;6711;p78"/>
              <p:cNvSpPr/>
              <p:nvPr/>
            </p:nvSpPr>
            <p:spPr>
              <a:xfrm>
                <a:off x="2784800" y="3806450"/>
                <a:ext cx="26885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10754" h="12392" extrusionOk="0">
                    <a:moveTo>
                      <a:pt x="5379" y="8113"/>
                    </a:moveTo>
                    <a:cubicBezTo>
                      <a:pt x="5882" y="8113"/>
                      <a:pt x="6132" y="8721"/>
                      <a:pt x="5776" y="9076"/>
                    </a:cubicBezTo>
                    <a:cubicBezTo>
                      <a:pt x="5661" y="9192"/>
                      <a:pt x="5519" y="9244"/>
                      <a:pt x="5380" y="9244"/>
                    </a:cubicBezTo>
                    <a:cubicBezTo>
                      <a:pt x="5091" y="9244"/>
                      <a:pt x="4813" y="9019"/>
                      <a:pt x="4813" y="8679"/>
                    </a:cubicBezTo>
                    <a:cubicBezTo>
                      <a:pt x="4813" y="8366"/>
                      <a:pt x="5066" y="8113"/>
                      <a:pt x="5379" y="8113"/>
                    </a:cubicBezTo>
                    <a:close/>
                    <a:moveTo>
                      <a:pt x="4280" y="9989"/>
                    </a:moveTo>
                    <a:cubicBezTo>
                      <a:pt x="4783" y="9989"/>
                      <a:pt x="5036" y="10597"/>
                      <a:pt x="4680" y="10952"/>
                    </a:cubicBezTo>
                    <a:cubicBezTo>
                      <a:pt x="4566" y="11067"/>
                      <a:pt x="4425" y="11118"/>
                      <a:pt x="4286" y="11118"/>
                    </a:cubicBezTo>
                    <a:cubicBezTo>
                      <a:pt x="3996" y="11118"/>
                      <a:pt x="3717" y="10892"/>
                      <a:pt x="3717" y="10552"/>
                    </a:cubicBezTo>
                    <a:cubicBezTo>
                      <a:pt x="3717" y="10242"/>
                      <a:pt x="3970" y="9989"/>
                      <a:pt x="4280" y="9989"/>
                    </a:cubicBezTo>
                    <a:close/>
                    <a:moveTo>
                      <a:pt x="6475" y="9989"/>
                    </a:moveTo>
                    <a:cubicBezTo>
                      <a:pt x="6978" y="9989"/>
                      <a:pt x="7231" y="10597"/>
                      <a:pt x="6875" y="10952"/>
                    </a:cubicBezTo>
                    <a:cubicBezTo>
                      <a:pt x="6761" y="11067"/>
                      <a:pt x="6620" y="11118"/>
                      <a:pt x="6481" y="11118"/>
                    </a:cubicBezTo>
                    <a:cubicBezTo>
                      <a:pt x="6191" y="11118"/>
                      <a:pt x="5912" y="10892"/>
                      <a:pt x="5912" y="10552"/>
                    </a:cubicBezTo>
                    <a:cubicBezTo>
                      <a:pt x="5912" y="10242"/>
                      <a:pt x="6162" y="9989"/>
                      <a:pt x="6475" y="9989"/>
                    </a:cubicBezTo>
                    <a:close/>
                    <a:moveTo>
                      <a:pt x="1744" y="0"/>
                    </a:moveTo>
                    <a:cubicBezTo>
                      <a:pt x="1434" y="0"/>
                      <a:pt x="1181" y="253"/>
                      <a:pt x="1181" y="566"/>
                    </a:cubicBezTo>
                    <a:cubicBezTo>
                      <a:pt x="1181" y="877"/>
                      <a:pt x="1434" y="1130"/>
                      <a:pt x="1744" y="1130"/>
                    </a:cubicBezTo>
                    <a:lnTo>
                      <a:pt x="2259" y="1130"/>
                    </a:lnTo>
                    <a:lnTo>
                      <a:pt x="2259" y="8444"/>
                    </a:lnTo>
                    <a:lnTo>
                      <a:pt x="1" y="12392"/>
                    </a:lnTo>
                    <a:lnTo>
                      <a:pt x="10754" y="12392"/>
                    </a:lnTo>
                    <a:lnTo>
                      <a:pt x="8496" y="8444"/>
                    </a:lnTo>
                    <a:lnTo>
                      <a:pt x="8496" y="1130"/>
                    </a:lnTo>
                    <a:lnTo>
                      <a:pt x="9010" y="1130"/>
                    </a:lnTo>
                    <a:cubicBezTo>
                      <a:pt x="9321" y="1130"/>
                      <a:pt x="9574" y="877"/>
                      <a:pt x="9574" y="566"/>
                    </a:cubicBezTo>
                    <a:cubicBezTo>
                      <a:pt x="9574" y="253"/>
                      <a:pt x="9321" y="0"/>
                      <a:pt x="90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12" name="Google Shape;6712;p78"/>
            <p:cNvGrpSpPr/>
            <p:nvPr/>
          </p:nvGrpSpPr>
          <p:grpSpPr>
            <a:xfrm>
              <a:off x="6712457" y="3166412"/>
              <a:ext cx="339253" cy="258369"/>
              <a:chOff x="3271200" y="3863875"/>
              <a:chExt cx="481825" cy="366950"/>
            </a:xfrm>
            <a:solidFill>
              <a:srgbClr val="FFAB2F"/>
            </a:solidFill>
          </p:grpSpPr>
          <p:sp>
            <p:nvSpPr>
              <p:cNvPr id="6713" name="Google Shape;6713;p78"/>
              <p:cNvSpPr/>
              <p:nvPr/>
            </p:nvSpPr>
            <p:spPr>
              <a:xfrm>
                <a:off x="3271200" y="3920350"/>
                <a:ext cx="283225" cy="310475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2419" extrusionOk="0">
                    <a:moveTo>
                      <a:pt x="1693" y="0"/>
                    </a:moveTo>
                    <a:cubicBezTo>
                      <a:pt x="756" y="0"/>
                      <a:pt x="0" y="756"/>
                      <a:pt x="0" y="1693"/>
                    </a:cubicBezTo>
                    <a:lnTo>
                      <a:pt x="0" y="8468"/>
                    </a:lnTo>
                    <a:cubicBezTo>
                      <a:pt x="0" y="9405"/>
                      <a:pt x="756" y="10160"/>
                      <a:pt x="1693" y="10163"/>
                    </a:cubicBezTo>
                    <a:lnTo>
                      <a:pt x="2861" y="10163"/>
                    </a:lnTo>
                    <a:cubicBezTo>
                      <a:pt x="2861" y="11410"/>
                      <a:pt x="3870" y="12419"/>
                      <a:pt x="5120" y="12419"/>
                    </a:cubicBezTo>
                    <a:cubicBezTo>
                      <a:pt x="6366" y="12419"/>
                      <a:pt x="7378" y="11410"/>
                      <a:pt x="7378" y="10163"/>
                    </a:cubicBezTo>
                    <a:lnTo>
                      <a:pt x="9070" y="10163"/>
                    </a:lnTo>
                    <a:lnTo>
                      <a:pt x="9070" y="6679"/>
                    </a:lnTo>
                    <a:cubicBezTo>
                      <a:pt x="9070" y="6356"/>
                      <a:pt x="9350" y="6116"/>
                      <a:pt x="9645" y="6116"/>
                    </a:cubicBezTo>
                    <a:cubicBezTo>
                      <a:pt x="9705" y="6116"/>
                      <a:pt x="9765" y="6126"/>
                      <a:pt x="9823" y="6146"/>
                    </a:cubicBezTo>
                    <a:cubicBezTo>
                      <a:pt x="9938" y="6187"/>
                      <a:pt x="10055" y="6206"/>
                      <a:pt x="10172" y="6206"/>
                    </a:cubicBezTo>
                    <a:cubicBezTo>
                      <a:pt x="10766" y="6206"/>
                      <a:pt x="11329" y="5708"/>
                      <a:pt x="11329" y="5080"/>
                    </a:cubicBezTo>
                    <a:cubicBezTo>
                      <a:pt x="11329" y="4453"/>
                      <a:pt x="10766" y="3954"/>
                      <a:pt x="10172" y="3954"/>
                    </a:cubicBezTo>
                    <a:cubicBezTo>
                      <a:pt x="10055" y="3954"/>
                      <a:pt x="9938" y="3974"/>
                      <a:pt x="9823" y="4014"/>
                    </a:cubicBezTo>
                    <a:cubicBezTo>
                      <a:pt x="9759" y="4037"/>
                      <a:pt x="9695" y="4048"/>
                      <a:pt x="9632" y="4048"/>
                    </a:cubicBezTo>
                    <a:cubicBezTo>
                      <a:pt x="9333" y="4048"/>
                      <a:pt x="9070" y="3805"/>
                      <a:pt x="9070" y="3484"/>
                    </a:cubicBezTo>
                    <a:lnTo>
                      <a:pt x="9070" y="0"/>
                    </a:lnTo>
                    <a:lnTo>
                      <a:pt x="6381" y="0"/>
                    </a:lnTo>
                    <a:cubicBezTo>
                      <a:pt x="5894" y="0"/>
                      <a:pt x="5635" y="576"/>
                      <a:pt x="5960" y="940"/>
                    </a:cubicBezTo>
                    <a:cubicBezTo>
                      <a:pt x="6610" y="1669"/>
                      <a:pt x="6095" y="2822"/>
                      <a:pt x="5120" y="2822"/>
                    </a:cubicBezTo>
                    <a:cubicBezTo>
                      <a:pt x="4141" y="2822"/>
                      <a:pt x="3626" y="1669"/>
                      <a:pt x="4276" y="940"/>
                    </a:cubicBezTo>
                    <a:cubicBezTo>
                      <a:pt x="4602" y="576"/>
                      <a:pt x="4343" y="0"/>
                      <a:pt x="38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14" name="Google Shape;6714;p78"/>
              <p:cNvSpPr/>
              <p:nvPr/>
            </p:nvSpPr>
            <p:spPr>
              <a:xfrm>
                <a:off x="3526175" y="3863875"/>
                <a:ext cx="226850" cy="3105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2423" extrusionOk="0">
                    <a:moveTo>
                      <a:pt x="3954" y="1"/>
                    </a:moveTo>
                    <a:cubicBezTo>
                      <a:pt x="2705" y="1"/>
                      <a:pt x="1696" y="1010"/>
                      <a:pt x="1696" y="2259"/>
                    </a:cubicBezTo>
                    <a:lnTo>
                      <a:pt x="1" y="2259"/>
                    </a:lnTo>
                    <a:lnTo>
                      <a:pt x="1" y="5081"/>
                    </a:lnTo>
                    <a:cubicBezTo>
                      <a:pt x="1247" y="5081"/>
                      <a:pt x="2259" y="6093"/>
                      <a:pt x="2259" y="7339"/>
                    </a:cubicBezTo>
                    <a:cubicBezTo>
                      <a:pt x="2259" y="8586"/>
                      <a:pt x="1247" y="9598"/>
                      <a:pt x="1" y="9598"/>
                    </a:cubicBezTo>
                    <a:lnTo>
                      <a:pt x="1" y="12422"/>
                    </a:lnTo>
                    <a:lnTo>
                      <a:pt x="7378" y="12422"/>
                    </a:lnTo>
                    <a:cubicBezTo>
                      <a:pt x="8315" y="12419"/>
                      <a:pt x="9070" y="11664"/>
                      <a:pt x="9073" y="10727"/>
                    </a:cubicBezTo>
                    <a:lnTo>
                      <a:pt x="9073" y="3952"/>
                    </a:lnTo>
                    <a:cubicBezTo>
                      <a:pt x="9070" y="3015"/>
                      <a:pt x="8315" y="2259"/>
                      <a:pt x="7378" y="2259"/>
                    </a:cubicBezTo>
                    <a:lnTo>
                      <a:pt x="6213" y="2259"/>
                    </a:lnTo>
                    <a:cubicBezTo>
                      <a:pt x="6213" y="1010"/>
                      <a:pt x="5201" y="1"/>
                      <a:pt x="39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15" name="Google Shape;6715;p78"/>
            <p:cNvGrpSpPr/>
            <p:nvPr/>
          </p:nvGrpSpPr>
          <p:grpSpPr>
            <a:xfrm>
              <a:off x="7147952" y="3126199"/>
              <a:ext cx="295528" cy="338795"/>
              <a:chOff x="3895050" y="3806775"/>
              <a:chExt cx="419725" cy="481175"/>
            </a:xfrm>
            <a:solidFill>
              <a:srgbClr val="FFAB2F"/>
            </a:solidFill>
          </p:grpSpPr>
          <p:sp>
            <p:nvSpPr>
              <p:cNvPr id="6716" name="Google Shape;6716;p78"/>
              <p:cNvSpPr/>
              <p:nvPr/>
            </p:nvSpPr>
            <p:spPr>
              <a:xfrm>
                <a:off x="3895050" y="3942650"/>
                <a:ext cx="419725" cy="345300"/>
              </a:xfrm>
              <a:custGeom>
                <a:avLst/>
                <a:gdLst/>
                <a:ahLst/>
                <a:cxnLst/>
                <a:rect l="l" t="t" r="r" b="b"/>
                <a:pathLst>
                  <a:path w="16789" h="13812" extrusionOk="0">
                    <a:moveTo>
                      <a:pt x="4448" y="1"/>
                    </a:moveTo>
                    <a:cubicBezTo>
                      <a:pt x="4233" y="1"/>
                      <a:pt x="4016" y="18"/>
                      <a:pt x="3801" y="54"/>
                    </a:cubicBezTo>
                    <a:cubicBezTo>
                      <a:pt x="1545" y="418"/>
                      <a:pt x="1" y="2604"/>
                      <a:pt x="356" y="4929"/>
                    </a:cubicBezTo>
                    <a:cubicBezTo>
                      <a:pt x="994" y="9100"/>
                      <a:pt x="2205" y="11942"/>
                      <a:pt x="3858" y="13147"/>
                    </a:cubicBezTo>
                    <a:cubicBezTo>
                      <a:pt x="4470" y="13592"/>
                      <a:pt x="5129" y="13811"/>
                      <a:pt x="5863" y="13811"/>
                    </a:cubicBezTo>
                    <a:cubicBezTo>
                      <a:pt x="6071" y="13811"/>
                      <a:pt x="6286" y="13793"/>
                      <a:pt x="6508" y="13758"/>
                    </a:cubicBezTo>
                    <a:cubicBezTo>
                      <a:pt x="7125" y="13659"/>
                      <a:pt x="7610" y="13406"/>
                      <a:pt x="7999" y="12987"/>
                    </a:cubicBezTo>
                    <a:lnTo>
                      <a:pt x="8396" y="12557"/>
                    </a:lnTo>
                    <a:lnTo>
                      <a:pt x="8791" y="12987"/>
                    </a:lnTo>
                    <a:cubicBezTo>
                      <a:pt x="9179" y="13406"/>
                      <a:pt x="9667" y="13659"/>
                      <a:pt x="10281" y="13758"/>
                    </a:cubicBezTo>
                    <a:cubicBezTo>
                      <a:pt x="10503" y="13793"/>
                      <a:pt x="10718" y="13811"/>
                      <a:pt x="10927" y="13811"/>
                    </a:cubicBezTo>
                    <a:cubicBezTo>
                      <a:pt x="11660" y="13811"/>
                      <a:pt x="12319" y="13592"/>
                      <a:pt x="12931" y="13147"/>
                    </a:cubicBezTo>
                    <a:cubicBezTo>
                      <a:pt x="14587" y="11942"/>
                      <a:pt x="15795" y="9100"/>
                      <a:pt x="16433" y="4929"/>
                    </a:cubicBezTo>
                    <a:cubicBezTo>
                      <a:pt x="16788" y="2604"/>
                      <a:pt x="15244" y="418"/>
                      <a:pt x="12988" y="54"/>
                    </a:cubicBezTo>
                    <a:cubicBezTo>
                      <a:pt x="12773" y="18"/>
                      <a:pt x="12556" y="1"/>
                      <a:pt x="12341" y="1"/>
                    </a:cubicBezTo>
                    <a:cubicBezTo>
                      <a:pt x="11461" y="1"/>
                      <a:pt x="10599" y="293"/>
                      <a:pt x="9893" y="840"/>
                    </a:cubicBezTo>
                    <a:cubicBezTo>
                      <a:pt x="9601" y="1063"/>
                      <a:pt x="9263" y="1216"/>
                      <a:pt x="8905" y="1292"/>
                    </a:cubicBezTo>
                    <a:cubicBezTo>
                      <a:pt x="8736" y="1326"/>
                      <a:pt x="8567" y="1343"/>
                      <a:pt x="8397" y="1343"/>
                    </a:cubicBezTo>
                    <a:cubicBezTo>
                      <a:pt x="8296" y="1343"/>
                      <a:pt x="8196" y="1337"/>
                      <a:pt x="8095" y="1325"/>
                    </a:cubicBezTo>
                    <a:cubicBezTo>
                      <a:pt x="7658" y="1273"/>
                      <a:pt x="7246" y="1105"/>
                      <a:pt x="6896" y="840"/>
                    </a:cubicBezTo>
                    <a:cubicBezTo>
                      <a:pt x="6190" y="293"/>
                      <a:pt x="5328" y="1"/>
                      <a:pt x="4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17" name="Google Shape;6717;p78"/>
              <p:cNvSpPr/>
              <p:nvPr/>
            </p:nvSpPr>
            <p:spPr>
              <a:xfrm>
                <a:off x="4016325" y="3806775"/>
                <a:ext cx="199225" cy="142475"/>
              </a:xfrm>
              <a:custGeom>
                <a:avLst/>
                <a:gdLst/>
                <a:ahLst/>
                <a:cxnLst/>
                <a:rect l="l" t="t" r="r" b="b"/>
                <a:pathLst>
                  <a:path w="7969" h="5699" extrusionOk="0">
                    <a:moveTo>
                      <a:pt x="1350" y="0"/>
                    </a:moveTo>
                    <a:cubicBezTo>
                      <a:pt x="1132" y="0"/>
                      <a:pt x="925" y="129"/>
                      <a:pt x="832" y="343"/>
                    </a:cubicBezTo>
                    <a:cubicBezTo>
                      <a:pt x="799" y="424"/>
                      <a:pt x="1" y="2330"/>
                      <a:pt x="678" y="4101"/>
                    </a:cubicBezTo>
                    <a:cubicBezTo>
                      <a:pt x="736" y="4242"/>
                      <a:pt x="796" y="4381"/>
                      <a:pt x="868" y="4516"/>
                    </a:cubicBezTo>
                    <a:cubicBezTo>
                      <a:pt x="1534" y="4691"/>
                      <a:pt x="2157" y="4995"/>
                      <a:pt x="2702" y="5414"/>
                    </a:cubicBezTo>
                    <a:cubicBezTo>
                      <a:pt x="2950" y="5603"/>
                      <a:pt x="3247" y="5698"/>
                      <a:pt x="3544" y="5698"/>
                    </a:cubicBezTo>
                    <a:cubicBezTo>
                      <a:pt x="3840" y="5698"/>
                      <a:pt x="4137" y="5603"/>
                      <a:pt x="4385" y="5414"/>
                    </a:cubicBezTo>
                    <a:cubicBezTo>
                      <a:pt x="4442" y="5368"/>
                      <a:pt x="4503" y="5326"/>
                      <a:pt x="4563" y="5284"/>
                    </a:cubicBezTo>
                    <a:cubicBezTo>
                      <a:pt x="4870" y="4592"/>
                      <a:pt x="5355" y="3968"/>
                      <a:pt x="6020" y="3417"/>
                    </a:cubicBezTo>
                    <a:cubicBezTo>
                      <a:pt x="6478" y="3035"/>
                      <a:pt x="6987" y="2722"/>
                      <a:pt x="7532" y="2484"/>
                    </a:cubicBezTo>
                    <a:cubicBezTo>
                      <a:pt x="7824" y="2372"/>
                      <a:pt x="7969" y="2044"/>
                      <a:pt x="7854" y="1752"/>
                    </a:cubicBezTo>
                    <a:cubicBezTo>
                      <a:pt x="7768" y="1529"/>
                      <a:pt x="7554" y="1392"/>
                      <a:pt x="7327" y="1392"/>
                    </a:cubicBezTo>
                    <a:cubicBezTo>
                      <a:pt x="7260" y="1392"/>
                      <a:pt x="7192" y="1404"/>
                      <a:pt x="7125" y="1430"/>
                    </a:cubicBezTo>
                    <a:lnTo>
                      <a:pt x="7125" y="1433"/>
                    </a:lnTo>
                    <a:cubicBezTo>
                      <a:pt x="7089" y="1445"/>
                      <a:pt x="6243" y="1776"/>
                      <a:pt x="5334" y="2520"/>
                    </a:cubicBezTo>
                    <a:cubicBezTo>
                      <a:pt x="4997" y="2794"/>
                      <a:pt x="4689" y="3098"/>
                      <a:pt x="4412" y="3429"/>
                    </a:cubicBezTo>
                    <a:cubicBezTo>
                      <a:pt x="4367" y="3194"/>
                      <a:pt x="4301" y="2965"/>
                      <a:pt x="4217" y="2743"/>
                    </a:cubicBezTo>
                    <a:cubicBezTo>
                      <a:pt x="3536" y="972"/>
                      <a:pt x="1669" y="90"/>
                      <a:pt x="1588" y="54"/>
                    </a:cubicBezTo>
                    <a:cubicBezTo>
                      <a:pt x="1511" y="17"/>
                      <a:pt x="1430" y="0"/>
                      <a:pt x="13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18" name="Google Shape;6718;p78"/>
            <p:cNvGrpSpPr/>
            <p:nvPr/>
          </p:nvGrpSpPr>
          <p:grpSpPr>
            <a:xfrm>
              <a:off x="7551234" y="3125979"/>
              <a:ext cx="336296" cy="339235"/>
              <a:chOff x="4464775" y="3806475"/>
              <a:chExt cx="477625" cy="481800"/>
            </a:xfrm>
            <a:solidFill>
              <a:srgbClr val="FFAB2F"/>
            </a:solidFill>
          </p:grpSpPr>
          <p:sp>
            <p:nvSpPr>
              <p:cNvPr id="6719" name="Google Shape;6719;p78"/>
              <p:cNvSpPr/>
              <p:nvPr/>
            </p:nvSpPr>
            <p:spPr>
              <a:xfrm>
                <a:off x="4726375" y="3806475"/>
                <a:ext cx="5650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5645" extrusionOk="0">
                    <a:moveTo>
                      <a:pt x="1133" y="1"/>
                    </a:moveTo>
                    <a:cubicBezTo>
                      <a:pt x="978" y="1"/>
                      <a:pt x="823" y="64"/>
                      <a:pt x="712" y="189"/>
                    </a:cubicBezTo>
                    <a:cubicBezTo>
                      <a:pt x="504" y="421"/>
                      <a:pt x="522" y="776"/>
                      <a:pt x="754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4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4" y="5501"/>
                    </a:cubicBezTo>
                    <a:cubicBezTo>
                      <a:pt x="861" y="5597"/>
                      <a:pt x="995" y="5644"/>
                      <a:pt x="1128" y="5644"/>
                    </a:cubicBezTo>
                    <a:cubicBezTo>
                      <a:pt x="1283" y="5644"/>
                      <a:pt x="1437" y="5580"/>
                      <a:pt x="1549" y="5456"/>
                    </a:cubicBezTo>
                    <a:cubicBezTo>
                      <a:pt x="1757" y="5224"/>
                      <a:pt x="1735" y="4869"/>
                      <a:pt x="1507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7" y="3242"/>
                    </a:cubicBezTo>
                    <a:cubicBezTo>
                      <a:pt x="1585" y="3173"/>
                      <a:pt x="2259" y="2544"/>
                      <a:pt x="2259" y="1692"/>
                    </a:cubicBezTo>
                    <a:cubicBezTo>
                      <a:pt x="2259" y="842"/>
                      <a:pt x="1585" y="213"/>
                      <a:pt x="1507" y="144"/>
                    </a:cubicBezTo>
                    <a:cubicBezTo>
                      <a:pt x="1399" y="48"/>
                      <a:pt x="1266" y="1"/>
                      <a:pt x="11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20" name="Google Shape;6720;p78"/>
              <p:cNvSpPr/>
              <p:nvPr/>
            </p:nvSpPr>
            <p:spPr>
              <a:xfrm>
                <a:off x="4641700" y="3806475"/>
                <a:ext cx="564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5645" extrusionOk="0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3" y="421"/>
                      <a:pt x="521" y="776"/>
                      <a:pt x="753" y="984"/>
                    </a:cubicBezTo>
                    <a:cubicBezTo>
                      <a:pt x="831" y="1056"/>
                      <a:pt x="1130" y="1385"/>
                      <a:pt x="1130" y="1695"/>
                    </a:cubicBezTo>
                    <a:cubicBezTo>
                      <a:pt x="1130" y="1990"/>
                      <a:pt x="849" y="2315"/>
                      <a:pt x="753" y="2402"/>
                    </a:cubicBezTo>
                    <a:cubicBezTo>
                      <a:pt x="678" y="2472"/>
                      <a:pt x="0" y="3101"/>
                      <a:pt x="0" y="3953"/>
                    </a:cubicBezTo>
                    <a:cubicBezTo>
                      <a:pt x="0" y="4802"/>
                      <a:pt x="675" y="5432"/>
                      <a:pt x="753" y="5501"/>
                    </a:cubicBezTo>
                    <a:cubicBezTo>
                      <a:pt x="860" y="5597"/>
                      <a:pt x="994" y="5644"/>
                      <a:pt x="1127" y="5644"/>
                    </a:cubicBezTo>
                    <a:cubicBezTo>
                      <a:pt x="1282" y="5644"/>
                      <a:pt x="1436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1" y="3173"/>
                      <a:pt x="2259" y="2544"/>
                      <a:pt x="2259" y="1692"/>
                    </a:cubicBezTo>
                    <a:cubicBezTo>
                      <a:pt x="2259" y="842"/>
                      <a:pt x="1581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21" name="Google Shape;6721;p78"/>
              <p:cNvSpPr/>
              <p:nvPr/>
            </p:nvSpPr>
            <p:spPr>
              <a:xfrm>
                <a:off x="4557000" y="3806475"/>
                <a:ext cx="5650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5645" extrusionOk="0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4" y="421"/>
                      <a:pt x="522" y="776"/>
                      <a:pt x="753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3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3" y="5501"/>
                    </a:cubicBezTo>
                    <a:cubicBezTo>
                      <a:pt x="861" y="5597"/>
                      <a:pt x="994" y="5644"/>
                      <a:pt x="1127" y="5644"/>
                    </a:cubicBezTo>
                    <a:cubicBezTo>
                      <a:pt x="1282" y="5644"/>
                      <a:pt x="1437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2" y="3173"/>
                      <a:pt x="2259" y="2544"/>
                      <a:pt x="2259" y="1692"/>
                    </a:cubicBezTo>
                    <a:cubicBezTo>
                      <a:pt x="2259" y="842"/>
                      <a:pt x="1582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22" name="Google Shape;6722;p78"/>
              <p:cNvSpPr/>
              <p:nvPr/>
            </p:nvSpPr>
            <p:spPr>
              <a:xfrm>
                <a:off x="4464775" y="4230875"/>
                <a:ext cx="395250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15810" h="2296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910" y="1130"/>
                    </a:lnTo>
                    <a:lnTo>
                      <a:pt x="2006" y="1359"/>
                    </a:lnTo>
                    <a:cubicBezTo>
                      <a:pt x="2291" y="1932"/>
                      <a:pt x="2875" y="2295"/>
                      <a:pt x="3516" y="2295"/>
                    </a:cubicBezTo>
                    <a:cubicBezTo>
                      <a:pt x="3519" y="2295"/>
                      <a:pt x="3521" y="2295"/>
                      <a:pt x="3524" y="2295"/>
                    </a:cubicBezTo>
                    <a:lnTo>
                      <a:pt x="12290" y="2295"/>
                    </a:lnTo>
                    <a:cubicBezTo>
                      <a:pt x="12292" y="2295"/>
                      <a:pt x="12295" y="2295"/>
                      <a:pt x="12298" y="2295"/>
                    </a:cubicBezTo>
                    <a:cubicBezTo>
                      <a:pt x="12936" y="2295"/>
                      <a:pt x="13520" y="1932"/>
                      <a:pt x="13804" y="1359"/>
                    </a:cubicBezTo>
                    <a:lnTo>
                      <a:pt x="13901" y="1130"/>
                    </a:lnTo>
                    <a:lnTo>
                      <a:pt x="15247" y="1130"/>
                    </a:lnTo>
                    <a:cubicBezTo>
                      <a:pt x="15557" y="1130"/>
                      <a:pt x="15810" y="877"/>
                      <a:pt x="15810" y="564"/>
                    </a:cubicBezTo>
                    <a:cubicBezTo>
                      <a:pt x="15810" y="251"/>
                      <a:pt x="15557" y="1"/>
                      <a:pt x="152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23" name="Google Shape;6723;p78"/>
              <p:cNvSpPr/>
              <p:nvPr/>
            </p:nvSpPr>
            <p:spPr>
              <a:xfrm>
                <a:off x="4840675" y="4007300"/>
                <a:ext cx="1017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6641" extrusionOk="0">
                    <a:moveTo>
                      <a:pt x="1870" y="0"/>
                    </a:moveTo>
                    <a:cubicBezTo>
                      <a:pt x="1852" y="380"/>
                      <a:pt x="1837" y="759"/>
                      <a:pt x="1795" y="1130"/>
                    </a:cubicBezTo>
                    <a:cubicBezTo>
                      <a:pt x="1927" y="1181"/>
                      <a:pt x="2048" y="1256"/>
                      <a:pt x="2150" y="1355"/>
                    </a:cubicBezTo>
                    <a:cubicBezTo>
                      <a:pt x="2800" y="2006"/>
                      <a:pt x="2433" y="3469"/>
                      <a:pt x="1352" y="4550"/>
                    </a:cubicBezTo>
                    <a:cubicBezTo>
                      <a:pt x="1177" y="4722"/>
                      <a:pt x="991" y="4879"/>
                      <a:pt x="792" y="5017"/>
                    </a:cubicBezTo>
                    <a:cubicBezTo>
                      <a:pt x="566" y="5577"/>
                      <a:pt x="301" y="6119"/>
                      <a:pt x="0" y="6640"/>
                    </a:cubicBezTo>
                    <a:cubicBezTo>
                      <a:pt x="747" y="6429"/>
                      <a:pt x="1506" y="5993"/>
                      <a:pt x="2150" y="5348"/>
                    </a:cubicBezTo>
                    <a:cubicBezTo>
                      <a:pt x="3716" y="3782"/>
                      <a:pt x="4068" y="1678"/>
                      <a:pt x="2948" y="557"/>
                    </a:cubicBezTo>
                    <a:cubicBezTo>
                      <a:pt x="2656" y="268"/>
                      <a:pt x="2280" y="97"/>
                      <a:pt x="18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24" name="Google Shape;6724;p78"/>
              <p:cNvSpPr/>
              <p:nvPr/>
            </p:nvSpPr>
            <p:spPr>
              <a:xfrm>
                <a:off x="4464775" y="3976800"/>
                <a:ext cx="39525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5810" h="9035" extrusionOk="0">
                    <a:moveTo>
                      <a:pt x="564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3930"/>
                      <a:pt x="1157" y="7026"/>
                      <a:pt x="3075" y="9035"/>
                    </a:cubicBezTo>
                    <a:lnTo>
                      <a:pt x="12735" y="9035"/>
                    </a:lnTo>
                    <a:cubicBezTo>
                      <a:pt x="14654" y="7026"/>
                      <a:pt x="15810" y="3930"/>
                      <a:pt x="15810" y="564"/>
                    </a:cubicBezTo>
                    <a:cubicBezTo>
                      <a:pt x="15810" y="251"/>
                      <a:pt x="15557" y="1"/>
                      <a:pt x="152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25" name="Google Shape;6725;p78"/>
            <p:cNvGrpSpPr/>
            <p:nvPr/>
          </p:nvGrpSpPr>
          <p:grpSpPr>
            <a:xfrm>
              <a:off x="7974679" y="3125970"/>
              <a:ext cx="339253" cy="339253"/>
              <a:chOff x="5049725" y="3806450"/>
              <a:chExt cx="481825" cy="481825"/>
            </a:xfrm>
            <a:solidFill>
              <a:srgbClr val="FFAB2F"/>
            </a:solidFill>
          </p:grpSpPr>
          <p:sp>
            <p:nvSpPr>
              <p:cNvPr id="6726" name="Google Shape;6726;p78"/>
              <p:cNvSpPr/>
              <p:nvPr/>
            </p:nvSpPr>
            <p:spPr>
              <a:xfrm>
                <a:off x="5361150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27" name="Google Shape;6727;p78"/>
              <p:cNvSpPr/>
              <p:nvPr/>
            </p:nvSpPr>
            <p:spPr>
              <a:xfrm>
                <a:off x="5191775" y="3976800"/>
                <a:ext cx="2825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1" extrusionOk="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28" name="Google Shape;6728;p78"/>
              <p:cNvSpPr/>
              <p:nvPr/>
            </p:nvSpPr>
            <p:spPr>
              <a:xfrm>
                <a:off x="5049725" y="3806450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0" y="8901"/>
                      <a:pt x="6686" y="9073"/>
                      <a:pt x="6246" y="9073"/>
                    </a:cubicBezTo>
                    <a:cubicBezTo>
                      <a:pt x="6028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3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0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9636" y="10196"/>
                    </a:moveTo>
                    <a:cubicBezTo>
                      <a:pt x="11955" y="10196"/>
                      <a:pt x="13981" y="11765"/>
                      <a:pt x="14557" y="14012"/>
                    </a:cubicBezTo>
                    <a:cubicBezTo>
                      <a:pt x="14635" y="14316"/>
                      <a:pt x="14454" y="14623"/>
                      <a:pt x="14153" y="14701"/>
                    </a:cubicBezTo>
                    <a:cubicBezTo>
                      <a:pt x="14107" y="14713"/>
                      <a:pt x="14060" y="14718"/>
                      <a:pt x="14014" y="14718"/>
                    </a:cubicBezTo>
                    <a:cubicBezTo>
                      <a:pt x="13760" y="14718"/>
                      <a:pt x="13530" y="14550"/>
                      <a:pt x="13464" y="14295"/>
                    </a:cubicBezTo>
                    <a:cubicBezTo>
                      <a:pt x="13015" y="12548"/>
                      <a:pt x="11440" y="11326"/>
                      <a:pt x="9636" y="11326"/>
                    </a:cubicBezTo>
                    <a:cubicBezTo>
                      <a:pt x="7833" y="11326"/>
                      <a:pt x="6258" y="12548"/>
                      <a:pt x="5809" y="14295"/>
                    </a:cubicBezTo>
                    <a:cubicBezTo>
                      <a:pt x="5743" y="14550"/>
                      <a:pt x="5512" y="14718"/>
                      <a:pt x="5260" y="14718"/>
                    </a:cubicBezTo>
                    <a:cubicBezTo>
                      <a:pt x="5215" y="14718"/>
                      <a:pt x="5169" y="14713"/>
                      <a:pt x="5122" y="14701"/>
                    </a:cubicBezTo>
                    <a:cubicBezTo>
                      <a:pt x="4818" y="14623"/>
                      <a:pt x="4638" y="14316"/>
                      <a:pt x="4716" y="14012"/>
                    </a:cubicBezTo>
                    <a:cubicBezTo>
                      <a:pt x="5291" y="11765"/>
                      <a:pt x="7318" y="10196"/>
                      <a:pt x="9636" y="10196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27" y="0"/>
                      <a:pt x="96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38" name="Google Shape;6738;p78"/>
            <p:cNvGrpSpPr/>
            <p:nvPr/>
          </p:nvGrpSpPr>
          <p:grpSpPr>
            <a:xfrm>
              <a:off x="5039841" y="3538881"/>
              <a:ext cx="340573" cy="339271"/>
              <a:chOff x="898875" y="4399275"/>
              <a:chExt cx="483700" cy="481850"/>
            </a:xfrm>
            <a:solidFill>
              <a:srgbClr val="FFAB2F"/>
            </a:solidFill>
          </p:grpSpPr>
          <p:sp>
            <p:nvSpPr>
              <p:cNvPr id="6739" name="Google Shape;6739;p78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64" extrusionOk="0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0" name="Google Shape;6740;p78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1" name="Google Shape;6741;p78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485" extrusionOk="0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2" name="Google Shape;6742;p78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374" extrusionOk="0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3" name="Google Shape;6743;p78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avLst/>
                <a:gdLst/>
                <a:ahLst/>
                <a:cxnLst/>
                <a:rect l="l" t="t" r="r" b="b"/>
                <a:pathLst>
                  <a:path w="13546" h="13549" extrusionOk="0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4" name="Google Shape;6744;p78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50" extrusionOk="0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5" name="Google Shape;6745;p78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392" extrusionOk="0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6" name="Google Shape;6746;p78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6783" extrusionOk="0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47" name="Google Shape;6747;p78"/>
            <p:cNvGrpSpPr/>
            <p:nvPr/>
          </p:nvGrpSpPr>
          <p:grpSpPr>
            <a:xfrm>
              <a:off x="5473575" y="3554133"/>
              <a:ext cx="339253" cy="308765"/>
              <a:chOff x="1492675" y="4420975"/>
              <a:chExt cx="481825" cy="438525"/>
            </a:xfrm>
            <a:solidFill>
              <a:srgbClr val="FFAB2F"/>
            </a:solidFill>
          </p:grpSpPr>
          <p:sp>
            <p:nvSpPr>
              <p:cNvPr id="6748" name="Google Shape;6748;p78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2" extrusionOk="0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49" name="Google Shape;6749;p78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732" extrusionOk="0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0" name="Google Shape;6750;p78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259" extrusionOk="0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1" name="Google Shape;6751;p78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2" name="Google Shape;6752;p78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154" extrusionOk="0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53" name="Google Shape;6753;p78"/>
            <p:cNvGrpSpPr/>
            <p:nvPr/>
          </p:nvGrpSpPr>
          <p:grpSpPr>
            <a:xfrm>
              <a:off x="5878556" y="3539558"/>
              <a:ext cx="342580" cy="337915"/>
              <a:chOff x="2084100" y="4400250"/>
              <a:chExt cx="486550" cy="479925"/>
            </a:xfrm>
            <a:solidFill>
              <a:srgbClr val="FFAB2F"/>
            </a:solidFill>
          </p:grpSpPr>
          <p:sp>
            <p:nvSpPr>
              <p:cNvPr id="6754" name="Google Shape;6754;p78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3602" extrusionOk="0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5" name="Google Shape;6755;p78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9051" extrusionOk="0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6" name="Google Shape;6756;p78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6990" extrusionOk="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7" name="Google Shape;6757;p78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4107" extrusionOk="0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8" name="Google Shape;6758;p78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292" extrusionOk="0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59" name="Google Shape;6759;p78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15109" extrusionOk="0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60" name="Google Shape;6760;p78"/>
            <p:cNvGrpSpPr/>
            <p:nvPr/>
          </p:nvGrpSpPr>
          <p:grpSpPr>
            <a:xfrm>
              <a:off x="6315036" y="3538907"/>
              <a:ext cx="298169" cy="339218"/>
              <a:chOff x="2707950" y="4399325"/>
              <a:chExt cx="423475" cy="481775"/>
            </a:xfrm>
            <a:solidFill>
              <a:srgbClr val="FFAB2F"/>
            </a:solidFill>
          </p:grpSpPr>
          <p:sp>
            <p:nvSpPr>
              <p:cNvPr id="6761" name="Google Shape;6761;p78"/>
              <p:cNvSpPr/>
              <p:nvPr/>
            </p:nvSpPr>
            <p:spPr>
              <a:xfrm>
                <a:off x="2905550" y="4515000"/>
                <a:ext cx="28275" cy="36610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4644" extrusionOk="0">
                    <a:moveTo>
                      <a:pt x="1" y="0"/>
                    </a:moveTo>
                    <a:lnTo>
                      <a:pt x="1" y="14644"/>
                    </a:lnTo>
                    <a:lnTo>
                      <a:pt x="1130" y="14644"/>
                    </a:lnTo>
                    <a:lnTo>
                      <a:pt x="11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2" name="Google Shape;6762;p78"/>
              <p:cNvSpPr/>
              <p:nvPr/>
            </p:nvSpPr>
            <p:spPr>
              <a:xfrm>
                <a:off x="2962025" y="4710725"/>
                <a:ext cx="1411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169" extrusionOk="0">
                    <a:moveTo>
                      <a:pt x="0" y="0"/>
                    </a:moveTo>
                    <a:lnTo>
                      <a:pt x="0" y="1169"/>
                    </a:lnTo>
                    <a:lnTo>
                      <a:pt x="5646" y="1169"/>
                    </a:lnTo>
                    <a:lnTo>
                      <a:pt x="56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3" name="Google Shape;6763;p78"/>
              <p:cNvSpPr/>
              <p:nvPr/>
            </p:nvSpPr>
            <p:spPr>
              <a:xfrm>
                <a:off x="2962025" y="4768175"/>
                <a:ext cx="14117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17" extrusionOk="0">
                    <a:moveTo>
                      <a:pt x="0" y="0"/>
                    </a:moveTo>
                    <a:lnTo>
                      <a:pt x="0" y="4517"/>
                    </a:lnTo>
                    <a:lnTo>
                      <a:pt x="3951" y="4517"/>
                    </a:lnTo>
                    <a:cubicBezTo>
                      <a:pt x="4888" y="4517"/>
                      <a:pt x="5646" y="3758"/>
                      <a:pt x="5646" y="2825"/>
                    </a:cubicBezTo>
                    <a:lnTo>
                      <a:pt x="56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4" name="Google Shape;6764;p78"/>
              <p:cNvSpPr/>
              <p:nvPr/>
            </p:nvSpPr>
            <p:spPr>
              <a:xfrm>
                <a:off x="2736175" y="4710725"/>
                <a:ext cx="1411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169" extrusionOk="0">
                    <a:moveTo>
                      <a:pt x="1" y="0"/>
                    </a:moveTo>
                    <a:lnTo>
                      <a:pt x="1" y="1169"/>
                    </a:lnTo>
                    <a:lnTo>
                      <a:pt x="5647" y="1169"/>
                    </a:lnTo>
                    <a:lnTo>
                      <a:pt x="56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5" name="Google Shape;6765;p78"/>
              <p:cNvSpPr/>
              <p:nvPr/>
            </p:nvSpPr>
            <p:spPr>
              <a:xfrm>
                <a:off x="2736175" y="4768175"/>
                <a:ext cx="14117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4517" extrusionOk="0">
                    <a:moveTo>
                      <a:pt x="1" y="0"/>
                    </a:moveTo>
                    <a:lnTo>
                      <a:pt x="1" y="2825"/>
                    </a:lnTo>
                    <a:cubicBezTo>
                      <a:pt x="1" y="3758"/>
                      <a:pt x="759" y="4517"/>
                      <a:pt x="1693" y="4517"/>
                    </a:cubicBezTo>
                    <a:lnTo>
                      <a:pt x="5647" y="4517"/>
                    </a:lnTo>
                    <a:lnTo>
                      <a:pt x="56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6" name="Google Shape;6766;p78"/>
              <p:cNvSpPr/>
              <p:nvPr/>
            </p:nvSpPr>
            <p:spPr>
              <a:xfrm>
                <a:off x="2707950" y="4515075"/>
                <a:ext cx="169400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3313" extrusionOk="0">
                    <a:moveTo>
                      <a:pt x="1693" y="0"/>
                    </a:moveTo>
                    <a:cubicBezTo>
                      <a:pt x="759" y="0"/>
                      <a:pt x="0" y="756"/>
                      <a:pt x="0" y="1693"/>
                    </a:cubicBezTo>
                    <a:lnTo>
                      <a:pt x="0" y="2747"/>
                    </a:lnTo>
                    <a:cubicBezTo>
                      <a:pt x="0" y="3060"/>
                      <a:pt x="253" y="3313"/>
                      <a:pt x="563" y="3313"/>
                    </a:cubicBezTo>
                    <a:lnTo>
                      <a:pt x="6776" y="3313"/>
                    </a:lnTo>
                    <a:lnTo>
                      <a:pt x="67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7" name="Google Shape;6767;p78"/>
              <p:cNvSpPr/>
              <p:nvPr/>
            </p:nvSpPr>
            <p:spPr>
              <a:xfrm>
                <a:off x="2736175" y="4626025"/>
                <a:ext cx="14117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260" extrusionOk="0">
                    <a:moveTo>
                      <a:pt x="1" y="1"/>
                    </a:moveTo>
                    <a:lnTo>
                      <a:pt x="1" y="2259"/>
                    </a:lnTo>
                    <a:lnTo>
                      <a:pt x="5647" y="2259"/>
                    </a:lnTo>
                    <a:lnTo>
                      <a:pt x="564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8" name="Google Shape;6768;p78"/>
              <p:cNvSpPr/>
              <p:nvPr/>
            </p:nvSpPr>
            <p:spPr>
              <a:xfrm>
                <a:off x="2850525" y="4430375"/>
                <a:ext cx="13832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2260" extrusionOk="0">
                    <a:moveTo>
                      <a:pt x="2765" y="1"/>
                    </a:moveTo>
                    <a:cubicBezTo>
                      <a:pt x="1500" y="1"/>
                      <a:pt x="275" y="916"/>
                      <a:pt x="1" y="2259"/>
                    </a:cubicBezTo>
                    <a:lnTo>
                      <a:pt x="5532" y="2259"/>
                    </a:lnTo>
                    <a:cubicBezTo>
                      <a:pt x="5258" y="910"/>
                      <a:pt x="4030" y="1"/>
                      <a:pt x="27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69" name="Google Shape;6769;p78"/>
              <p:cNvSpPr/>
              <p:nvPr/>
            </p:nvSpPr>
            <p:spPr>
              <a:xfrm>
                <a:off x="2974300" y="4399350"/>
                <a:ext cx="129650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501" extrusionOk="0">
                    <a:moveTo>
                      <a:pt x="2058" y="0"/>
                    </a:moveTo>
                    <a:cubicBezTo>
                      <a:pt x="1374" y="0"/>
                      <a:pt x="670" y="239"/>
                      <a:pt x="0" y="775"/>
                    </a:cubicBezTo>
                    <a:cubicBezTo>
                      <a:pt x="931" y="1398"/>
                      <a:pt x="1554" y="2389"/>
                      <a:pt x="1714" y="3500"/>
                    </a:cubicBezTo>
                    <a:lnTo>
                      <a:pt x="4397" y="3500"/>
                    </a:lnTo>
                    <a:cubicBezTo>
                      <a:pt x="4842" y="3497"/>
                      <a:pt x="5185" y="3109"/>
                      <a:pt x="5131" y="2666"/>
                    </a:cubicBezTo>
                    <a:cubicBezTo>
                      <a:pt x="5128" y="2639"/>
                      <a:pt x="5125" y="2609"/>
                      <a:pt x="5119" y="2579"/>
                    </a:cubicBezTo>
                    <a:cubicBezTo>
                      <a:pt x="4936" y="1482"/>
                      <a:pt x="4207" y="609"/>
                      <a:pt x="3171" y="212"/>
                    </a:cubicBezTo>
                    <a:cubicBezTo>
                      <a:pt x="2813" y="74"/>
                      <a:pt x="2438" y="0"/>
                      <a:pt x="20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0" name="Google Shape;6770;p78"/>
              <p:cNvSpPr/>
              <p:nvPr/>
            </p:nvSpPr>
            <p:spPr>
              <a:xfrm>
                <a:off x="2735425" y="4399325"/>
                <a:ext cx="129650" cy="874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99" extrusionOk="0">
                    <a:moveTo>
                      <a:pt x="3150" y="0"/>
                    </a:moveTo>
                    <a:cubicBezTo>
                      <a:pt x="2765" y="0"/>
                      <a:pt x="2385" y="77"/>
                      <a:pt x="2015" y="219"/>
                    </a:cubicBezTo>
                    <a:cubicBezTo>
                      <a:pt x="979" y="616"/>
                      <a:pt x="250" y="1483"/>
                      <a:pt x="67" y="2580"/>
                    </a:cubicBezTo>
                    <a:cubicBezTo>
                      <a:pt x="64" y="2610"/>
                      <a:pt x="58" y="2637"/>
                      <a:pt x="55" y="2667"/>
                    </a:cubicBezTo>
                    <a:cubicBezTo>
                      <a:pt x="0" y="3110"/>
                      <a:pt x="344" y="3498"/>
                      <a:pt x="789" y="3498"/>
                    </a:cubicBezTo>
                    <a:lnTo>
                      <a:pt x="3475" y="3498"/>
                    </a:lnTo>
                    <a:cubicBezTo>
                      <a:pt x="3632" y="2390"/>
                      <a:pt x="4255" y="1399"/>
                      <a:pt x="5186" y="776"/>
                    </a:cubicBezTo>
                    <a:cubicBezTo>
                      <a:pt x="4510" y="236"/>
                      <a:pt x="3823" y="0"/>
                      <a:pt x="31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1" name="Google Shape;6771;p78"/>
              <p:cNvSpPr/>
              <p:nvPr/>
            </p:nvSpPr>
            <p:spPr>
              <a:xfrm>
                <a:off x="2962025" y="4515075"/>
                <a:ext cx="169400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3313" extrusionOk="0">
                    <a:moveTo>
                      <a:pt x="0" y="0"/>
                    </a:moveTo>
                    <a:lnTo>
                      <a:pt x="0" y="3313"/>
                    </a:lnTo>
                    <a:lnTo>
                      <a:pt x="6209" y="3313"/>
                    </a:lnTo>
                    <a:cubicBezTo>
                      <a:pt x="6523" y="3313"/>
                      <a:pt x="6776" y="3060"/>
                      <a:pt x="6776" y="2747"/>
                    </a:cubicBezTo>
                    <a:lnTo>
                      <a:pt x="6776" y="1693"/>
                    </a:lnTo>
                    <a:cubicBezTo>
                      <a:pt x="6776" y="756"/>
                      <a:pt x="6017" y="0"/>
                      <a:pt x="5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2" name="Google Shape;6772;p78"/>
              <p:cNvSpPr/>
              <p:nvPr/>
            </p:nvSpPr>
            <p:spPr>
              <a:xfrm>
                <a:off x="2962025" y="4626025"/>
                <a:ext cx="14117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2260" extrusionOk="0">
                    <a:moveTo>
                      <a:pt x="0" y="1"/>
                    </a:moveTo>
                    <a:lnTo>
                      <a:pt x="0" y="2259"/>
                    </a:lnTo>
                    <a:lnTo>
                      <a:pt x="5646" y="2259"/>
                    </a:lnTo>
                    <a:lnTo>
                      <a:pt x="564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73" name="Google Shape;6773;p78"/>
            <p:cNvGrpSpPr/>
            <p:nvPr/>
          </p:nvGrpSpPr>
          <p:grpSpPr>
            <a:xfrm>
              <a:off x="6744555" y="3538881"/>
              <a:ext cx="275057" cy="339271"/>
              <a:chOff x="3330525" y="4399275"/>
              <a:chExt cx="390650" cy="481850"/>
            </a:xfrm>
            <a:solidFill>
              <a:srgbClr val="FFAB2F"/>
            </a:solidFill>
          </p:grpSpPr>
          <p:sp>
            <p:nvSpPr>
              <p:cNvPr id="6774" name="Google Shape;6774;p78"/>
              <p:cNvSpPr/>
              <p:nvPr/>
            </p:nvSpPr>
            <p:spPr>
              <a:xfrm>
                <a:off x="3543950" y="4648550"/>
                <a:ext cx="784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3138" h="3831" extrusionOk="0">
                    <a:moveTo>
                      <a:pt x="2677" y="0"/>
                    </a:moveTo>
                    <a:cubicBezTo>
                      <a:pt x="2298" y="356"/>
                      <a:pt x="1861" y="648"/>
                      <a:pt x="1388" y="858"/>
                    </a:cubicBezTo>
                    <a:lnTo>
                      <a:pt x="0" y="2948"/>
                    </a:lnTo>
                    <a:lnTo>
                      <a:pt x="880" y="3831"/>
                    </a:lnTo>
                    <a:lnTo>
                      <a:pt x="3138" y="443"/>
                    </a:lnTo>
                    <a:lnTo>
                      <a:pt x="26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5" name="Google Shape;6775;p78"/>
              <p:cNvSpPr/>
              <p:nvPr/>
            </p:nvSpPr>
            <p:spPr>
              <a:xfrm>
                <a:off x="3427250" y="4456050"/>
                <a:ext cx="197650" cy="1971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7887" extrusionOk="0">
                    <a:moveTo>
                      <a:pt x="7520" y="0"/>
                    </a:moveTo>
                    <a:cubicBezTo>
                      <a:pt x="6863" y="1374"/>
                      <a:pt x="5475" y="2247"/>
                      <a:pt x="3952" y="2247"/>
                    </a:cubicBezTo>
                    <a:lnTo>
                      <a:pt x="1" y="2247"/>
                    </a:lnTo>
                    <a:lnTo>
                      <a:pt x="1" y="3942"/>
                    </a:lnTo>
                    <a:cubicBezTo>
                      <a:pt x="1" y="5698"/>
                      <a:pt x="1154" y="7137"/>
                      <a:pt x="2587" y="7643"/>
                    </a:cubicBezTo>
                    <a:lnTo>
                      <a:pt x="2597" y="7643"/>
                    </a:lnTo>
                    <a:cubicBezTo>
                      <a:pt x="3006" y="7806"/>
                      <a:pt x="3480" y="7887"/>
                      <a:pt x="3953" y="7887"/>
                    </a:cubicBezTo>
                    <a:cubicBezTo>
                      <a:pt x="4426" y="7887"/>
                      <a:pt x="4899" y="7806"/>
                      <a:pt x="5307" y="7643"/>
                    </a:cubicBezTo>
                    <a:lnTo>
                      <a:pt x="5319" y="7643"/>
                    </a:lnTo>
                    <a:cubicBezTo>
                      <a:pt x="6451" y="7306"/>
                      <a:pt x="7905" y="5848"/>
                      <a:pt x="7905" y="3942"/>
                    </a:cubicBezTo>
                    <a:lnTo>
                      <a:pt x="7905" y="1684"/>
                    </a:lnTo>
                    <a:cubicBezTo>
                      <a:pt x="7905" y="1100"/>
                      <a:pt x="7776" y="524"/>
                      <a:pt x="7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6" name="Google Shape;6776;p78"/>
              <p:cNvSpPr/>
              <p:nvPr/>
            </p:nvSpPr>
            <p:spPr>
              <a:xfrm>
                <a:off x="3428150" y="4399275"/>
                <a:ext cx="1669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3389" extrusionOk="0">
                    <a:moveTo>
                      <a:pt x="3921" y="1"/>
                    </a:moveTo>
                    <a:cubicBezTo>
                      <a:pt x="3917" y="1"/>
                      <a:pt x="3913" y="1"/>
                      <a:pt x="3910" y="1"/>
                    </a:cubicBezTo>
                    <a:cubicBezTo>
                      <a:pt x="1946" y="4"/>
                      <a:pt x="284" y="1446"/>
                      <a:pt x="1" y="3389"/>
                    </a:cubicBezTo>
                    <a:lnTo>
                      <a:pt x="3910" y="3389"/>
                    </a:lnTo>
                    <a:cubicBezTo>
                      <a:pt x="5247" y="3389"/>
                      <a:pt x="6403" y="2452"/>
                      <a:pt x="6677" y="1142"/>
                    </a:cubicBezTo>
                    <a:cubicBezTo>
                      <a:pt x="5945" y="410"/>
                      <a:pt x="4953" y="1"/>
                      <a:pt x="392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7" name="Google Shape;6777;p78"/>
              <p:cNvSpPr/>
              <p:nvPr/>
            </p:nvSpPr>
            <p:spPr>
              <a:xfrm>
                <a:off x="3330525" y="4674000"/>
                <a:ext cx="181225" cy="207125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8285" extrusionOk="0">
                    <a:moveTo>
                      <a:pt x="2972" y="0"/>
                    </a:moveTo>
                    <a:lnTo>
                      <a:pt x="1455" y="440"/>
                    </a:lnTo>
                    <a:cubicBezTo>
                      <a:pt x="542" y="744"/>
                      <a:pt x="0" y="1716"/>
                      <a:pt x="235" y="2620"/>
                    </a:cubicBezTo>
                    <a:lnTo>
                      <a:pt x="1229" y="7832"/>
                    </a:lnTo>
                    <a:cubicBezTo>
                      <a:pt x="1289" y="8091"/>
                      <a:pt x="1518" y="8278"/>
                      <a:pt x="1783" y="8284"/>
                    </a:cubicBezTo>
                    <a:cubicBezTo>
                      <a:pt x="1787" y="8284"/>
                      <a:pt x="1792" y="8285"/>
                      <a:pt x="1796" y="8285"/>
                    </a:cubicBezTo>
                    <a:cubicBezTo>
                      <a:pt x="1816" y="8285"/>
                      <a:pt x="1835" y="8279"/>
                      <a:pt x="1852" y="8272"/>
                    </a:cubicBezTo>
                    <a:cubicBezTo>
                      <a:pt x="1861" y="8284"/>
                      <a:pt x="1861" y="8284"/>
                      <a:pt x="1873" y="8284"/>
                    </a:cubicBezTo>
                    <a:lnTo>
                      <a:pt x="7248" y="8284"/>
                    </a:lnTo>
                    <a:lnTo>
                      <a:pt x="7248" y="3364"/>
                    </a:lnTo>
                    <a:lnTo>
                      <a:pt x="6514" y="4086"/>
                    </a:lnTo>
                    <a:cubicBezTo>
                      <a:pt x="6410" y="4202"/>
                      <a:pt x="6270" y="4259"/>
                      <a:pt x="6126" y="4259"/>
                    </a:cubicBezTo>
                    <a:cubicBezTo>
                      <a:pt x="5952" y="4259"/>
                      <a:pt x="5772" y="4175"/>
                      <a:pt x="5646" y="4008"/>
                    </a:cubicBezTo>
                    <a:lnTo>
                      <a:pt x="29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8" name="Google Shape;6778;p78"/>
              <p:cNvSpPr/>
              <p:nvPr/>
            </p:nvSpPr>
            <p:spPr>
              <a:xfrm>
                <a:off x="3540175" y="4674000"/>
                <a:ext cx="181000" cy="2071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8284" extrusionOk="0">
                    <a:moveTo>
                      <a:pt x="3951" y="4821"/>
                    </a:moveTo>
                    <a:cubicBezTo>
                      <a:pt x="4701" y="4821"/>
                      <a:pt x="4701" y="5950"/>
                      <a:pt x="3951" y="5950"/>
                    </a:cubicBezTo>
                    <a:lnTo>
                      <a:pt x="2822" y="5950"/>
                    </a:lnTo>
                    <a:cubicBezTo>
                      <a:pt x="2075" y="5950"/>
                      <a:pt x="2075" y="4821"/>
                      <a:pt x="2822" y="4821"/>
                    </a:cubicBezTo>
                    <a:close/>
                    <a:moveTo>
                      <a:pt x="4280" y="0"/>
                    </a:moveTo>
                    <a:lnTo>
                      <a:pt x="1603" y="4008"/>
                    </a:lnTo>
                    <a:cubicBezTo>
                      <a:pt x="1476" y="4178"/>
                      <a:pt x="1297" y="4257"/>
                      <a:pt x="1126" y="4257"/>
                    </a:cubicBezTo>
                    <a:cubicBezTo>
                      <a:pt x="977" y="4257"/>
                      <a:pt x="834" y="4197"/>
                      <a:pt x="735" y="4086"/>
                    </a:cubicBezTo>
                    <a:lnTo>
                      <a:pt x="1" y="3364"/>
                    </a:lnTo>
                    <a:lnTo>
                      <a:pt x="1" y="8284"/>
                    </a:lnTo>
                    <a:lnTo>
                      <a:pt x="5454" y="8284"/>
                    </a:lnTo>
                    <a:cubicBezTo>
                      <a:pt x="5722" y="8284"/>
                      <a:pt x="5954" y="8094"/>
                      <a:pt x="6008" y="7832"/>
                    </a:cubicBezTo>
                    <a:lnTo>
                      <a:pt x="7002" y="2653"/>
                    </a:lnTo>
                    <a:cubicBezTo>
                      <a:pt x="7240" y="1716"/>
                      <a:pt x="6707" y="744"/>
                      <a:pt x="5770" y="428"/>
                    </a:cubicBezTo>
                    <a:lnTo>
                      <a:pt x="42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79" name="Google Shape;6779;p78"/>
              <p:cNvSpPr/>
              <p:nvPr/>
            </p:nvSpPr>
            <p:spPr>
              <a:xfrm>
                <a:off x="3429975" y="4648850"/>
                <a:ext cx="7822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816" extrusionOk="0">
                    <a:moveTo>
                      <a:pt x="452" y="0"/>
                    </a:moveTo>
                    <a:lnTo>
                      <a:pt x="0" y="440"/>
                    </a:lnTo>
                    <a:lnTo>
                      <a:pt x="2247" y="3816"/>
                    </a:lnTo>
                    <a:lnTo>
                      <a:pt x="3129" y="2936"/>
                    </a:lnTo>
                    <a:lnTo>
                      <a:pt x="1741" y="846"/>
                    </a:lnTo>
                    <a:cubicBezTo>
                      <a:pt x="1268" y="636"/>
                      <a:pt x="834" y="350"/>
                      <a:pt x="4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80" name="Google Shape;6780;p78"/>
              <p:cNvSpPr/>
              <p:nvPr/>
            </p:nvSpPr>
            <p:spPr>
              <a:xfrm>
                <a:off x="3514200" y="4681000"/>
                <a:ext cx="231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702" extrusionOk="0">
                    <a:moveTo>
                      <a:pt x="1" y="0"/>
                    </a:moveTo>
                    <a:lnTo>
                      <a:pt x="465" y="702"/>
                    </a:lnTo>
                    <a:lnTo>
                      <a:pt x="925" y="0"/>
                    </a:lnTo>
                    <a:lnTo>
                      <a:pt x="916" y="0"/>
                    </a:lnTo>
                    <a:cubicBezTo>
                      <a:pt x="769" y="12"/>
                      <a:pt x="609" y="24"/>
                      <a:pt x="465" y="24"/>
                    </a:cubicBezTo>
                    <a:cubicBezTo>
                      <a:pt x="317" y="24"/>
                      <a:pt x="157" y="12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81" name="Google Shape;6781;p78"/>
            <p:cNvGrpSpPr/>
            <p:nvPr/>
          </p:nvGrpSpPr>
          <p:grpSpPr>
            <a:xfrm>
              <a:off x="7169084" y="3538890"/>
              <a:ext cx="253265" cy="339253"/>
              <a:chOff x="3938800" y="4399275"/>
              <a:chExt cx="359700" cy="481825"/>
            </a:xfrm>
            <a:solidFill>
              <a:srgbClr val="FFAB2F"/>
            </a:solidFill>
          </p:grpSpPr>
          <p:sp>
            <p:nvSpPr>
              <p:cNvPr id="6782" name="Google Shape;6782;p78"/>
              <p:cNvSpPr/>
              <p:nvPr/>
            </p:nvSpPr>
            <p:spPr>
              <a:xfrm>
                <a:off x="4022650" y="4427525"/>
                <a:ext cx="166625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3388" extrusionOk="0">
                    <a:moveTo>
                      <a:pt x="3909" y="0"/>
                    </a:moveTo>
                    <a:cubicBezTo>
                      <a:pt x="1946" y="3"/>
                      <a:pt x="284" y="1446"/>
                      <a:pt x="1" y="3388"/>
                    </a:cubicBezTo>
                    <a:lnTo>
                      <a:pt x="3909" y="3388"/>
                    </a:lnTo>
                    <a:cubicBezTo>
                      <a:pt x="4807" y="3385"/>
                      <a:pt x="5647" y="2957"/>
                      <a:pt x="6180" y="2235"/>
                    </a:cubicBezTo>
                    <a:cubicBezTo>
                      <a:pt x="6421" y="1909"/>
                      <a:pt x="6589" y="1530"/>
                      <a:pt x="6665" y="1129"/>
                    </a:cubicBezTo>
                    <a:cubicBezTo>
                      <a:pt x="6135" y="602"/>
                      <a:pt x="5463" y="241"/>
                      <a:pt x="4734" y="91"/>
                    </a:cubicBezTo>
                    <a:cubicBezTo>
                      <a:pt x="4463" y="30"/>
                      <a:pt x="4186" y="0"/>
                      <a:pt x="3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83" name="Google Shape;6783;p78"/>
              <p:cNvSpPr/>
              <p:nvPr/>
            </p:nvSpPr>
            <p:spPr>
              <a:xfrm>
                <a:off x="4021450" y="4484275"/>
                <a:ext cx="197650" cy="19922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7969" extrusionOk="0">
                    <a:moveTo>
                      <a:pt x="7526" y="1"/>
                    </a:moveTo>
                    <a:cubicBezTo>
                      <a:pt x="7420" y="223"/>
                      <a:pt x="7291" y="434"/>
                      <a:pt x="7140" y="633"/>
                    </a:cubicBezTo>
                    <a:cubicBezTo>
                      <a:pt x="6396" y="1648"/>
                      <a:pt x="5216" y="2247"/>
                      <a:pt x="3957" y="2247"/>
                    </a:cubicBezTo>
                    <a:lnTo>
                      <a:pt x="4" y="2247"/>
                    </a:lnTo>
                    <a:lnTo>
                      <a:pt x="4" y="4018"/>
                    </a:lnTo>
                    <a:cubicBezTo>
                      <a:pt x="1" y="4635"/>
                      <a:pt x="148" y="5243"/>
                      <a:pt x="434" y="5788"/>
                    </a:cubicBezTo>
                    <a:lnTo>
                      <a:pt x="434" y="5800"/>
                    </a:lnTo>
                    <a:cubicBezTo>
                      <a:pt x="615" y="6159"/>
                      <a:pt x="850" y="6487"/>
                      <a:pt x="1133" y="6773"/>
                    </a:cubicBezTo>
                    <a:lnTo>
                      <a:pt x="1202" y="6839"/>
                    </a:lnTo>
                    <a:cubicBezTo>
                      <a:pt x="1967" y="7592"/>
                      <a:pt x="2962" y="7968"/>
                      <a:pt x="3958" y="7968"/>
                    </a:cubicBezTo>
                    <a:cubicBezTo>
                      <a:pt x="4959" y="7968"/>
                      <a:pt x="5959" y="7588"/>
                      <a:pt x="6725" y="6827"/>
                    </a:cubicBezTo>
                    <a:lnTo>
                      <a:pt x="6758" y="6794"/>
                    </a:lnTo>
                    <a:cubicBezTo>
                      <a:pt x="6972" y="6583"/>
                      <a:pt x="7158" y="6342"/>
                      <a:pt x="7312" y="6083"/>
                    </a:cubicBezTo>
                    <a:lnTo>
                      <a:pt x="7321" y="6083"/>
                    </a:lnTo>
                    <a:cubicBezTo>
                      <a:pt x="7703" y="5463"/>
                      <a:pt x="7905" y="4746"/>
                      <a:pt x="7902" y="4018"/>
                    </a:cubicBezTo>
                    <a:lnTo>
                      <a:pt x="7902" y="1684"/>
                    </a:lnTo>
                    <a:cubicBezTo>
                      <a:pt x="7902" y="1407"/>
                      <a:pt x="7875" y="1130"/>
                      <a:pt x="7818" y="859"/>
                    </a:cubicBezTo>
                    <a:cubicBezTo>
                      <a:pt x="7764" y="561"/>
                      <a:pt x="7664" y="272"/>
                      <a:pt x="75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84" name="Google Shape;6784;p78"/>
              <p:cNvSpPr/>
              <p:nvPr/>
            </p:nvSpPr>
            <p:spPr>
              <a:xfrm>
                <a:off x="4054050" y="4692500"/>
                <a:ext cx="1329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1898" extrusionOk="0">
                    <a:moveTo>
                      <a:pt x="5318" y="1"/>
                    </a:moveTo>
                    <a:lnTo>
                      <a:pt x="5318" y="1"/>
                    </a:lnTo>
                    <a:cubicBezTo>
                      <a:pt x="4550" y="498"/>
                      <a:pt x="3635" y="769"/>
                      <a:pt x="2653" y="769"/>
                    </a:cubicBezTo>
                    <a:cubicBezTo>
                      <a:pt x="2648" y="769"/>
                      <a:pt x="2643" y="769"/>
                      <a:pt x="2637" y="769"/>
                    </a:cubicBezTo>
                    <a:cubicBezTo>
                      <a:pt x="1703" y="769"/>
                      <a:pt x="791" y="507"/>
                      <a:pt x="0" y="13"/>
                    </a:cubicBezTo>
                    <a:lnTo>
                      <a:pt x="0" y="13"/>
                    </a:lnTo>
                    <a:cubicBezTo>
                      <a:pt x="82" y="272"/>
                      <a:pt x="202" y="516"/>
                      <a:pt x="362" y="736"/>
                    </a:cubicBezTo>
                    <a:cubicBezTo>
                      <a:pt x="898" y="1464"/>
                      <a:pt x="1747" y="1895"/>
                      <a:pt x="2653" y="1898"/>
                    </a:cubicBezTo>
                    <a:cubicBezTo>
                      <a:pt x="2660" y="1898"/>
                      <a:pt x="2667" y="1898"/>
                      <a:pt x="2674" y="1898"/>
                    </a:cubicBezTo>
                    <a:cubicBezTo>
                      <a:pt x="3870" y="1898"/>
                      <a:pt x="4935" y="1135"/>
                      <a:pt x="53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85" name="Google Shape;6785;p78"/>
              <p:cNvSpPr/>
              <p:nvPr/>
            </p:nvSpPr>
            <p:spPr>
              <a:xfrm>
                <a:off x="4163275" y="4399275"/>
                <a:ext cx="842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68" extrusionOk="0">
                    <a:moveTo>
                      <a:pt x="1090" y="1"/>
                    </a:moveTo>
                    <a:cubicBezTo>
                      <a:pt x="707" y="1"/>
                      <a:pt x="330" y="106"/>
                      <a:pt x="1" y="305"/>
                    </a:cubicBezTo>
                    <a:cubicBezTo>
                      <a:pt x="338" y="420"/>
                      <a:pt x="660" y="573"/>
                      <a:pt x="961" y="769"/>
                    </a:cubicBezTo>
                    <a:lnTo>
                      <a:pt x="961" y="781"/>
                    </a:lnTo>
                    <a:cubicBezTo>
                      <a:pt x="1443" y="1070"/>
                      <a:pt x="1874" y="1446"/>
                      <a:pt x="2226" y="1886"/>
                    </a:cubicBezTo>
                    <a:cubicBezTo>
                      <a:pt x="2587" y="2329"/>
                      <a:pt x="2871" y="2829"/>
                      <a:pt x="3060" y="3368"/>
                    </a:cubicBezTo>
                    <a:cubicBezTo>
                      <a:pt x="3262" y="3033"/>
                      <a:pt x="3370" y="2651"/>
                      <a:pt x="3364" y="2259"/>
                    </a:cubicBezTo>
                    <a:cubicBezTo>
                      <a:pt x="3361" y="1236"/>
                      <a:pt x="2672" y="341"/>
                      <a:pt x="1684" y="79"/>
                    </a:cubicBezTo>
                    <a:cubicBezTo>
                      <a:pt x="1615" y="58"/>
                      <a:pt x="1543" y="46"/>
                      <a:pt x="1467" y="46"/>
                    </a:cubicBezTo>
                    <a:cubicBezTo>
                      <a:pt x="1344" y="34"/>
                      <a:pt x="1232" y="1"/>
                      <a:pt x="1106" y="1"/>
                    </a:cubicBezTo>
                    <a:cubicBezTo>
                      <a:pt x="1101" y="1"/>
                      <a:pt x="1095" y="1"/>
                      <a:pt x="10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86" name="Google Shape;6786;p78"/>
              <p:cNvSpPr/>
              <p:nvPr/>
            </p:nvSpPr>
            <p:spPr>
              <a:xfrm>
                <a:off x="3938800" y="4692800"/>
                <a:ext cx="359700" cy="188300"/>
              </a:xfrm>
              <a:custGeom>
                <a:avLst/>
                <a:gdLst/>
                <a:ahLst/>
                <a:cxnLst/>
                <a:rect l="l" t="t" r="r" b="b"/>
                <a:pathLst>
                  <a:path w="14388" h="7532" extrusionOk="0">
                    <a:moveTo>
                      <a:pt x="11160" y="4144"/>
                    </a:moveTo>
                    <a:cubicBezTo>
                      <a:pt x="11470" y="4144"/>
                      <a:pt x="11723" y="4397"/>
                      <a:pt x="11723" y="4710"/>
                    </a:cubicBezTo>
                    <a:cubicBezTo>
                      <a:pt x="11723" y="5021"/>
                      <a:pt x="11470" y="5274"/>
                      <a:pt x="11160" y="5274"/>
                    </a:cubicBezTo>
                    <a:lnTo>
                      <a:pt x="10031" y="5274"/>
                    </a:lnTo>
                    <a:cubicBezTo>
                      <a:pt x="9718" y="5274"/>
                      <a:pt x="9465" y="5021"/>
                      <a:pt x="9465" y="4710"/>
                    </a:cubicBezTo>
                    <a:cubicBezTo>
                      <a:pt x="9465" y="4397"/>
                      <a:pt x="9718" y="4144"/>
                      <a:pt x="10031" y="4144"/>
                    </a:cubicBezTo>
                    <a:close/>
                    <a:moveTo>
                      <a:pt x="3379" y="1"/>
                    </a:moveTo>
                    <a:lnTo>
                      <a:pt x="2385" y="248"/>
                    </a:lnTo>
                    <a:cubicBezTo>
                      <a:pt x="922" y="615"/>
                      <a:pt x="0" y="2067"/>
                      <a:pt x="295" y="3545"/>
                    </a:cubicBezTo>
                    <a:lnTo>
                      <a:pt x="1006" y="7080"/>
                    </a:lnTo>
                    <a:cubicBezTo>
                      <a:pt x="1060" y="7342"/>
                      <a:pt x="1292" y="7532"/>
                      <a:pt x="1560" y="7532"/>
                    </a:cubicBezTo>
                    <a:lnTo>
                      <a:pt x="12831" y="7532"/>
                    </a:lnTo>
                    <a:cubicBezTo>
                      <a:pt x="12833" y="7532"/>
                      <a:pt x="12835" y="7532"/>
                      <a:pt x="12837" y="7532"/>
                    </a:cubicBezTo>
                    <a:cubicBezTo>
                      <a:pt x="13103" y="7532"/>
                      <a:pt x="13331" y="7343"/>
                      <a:pt x="13382" y="7080"/>
                    </a:cubicBezTo>
                    <a:lnTo>
                      <a:pt x="14096" y="3545"/>
                    </a:lnTo>
                    <a:cubicBezTo>
                      <a:pt x="14388" y="2070"/>
                      <a:pt x="13476" y="621"/>
                      <a:pt x="12018" y="248"/>
                    </a:cubicBezTo>
                    <a:lnTo>
                      <a:pt x="11046" y="13"/>
                    </a:lnTo>
                    <a:cubicBezTo>
                      <a:pt x="10678" y="1506"/>
                      <a:pt x="9474" y="2648"/>
                      <a:pt x="7965" y="2943"/>
                    </a:cubicBezTo>
                    <a:cubicBezTo>
                      <a:pt x="7714" y="2991"/>
                      <a:pt x="7463" y="3015"/>
                      <a:pt x="7214" y="3015"/>
                    </a:cubicBezTo>
                    <a:cubicBezTo>
                      <a:pt x="5960" y="3015"/>
                      <a:pt x="4762" y="2417"/>
                      <a:pt x="4011" y="1377"/>
                    </a:cubicBezTo>
                    <a:cubicBezTo>
                      <a:pt x="3707" y="967"/>
                      <a:pt x="3493" y="498"/>
                      <a:pt x="3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787" name="Google Shape;6787;p78"/>
            <p:cNvGrpSpPr/>
            <p:nvPr/>
          </p:nvGrpSpPr>
          <p:grpSpPr>
            <a:xfrm>
              <a:off x="7639862" y="3538890"/>
              <a:ext cx="159039" cy="339253"/>
              <a:chOff x="4584850" y="4399275"/>
              <a:chExt cx="225875" cy="481825"/>
            </a:xfrm>
            <a:solidFill>
              <a:srgbClr val="FFAB2F"/>
            </a:solidFill>
          </p:grpSpPr>
          <p:sp>
            <p:nvSpPr>
              <p:cNvPr id="6788" name="Google Shape;6788;p78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789" name="Google Shape;6789;p78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sp>
          <p:nvSpPr>
            <p:cNvPr id="6790" name="Google Shape;6790;p78"/>
            <p:cNvSpPr/>
            <p:nvPr/>
          </p:nvSpPr>
          <p:spPr>
            <a:xfrm>
              <a:off x="7957998" y="3538820"/>
              <a:ext cx="372275" cy="339112"/>
            </a:xfrm>
            <a:custGeom>
              <a:avLst/>
              <a:gdLst/>
              <a:ahLst/>
              <a:cxnLst/>
              <a:rect l="l" t="t" r="r" b="b"/>
              <a:pathLst>
                <a:path w="21149" h="19265" extrusionOk="0">
                  <a:moveTo>
                    <a:pt x="10580" y="3417"/>
                  </a:moveTo>
                  <a:cubicBezTo>
                    <a:pt x="12186" y="3417"/>
                    <a:pt x="13773" y="4040"/>
                    <a:pt x="14967" y="5236"/>
                  </a:cubicBezTo>
                  <a:cubicBezTo>
                    <a:pt x="16933" y="7199"/>
                    <a:pt x="17352" y="10231"/>
                    <a:pt x="15997" y="12655"/>
                  </a:cubicBezTo>
                  <a:lnTo>
                    <a:pt x="7550" y="4209"/>
                  </a:lnTo>
                  <a:cubicBezTo>
                    <a:pt x="8500" y="3676"/>
                    <a:pt x="9544" y="3417"/>
                    <a:pt x="10580" y="3417"/>
                  </a:cubicBezTo>
                  <a:close/>
                  <a:moveTo>
                    <a:pt x="5156" y="6603"/>
                  </a:moveTo>
                  <a:lnTo>
                    <a:pt x="13600" y="15049"/>
                  </a:lnTo>
                  <a:cubicBezTo>
                    <a:pt x="12650" y="15584"/>
                    <a:pt x="11607" y="15844"/>
                    <a:pt x="10570" y="15844"/>
                  </a:cubicBezTo>
                  <a:cubicBezTo>
                    <a:pt x="8964" y="15844"/>
                    <a:pt x="7375" y="15218"/>
                    <a:pt x="6183" y="14019"/>
                  </a:cubicBezTo>
                  <a:cubicBezTo>
                    <a:pt x="4210" y="12059"/>
                    <a:pt x="3789" y="9024"/>
                    <a:pt x="5156" y="6603"/>
                  </a:cubicBezTo>
                  <a:close/>
                  <a:moveTo>
                    <a:pt x="10574" y="0"/>
                  </a:moveTo>
                  <a:cubicBezTo>
                    <a:pt x="8127" y="0"/>
                    <a:pt x="5681" y="948"/>
                    <a:pt x="3789" y="2842"/>
                  </a:cubicBezTo>
                  <a:cubicBezTo>
                    <a:pt x="1" y="6630"/>
                    <a:pt x="1" y="12628"/>
                    <a:pt x="3789" y="16413"/>
                  </a:cubicBezTo>
                  <a:cubicBezTo>
                    <a:pt x="5662" y="18289"/>
                    <a:pt x="8113" y="19265"/>
                    <a:pt x="10576" y="19265"/>
                  </a:cubicBezTo>
                  <a:cubicBezTo>
                    <a:pt x="13036" y="19265"/>
                    <a:pt x="15488" y="18289"/>
                    <a:pt x="17361" y="16413"/>
                  </a:cubicBezTo>
                  <a:cubicBezTo>
                    <a:pt x="21149" y="12625"/>
                    <a:pt x="21149" y="6630"/>
                    <a:pt x="17361" y="2842"/>
                  </a:cubicBezTo>
                  <a:cubicBezTo>
                    <a:pt x="15467" y="948"/>
                    <a:pt x="13020" y="0"/>
                    <a:pt x="10574" y="0"/>
                  </a:cubicBezTo>
                  <a:close/>
                </a:path>
              </a:pathLst>
            </a:custGeom>
            <a:solidFill>
              <a:srgbClr val="FFA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AB2F"/>
                </a:solidFill>
              </a:endParaRPr>
            </a:p>
          </p:txBody>
        </p:sp>
        <p:grpSp>
          <p:nvGrpSpPr>
            <p:cNvPr id="6798" name="Google Shape;6798;p78"/>
            <p:cNvGrpSpPr/>
            <p:nvPr/>
          </p:nvGrpSpPr>
          <p:grpSpPr>
            <a:xfrm>
              <a:off x="5918879" y="3951792"/>
              <a:ext cx="339253" cy="339253"/>
              <a:chOff x="899850" y="4992125"/>
              <a:chExt cx="481825" cy="481825"/>
            </a:xfrm>
            <a:solidFill>
              <a:srgbClr val="FFAB2F"/>
            </a:solidFill>
          </p:grpSpPr>
          <p:sp>
            <p:nvSpPr>
              <p:cNvPr id="6799" name="Google Shape;6799;p78"/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00" name="Google Shape;6800;p78"/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01" name="Google Shape;6801;p78"/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802" name="Google Shape;6802;p78"/>
            <p:cNvGrpSpPr/>
            <p:nvPr/>
          </p:nvGrpSpPr>
          <p:grpSpPr>
            <a:xfrm>
              <a:off x="5461708" y="3951792"/>
              <a:ext cx="339253" cy="339253"/>
              <a:chOff x="1492675" y="4992125"/>
              <a:chExt cx="481825" cy="481825"/>
            </a:xfrm>
            <a:solidFill>
              <a:srgbClr val="FFAB2F"/>
            </a:solidFill>
          </p:grpSpPr>
          <p:sp>
            <p:nvSpPr>
              <p:cNvPr id="6803" name="Google Shape;6803;p78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04" name="Google Shape;6804;p78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805" name="Google Shape;6805;p78"/>
            <p:cNvGrpSpPr/>
            <p:nvPr/>
          </p:nvGrpSpPr>
          <p:grpSpPr>
            <a:xfrm>
              <a:off x="5004462" y="3951792"/>
              <a:ext cx="339253" cy="339253"/>
              <a:chOff x="2085525" y="4992125"/>
              <a:chExt cx="481825" cy="481825"/>
            </a:xfrm>
            <a:solidFill>
              <a:srgbClr val="FFAB2F"/>
            </a:solidFill>
          </p:grpSpPr>
          <p:sp>
            <p:nvSpPr>
              <p:cNvPr id="6806" name="Google Shape;6806;p78"/>
              <p:cNvSpPr/>
              <p:nvPr/>
            </p:nvSpPr>
            <p:spPr>
              <a:xfrm>
                <a:off x="2244150" y="5152125"/>
                <a:ext cx="164500" cy="16182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6473" extrusionOk="0">
                    <a:moveTo>
                      <a:pt x="618" y="1"/>
                    </a:moveTo>
                    <a:cubicBezTo>
                      <a:pt x="474" y="1"/>
                      <a:pt x="329" y="56"/>
                      <a:pt x="220" y="165"/>
                    </a:cubicBezTo>
                    <a:cubicBezTo>
                      <a:pt x="3" y="385"/>
                      <a:pt x="0" y="737"/>
                      <a:pt x="214" y="957"/>
                    </a:cubicBezTo>
                    <a:lnTo>
                      <a:pt x="2093" y="2836"/>
                    </a:lnTo>
                    <a:cubicBezTo>
                      <a:pt x="2313" y="3059"/>
                      <a:pt x="2313" y="3414"/>
                      <a:pt x="2093" y="3637"/>
                    </a:cubicBezTo>
                    <a:lnTo>
                      <a:pt x="214" y="5516"/>
                    </a:lnTo>
                    <a:cubicBezTo>
                      <a:pt x="0" y="5736"/>
                      <a:pt x="3" y="6088"/>
                      <a:pt x="220" y="6308"/>
                    </a:cubicBezTo>
                    <a:cubicBezTo>
                      <a:pt x="329" y="6418"/>
                      <a:pt x="474" y="6473"/>
                      <a:pt x="618" y="6473"/>
                    </a:cubicBezTo>
                    <a:cubicBezTo>
                      <a:pt x="760" y="6473"/>
                      <a:pt x="902" y="6420"/>
                      <a:pt x="1012" y="6314"/>
                    </a:cubicBezTo>
                    <a:lnTo>
                      <a:pt x="1018" y="6308"/>
                    </a:lnTo>
                    <a:lnTo>
                      <a:pt x="2897" y="4495"/>
                    </a:lnTo>
                    <a:cubicBezTo>
                      <a:pt x="3007" y="4390"/>
                      <a:pt x="3148" y="4337"/>
                      <a:pt x="3290" y="4337"/>
                    </a:cubicBezTo>
                    <a:cubicBezTo>
                      <a:pt x="3431" y="4337"/>
                      <a:pt x="3573" y="4390"/>
                      <a:pt x="3683" y="4495"/>
                    </a:cubicBezTo>
                    <a:lnTo>
                      <a:pt x="5562" y="6308"/>
                    </a:lnTo>
                    <a:lnTo>
                      <a:pt x="5568" y="6314"/>
                    </a:lnTo>
                    <a:cubicBezTo>
                      <a:pt x="5678" y="6420"/>
                      <a:pt x="5820" y="6473"/>
                      <a:pt x="5962" y="6473"/>
                    </a:cubicBezTo>
                    <a:cubicBezTo>
                      <a:pt x="6106" y="6473"/>
                      <a:pt x="6250" y="6418"/>
                      <a:pt x="6360" y="6308"/>
                    </a:cubicBezTo>
                    <a:cubicBezTo>
                      <a:pt x="6577" y="6088"/>
                      <a:pt x="6580" y="5736"/>
                      <a:pt x="6366" y="5516"/>
                    </a:cubicBezTo>
                    <a:lnTo>
                      <a:pt x="4487" y="3637"/>
                    </a:lnTo>
                    <a:cubicBezTo>
                      <a:pt x="4267" y="3414"/>
                      <a:pt x="4267" y="3059"/>
                      <a:pt x="4487" y="2836"/>
                    </a:cubicBezTo>
                    <a:lnTo>
                      <a:pt x="6366" y="957"/>
                    </a:lnTo>
                    <a:cubicBezTo>
                      <a:pt x="6580" y="737"/>
                      <a:pt x="6577" y="385"/>
                      <a:pt x="6360" y="165"/>
                    </a:cubicBezTo>
                    <a:cubicBezTo>
                      <a:pt x="6250" y="56"/>
                      <a:pt x="6106" y="1"/>
                      <a:pt x="5962" y="1"/>
                    </a:cubicBezTo>
                    <a:cubicBezTo>
                      <a:pt x="5820" y="1"/>
                      <a:pt x="5678" y="53"/>
                      <a:pt x="5568" y="159"/>
                    </a:cubicBezTo>
                    <a:lnTo>
                      <a:pt x="5562" y="165"/>
                    </a:lnTo>
                    <a:lnTo>
                      <a:pt x="3683" y="1978"/>
                    </a:lnTo>
                    <a:cubicBezTo>
                      <a:pt x="3573" y="2083"/>
                      <a:pt x="3431" y="2136"/>
                      <a:pt x="3290" y="2136"/>
                    </a:cubicBezTo>
                    <a:cubicBezTo>
                      <a:pt x="3148" y="2136"/>
                      <a:pt x="3007" y="2083"/>
                      <a:pt x="2897" y="1978"/>
                    </a:cubicBezTo>
                    <a:lnTo>
                      <a:pt x="1018" y="165"/>
                    </a:lnTo>
                    <a:lnTo>
                      <a:pt x="1012" y="159"/>
                    </a:lnTo>
                    <a:cubicBezTo>
                      <a:pt x="902" y="53"/>
                      <a:pt x="760" y="1"/>
                      <a:pt x="6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07" name="Google Shape;6807;p78"/>
              <p:cNvSpPr/>
              <p:nvPr/>
            </p:nvSpPr>
            <p:spPr>
              <a:xfrm>
                <a:off x="208552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313" y="5263"/>
                    </a:moveTo>
                    <a:cubicBezTo>
                      <a:pt x="12748" y="5263"/>
                      <a:pt x="13183" y="5429"/>
                      <a:pt x="13515" y="5761"/>
                    </a:cubicBezTo>
                    <a:cubicBezTo>
                      <a:pt x="14174" y="6424"/>
                      <a:pt x="14171" y="7496"/>
                      <a:pt x="13509" y="8155"/>
                    </a:cubicBezTo>
                    <a:lnTo>
                      <a:pt x="12030" y="9637"/>
                    </a:lnTo>
                    <a:lnTo>
                      <a:pt x="13512" y="11118"/>
                    </a:lnTo>
                    <a:cubicBezTo>
                      <a:pt x="14174" y="11778"/>
                      <a:pt x="14177" y="12850"/>
                      <a:pt x="13515" y="13512"/>
                    </a:cubicBezTo>
                    <a:cubicBezTo>
                      <a:pt x="13184" y="13844"/>
                      <a:pt x="12749" y="14011"/>
                      <a:pt x="12315" y="14011"/>
                    </a:cubicBezTo>
                    <a:cubicBezTo>
                      <a:pt x="11883" y="14011"/>
                      <a:pt x="11451" y="13847"/>
                      <a:pt x="11121" y="13518"/>
                    </a:cubicBezTo>
                    <a:lnTo>
                      <a:pt x="9636" y="12088"/>
                    </a:lnTo>
                    <a:lnTo>
                      <a:pt x="8152" y="13518"/>
                    </a:lnTo>
                    <a:cubicBezTo>
                      <a:pt x="7822" y="13847"/>
                      <a:pt x="7390" y="14011"/>
                      <a:pt x="6958" y="14011"/>
                    </a:cubicBezTo>
                    <a:cubicBezTo>
                      <a:pt x="6523" y="14011"/>
                      <a:pt x="6087" y="13844"/>
                      <a:pt x="5755" y="13512"/>
                    </a:cubicBezTo>
                    <a:cubicBezTo>
                      <a:pt x="5095" y="12850"/>
                      <a:pt x="5098" y="11778"/>
                      <a:pt x="5761" y="11118"/>
                    </a:cubicBezTo>
                    <a:lnTo>
                      <a:pt x="7239" y="9637"/>
                    </a:lnTo>
                    <a:lnTo>
                      <a:pt x="5758" y="8155"/>
                    </a:lnTo>
                    <a:cubicBezTo>
                      <a:pt x="5095" y="7496"/>
                      <a:pt x="5092" y="6424"/>
                      <a:pt x="5755" y="5761"/>
                    </a:cubicBezTo>
                    <a:cubicBezTo>
                      <a:pt x="6085" y="5429"/>
                      <a:pt x="6519" y="5263"/>
                      <a:pt x="6954" y="5263"/>
                    </a:cubicBezTo>
                    <a:cubicBezTo>
                      <a:pt x="7386" y="5263"/>
                      <a:pt x="7818" y="5428"/>
                      <a:pt x="8149" y="5758"/>
                    </a:cubicBezTo>
                    <a:lnTo>
                      <a:pt x="9633" y="7188"/>
                    </a:lnTo>
                    <a:lnTo>
                      <a:pt x="11118" y="5758"/>
                    </a:lnTo>
                    <a:cubicBezTo>
                      <a:pt x="11448" y="5428"/>
                      <a:pt x="11881" y="5263"/>
                      <a:pt x="12313" y="5263"/>
                    </a:cubicBezTo>
                    <a:close/>
                    <a:moveTo>
                      <a:pt x="9636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2" y="4686"/>
                      <a:pt x="0" y="7098"/>
                      <a:pt x="0" y="9637"/>
                    </a:cubicBezTo>
                    <a:cubicBezTo>
                      <a:pt x="0" y="12175"/>
                      <a:pt x="1012" y="14587"/>
                      <a:pt x="2849" y="16424"/>
                    </a:cubicBezTo>
                    <a:cubicBezTo>
                      <a:pt x="4686" y="18261"/>
                      <a:pt x="7095" y="19273"/>
                      <a:pt x="9636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61" y="14587"/>
                      <a:pt x="19272" y="12175"/>
                      <a:pt x="19272" y="9637"/>
                    </a:cubicBezTo>
                    <a:cubicBezTo>
                      <a:pt x="19272" y="7098"/>
                      <a:pt x="18261" y="4686"/>
                      <a:pt x="16421" y="2849"/>
                    </a:cubicBezTo>
                    <a:cubicBezTo>
                      <a:pt x="14584" y="1012"/>
                      <a:pt x="12175" y="1"/>
                      <a:pt x="96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808" name="Google Shape;6808;p78"/>
            <p:cNvGrpSpPr/>
            <p:nvPr/>
          </p:nvGrpSpPr>
          <p:grpSpPr>
            <a:xfrm>
              <a:off x="6833221" y="3951792"/>
              <a:ext cx="339253" cy="339253"/>
              <a:chOff x="2678350" y="4992125"/>
              <a:chExt cx="481825" cy="481825"/>
            </a:xfrm>
            <a:solidFill>
              <a:srgbClr val="FFAB2F"/>
            </a:solidFill>
          </p:grpSpPr>
          <p:sp>
            <p:nvSpPr>
              <p:cNvPr id="6809" name="Google Shape;6809;p78"/>
              <p:cNvSpPr/>
              <p:nvPr/>
            </p:nvSpPr>
            <p:spPr>
              <a:xfrm>
                <a:off x="2975725" y="5079150"/>
                <a:ext cx="5647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2365" extrusionOk="0">
                    <a:moveTo>
                      <a:pt x="2259" y="1"/>
                    </a:moveTo>
                    <a:cubicBezTo>
                      <a:pt x="943" y="272"/>
                      <a:pt x="0" y="1428"/>
                      <a:pt x="0" y="2768"/>
                    </a:cubicBezTo>
                    <a:lnTo>
                      <a:pt x="0" y="6722"/>
                    </a:lnTo>
                    <a:lnTo>
                      <a:pt x="563" y="6722"/>
                    </a:lnTo>
                    <a:cubicBezTo>
                      <a:pt x="877" y="6722"/>
                      <a:pt x="1130" y="6972"/>
                      <a:pt x="1130" y="7285"/>
                    </a:cubicBezTo>
                    <a:lnTo>
                      <a:pt x="1130" y="11802"/>
                    </a:lnTo>
                    <a:cubicBezTo>
                      <a:pt x="1130" y="12115"/>
                      <a:pt x="1379" y="12365"/>
                      <a:pt x="1693" y="12365"/>
                    </a:cubicBezTo>
                    <a:cubicBezTo>
                      <a:pt x="2006" y="12365"/>
                      <a:pt x="2259" y="12115"/>
                      <a:pt x="2259" y="11802"/>
                    </a:cubicBezTo>
                    <a:lnTo>
                      <a:pt x="225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10" name="Google Shape;6810;p78"/>
              <p:cNvSpPr/>
              <p:nvPr/>
            </p:nvSpPr>
            <p:spPr>
              <a:xfrm>
                <a:off x="2806350" y="5162500"/>
                <a:ext cx="847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9031" extrusionOk="0">
                    <a:moveTo>
                      <a:pt x="0" y="0"/>
                    </a:moveTo>
                    <a:lnTo>
                      <a:pt x="0" y="563"/>
                    </a:lnTo>
                    <a:cubicBezTo>
                      <a:pt x="0" y="876"/>
                      <a:pt x="250" y="1129"/>
                      <a:pt x="563" y="1129"/>
                    </a:cubicBezTo>
                    <a:cubicBezTo>
                      <a:pt x="876" y="1129"/>
                      <a:pt x="1129" y="1379"/>
                      <a:pt x="1129" y="1692"/>
                    </a:cubicBezTo>
                    <a:lnTo>
                      <a:pt x="1129" y="8468"/>
                    </a:lnTo>
                    <a:cubicBezTo>
                      <a:pt x="1129" y="8781"/>
                      <a:pt x="1379" y="9031"/>
                      <a:pt x="1692" y="9031"/>
                    </a:cubicBezTo>
                    <a:cubicBezTo>
                      <a:pt x="2006" y="9031"/>
                      <a:pt x="2258" y="8781"/>
                      <a:pt x="2258" y="8468"/>
                    </a:cubicBezTo>
                    <a:lnTo>
                      <a:pt x="2258" y="1692"/>
                    </a:lnTo>
                    <a:cubicBezTo>
                      <a:pt x="2258" y="1379"/>
                      <a:pt x="2508" y="1129"/>
                      <a:pt x="2822" y="1129"/>
                    </a:cubicBezTo>
                    <a:cubicBezTo>
                      <a:pt x="3135" y="1129"/>
                      <a:pt x="3388" y="876"/>
                      <a:pt x="3388" y="563"/>
                    </a:cubicBezTo>
                    <a:lnTo>
                      <a:pt x="338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11" name="Google Shape;6811;p78"/>
              <p:cNvSpPr/>
              <p:nvPr/>
            </p:nvSpPr>
            <p:spPr>
              <a:xfrm>
                <a:off x="26783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071" y="2298"/>
                    </a:moveTo>
                    <a:cubicBezTo>
                      <a:pt x="9384" y="2298"/>
                      <a:pt x="9637" y="2548"/>
                      <a:pt x="9637" y="2861"/>
                    </a:cubicBezTo>
                    <a:lnTo>
                      <a:pt x="9637" y="6249"/>
                    </a:lnTo>
                    <a:lnTo>
                      <a:pt x="9637" y="7378"/>
                    </a:lnTo>
                    <a:cubicBezTo>
                      <a:pt x="9634" y="8095"/>
                      <a:pt x="9182" y="8736"/>
                      <a:pt x="8508" y="8977"/>
                    </a:cubicBezTo>
                    <a:lnTo>
                      <a:pt x="8508" y="15283"/>
                    </a:lnTo>
                    <a:cubicBezTo>
                      <a:pt x="8508" y="16219"/>
                      <a:pt x="7749" y="16975"/>
                      <a:pt x="6812" y="16975"/>
                    </a:cubicBezTo>
                    <a:cubicBezTo>
                      <a:pt x="5876" y="16975"/>
                      <a:pt x="5120" y="16219"/>
                      <a:pt x="5120" y="15283"/>
                    </a:cubicBezTo>
                    <a:lnTo>
                      <a:pt x="5120" y="8977"/>
                    </a:lnTo>
                    <a:cubicBezTo>
                      <a:pt x="4443" y="8736"/>
                      <a:pt x="3991" y="8095"/>
                      <a:pt x="3991" y="7378"/>
                    </a:cubicBezTo>
                    <a:lnTo>
                      <a:pt x="3991" y="2861"/>
                    </a:lnTo>
                    <a:cubicBezTo>
                      <a:pt x="3991" y="2548"/>
                      <a:pt x="4241" y="2298"/>
                      <a:pt x="4554" y="2298"/>
                    </a:cubicBezTo>
                    <a:cubicBezTo>
                      <a:pt x="4867" y="2298"/>
                      <a:pt x="5120" y="2548"/>
                      <a:pt x="5120" y="2861"/>
                    </a:cubicBezTo>
                    <a:lnTo>
                      <a:pt x="5120" y="5686"/>
                    </a:lnTo>
                    <a:lnTo>
                      <a:pt x="6249" y="5686"/>
                    </a:lnTo>
                    <a:lnTo>
                      <a:pt x="6249" y="2861"/>
                    </a:lnTo>
                    <a:cubicBezTo>
                      <a:pt x="6249" y="2548"/>
                      <a:pt x="6499" y="2298"/>
                      <a:pt x="6812" y="2298"/>
                    </a:cubicBezTo>
                    <a:cubicBezTo>
                      <a:pt x="7126" y="2298"/>
                      <a:pt x="7378" y="2548"/>
                      <a:pt x="7378" y="2861"/>
                    </a:cubicBezTo>
                    <a:lnTo>
                      <a:pt x="7378" y="5686"/>
                    </a:lnTo>
                    <a:lnTo>
                      <a:pt x="8508" y="5686"/>
                    </a:lnTo>
                    <a:lnTo>
                      <a:pt x="8508" y="2861"/>
                    </a:lnTo>
                    <a:cubicBezTo>
                      <a:pt x="8508" y="2548"/>
                      <a:pt x="8758" y="2298"/>
                      <a:pt x="9071" y="2298"/>
                    </a:cubicBezTo>
                    <a:close/>
                    <a:moveTo>
                      <a:pt x="14717" y="2298"/>
                    </a:moveTo>
                    <a:cubicBezTo>
                      <a:pt x="15030" y="2298"/>
                      <a:pt x="15283" y="2548"/>
                      <a:pt x="15283" y="2861"/>
                    </a:cubicBezTo>
                    <a:lnTo>
                      <a:pt x="15283" y="15283"/>
                    </a:lnTo>
                    <a:cubicBezTo>
                      <a:pt x="15283" y="16219"/>
                      <a:pt x="14524" y="16975"/>
                      <a:pt x="13588" y="16975"/>
                    </a:cubicBezTo>
                    <a:cubicBezTo>
                      <a:pt x="12651" y="16975"/>
                      <a:pt x="11895" y="16219"/>
                      <a:pt x="11895" y="15283"/>
                    </a:cubicBezTo>
                    <a:lnTo>
                      <a:pt x="11895" y="11332"/>
                    </a:lnTo>
                    <a:lnTo>
                      <a:pt x="11329" y="11332"/>
                    </a:lnTo>
                    <a:cubicBezTo>
                      <a:pt x="11016" y="11332"/>
                      <a:pt x="10766" y="11079"/>
                      <a:pt x="10766" y="10766"/>
                    </a:cubicBezTo>
                    <a:lnTo>
                      <a:pt x="10766" y="6249"/>
                    </a:lnTo>
                    <a:cubicBezTo>
                      <a:pt x="10766" y="4066"/>
                      <a:pt x="12534" y="2298"/>
                      <a:pt x="14717" y="2298"/>
                    </a:cubicBezTo>
                    <a:close/>
                    <a:moveTo>
                      <a:pt x="1693" y="1"/>
                    </a:moveTo>
                    <a:cubicBezTo>
                      <a:pt x="757" y="1"/>
                      <a:pt x="1" y="759"/>
                      <a:pt x="1" y="1696"/>
                    </a:cubicBezTo>
                    <a:lnTo>
                      <a:pt x="1" y="17580"/>
                    </a:lnTo>
                    <a:cubicBezTo>
                      <a:pt x="1" y="18514"/>
                      <a:pt x="757" y="19273"/>
                      <a:pt x="1693" y="19273"/>
                    </a:cubicBezTo>
                    <a:lnTo>
                      <a:pt x="17578" y="19273"/>
                    </a:lnTo>
                    <a:cubicBezTo>
                      <a:pt x="18514" y="19273"/>
                      <a:pt x="19270" y="18514"/>
                      <a:pt x="19273" y="17580"/>
                    </a:cubicBezTo>
                    <a:lnTo>
                      <a:pt x="19273" y="1696"/>
                    </a:lnTo>
                    <a:cubicBezTo>
                      <a:pt x="19270" y="759"/>
                      <a:pt x="18514" y="1"/>
                      <a:pt x="175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812" name="Google Shape;6812;p78"/>
            <p:cNvGrpSpPr/>
            <p:nvPr/>
          </p:nvGrpSpPr>
          <p:grpSpPr>
            <a:xfrm>
              <a:off x="4628816" y="3951792"/>
              <a:ext cx="339253" cy="339253"/>
              <a:chOff x="3271200" y="4992125"/>
              <a:chExt cx="481825" cy="481825"/>
            </a:xfrm>
            <a:solidFill>
              <a:srgbClr val="FFAB2F"/>
            </a:solidFill>
          </p:grpSpPr>
          <p:sp>
            <p:nvSpPr>
              <p:cNvPr id="6813" name="Google Shape;6813;p78"/>
              <p:cNvSpPr/>
              <p:nvPr/>
            </p:nvSpPr>
            <p:spPr>
              <a:xfrm>
                <a:off x="3497950" y="5106025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14" name="Google Shape;6814;p78"/>
              <p:cNvSpPr/>
              <p:nvPr/>
            </p:nvSpPr>
            <p:spPr>
              <a:xfrm>
                <a:off x="3497950" y="5218950"/>
                <a:ext cx="2825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647" extrusionOk="0">
                    <a:moveTo>
                      <a:pt x="0" y="0"/>
                    </a:moveTo>
                    <a:lnTo>
                      <a:pt x="0" y="5647"/>
                    </a:lnTo>
                    <a:lnTo>
                      <a:pt x="1130" y="5647"/>
                    </a:lnTo>
                    <a:lnTo>
                      <a:pt x="11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15" name="Google Shape;6815;p78"/>
              <p:cNvSpPr/>
              <p:nvPr/>
            </p:nvSpPr>
            <p:spPr>
              <a:xfrm>
                <a:off x="327120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3427"/>
                    </a:moveTo>
                    <a:cubicBezTo>
                      <a:pt x="10320" y="3427"/>
                      <a:pt x="10937" y="3840"/>
                      <a:pt x="11199" y="4472"/>
                    </a:cubicBezTo>
                    <a:cubicBezTo>
                      <a:pt x="11461" y="5105"/>
                      <a:pt x="11317" y="5833"/>
                      <a:pt x="10832" y="6318"/>
                    </a:cubicBezTo>
                    <a:cubicBezTo>
                      <a:pt x="10508" y="6642"/>
                      <a:pt x="10074" y="6814"/>
                      <a:pt x="9634" y="6814"/>
                    </a:cubicBezTo>
                    <a:cubicBezTo>
                      <a:pt x="9415" y="6814"/>
                      <a:pt x="9195" y="6772"/>
                      <a:pt x="8986" y="6686"/>
                    </a:cubicBezTo>
                    <a:cubicBezTo>
                      <a:pt x="8354" y="6424"/>
                      <a:pt x="7941" y="5806"/>
                      <a:pt x="7941" y="5120"/>
                    </a:cubicBezTo>
                    <a:cubicBezTo>
                      <a:pt x="7941" y="4183"/>
                      <a:pt x="8700" y="3427"/>
                      <a:pt x="9636" y="3427"/>
                    </a:cubicBezTo>
                    <a:close/>
                    <a:moveTo>
                      <a:pt x="10766" y="7944"/>
                    </a:moveTo>
                    <a:cubicBezTo>
                      <a:pt x="11076" y="7944"/>
                      <a:pt x="11329" y="8194"/>
                      <a:pt x="11329" y="8507"/>
                    </a:cubicBezTo>
                    <a:lnTo>
                      <a:pt x="11329" y="14720"/>
                    </a:lnTo>
                    <a:lnTo>
                      <a:pt x="11895" y="14720"/>
                    </a:lnTo>
                    <a:cubicBezTo>
                      <a:pt x="12205" y="14720"/>
                      <a:pt x="12458" y="14969"/>
                      <a:pt x="12458" y="15283"/>
                    </a:cubicBezTo>
                    <a:cubicBezTo>
                      <a:pt x="12458" y="15596"/>
                      <a:pt x="12205" y="15849"/>
                      <a:pt x="11895" y="15849"/>
                    </a:cubicBezTo>
                    <a:lnTo>
                      <a:pt x="7378" y="15849"/>
                    </a:lnTo>
                    <a:cubicBezTo>
                      <a:pt x="7065" y="15849"/>
                      <a:pt x="6812" y="15596"/>
                      <a:pt x="6812" y="15283"/>
                    </a:cubicBezTo>
                    <a:cubicBezTo>
                      <a:pt x="6812" y="14969"/>
                      <a:pt x="7065" y="14720"/>
                      <a:pt x="7378" y="14720"/>
                    </a:cubicBezTo>
                    <a:lnTo>
                      <a:pt x="7941" y="14720"/>
                    </a:lnTo>
                    <a:lnTo>
                      <a:pt x="7941" y="9073"/>
                    </a:lnTo>
                    <a:lnTo>
                      <a:pt x="7378" y="9073"/>
                    </a:lnTo>
                    <a:cubicBezTo>
                      <a:pt x="7065" y="9073"/>
                      <a:pt x="6812" y="8821"/>
                      <a:pt x="6812" y="8507"/>
                    </a:cubicBezTo>
                    <a:cubicBezTo>
                      <a:pt x="6812" y="8194"/>
                      <a:pt x="7065" y="7944"/>
                      <a:pt x="7378" y="7944"/>
                    </a:cubicBezTo>
                    <a:close/>
                    <a:moveTo>
                      <a:pt x="1693" y="1"/>
                    </a:moveTo>
                    <a:cubicBezTo>
                      <a:pt x="756" y="1"/>
                      <a:pt x="0" y="759"/>
                      <a:pt x="0" y="1696"/>
                    </a:cubicBezTo>
                    <a:lnTo>
                      <a:pt x="0" y="17580"/>
                    </a:lnTo>
                    <a:cubicBezTo>
                      <a:pt x="0" y="18514"/>
                      <a:pt x="756" y="19273"/>
                      <a:pt x="1693" y="19273"/>
                    </a:cubicBezTo>
                    <a:lnTo>
                      <a:pt x="17577" y="19273"/>
                    </a:lnTo>
                    <a:cubicBezTo>
                      <a:pt x="18514" y="19273"/>
                      <a:pt x="19269" y="18514"/>
                      <a:pt x="19272" y="17580"/>
                    </a:cubicBezTo>
                    <a:lnTo>
                      <a:pt x="19272" y="1696"/>
                    </a:lnTo>
                    <a:cubicBezTo>
                      <a:pt x="19269" y="759"/>
                      <a:pt x="18514" y="1"/>
                      <a:pt x="17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816" name="Google Shape;6816;p78"/>
            <p:cNvGrpSpPr/>
            <p:nvPr/>
          </p:nvGrpSpPr>
          <p:grpSpPr>
            <a:xfrm>
              <a:off x="7290263" y="3952822"/>
              <a:ext cx="339411" cy="337193"/>
              <a:chOff x="3863900" y="4993625"/>
              <a:chExt cx="482050" cy="478900"/>
            </a:xfrm>
            <a:solidFill>
              <a:srgbClr val="FFAB2F"/>
            </a:solidFill>
          </p:grpSpPr>
          <p:sp>
            <p:nvSpPr>
              <p:cNvPr id="6817" name="Google Shape;6817;p78"/>
              <p:cNvSpPr/>
              <p:nvPr/>
            </p:nvSpPr>
            <p:spPr>
              <a:xfrm>
                <a:off x="3877525" y="5058825"/>
                <a:ext cx="315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618" h="6590" extrusionOk="0">
                    <a:moveTo>
                      <a:pt x="3647" y="1"/>
                    </a:moveTo>
                    <a:lnTo>
                      <a:pt x="169" y="1846"/>
                    </a:lnTo>
                    <a:cubicBezTo>
                      <a:pt x="109" y="1877"/>
                      <a:pt x="51" y="1913"/>
                      <a:pt x="0" y="1952"/>
                    </a:cubicBezTo>
                    <a:lnTo>
                      <a:pt x="8892" y="6589"/>
                    </a:lnTo>
                    <a:lnTo>
                      <a:pt x="12617" y="4746"/>
                    </a:lnTo>
                    <a:lnTo>
                      <a:pt x="364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18" name="Google Shape;6818;p78"/>
              <p:cNvSpPr/>
              <p:nvPr/>
            </p:nvSpPr>
            <p:spPr>
              <a:xfrm>
                <a:off x="4113750" y="5133350"/>
                <a:ext cx="232200" cy="3391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3567" extrusionOk="0">
                    <a:moveTo>
                      <a:pt x="9284" y="1"/>
                    </a:moveTo>
                    <a:lnTo>
                      <a:pt x="4836" y="2202"/>
                    </a:lnTo>
                    <a:lnTo>
                      <a:pt x="4836" y="4680"/>
                    </a:lnTo>
                    <a:cubicBezTo>
                      <a:pt x="4836" y="4993"/>
                      <a:pt x="4584" y="5246"/>
                      <a:pt x="4270" y="5246"/>
                    </a:cubicBezTo>
                    <a:cubicBezTo>
                      <a:pt x="3957" y="5246"/>
                      <a:pt x="3707" y="4993"/>
                      <a:pt x="3707" y="4680"/>
                    </a:cubicBezTo>
                    <a:lnTo>
                      <a:pt x="3707" y="2762"/>
                    </a:lnTo>
                    <a:lnTo>
                      <a:pt x="0" y="4593"/>
                    </a:lnTo>
                    <a:lnTo>
                      <a:pt x="0" y="13566"/>
                    </a:lnTo>
                    <a:cubicBezTo>
                      <a:pt x="12" y="13560"/>
                      <a:pt x="24" y="13557"/>
                      <a:pt x="37" y="13551"/>
                    </a:cubicBezTo>
                    <a:lnTo>
                      <a:pt x="8552" y="9236"/>
                    </a:lnTo>
                    <a:cubicBezTo>
                      <a:pt x="9004" y="9010"/>
                      <a:pt x="9287" y="8550"/>
                      <a:pt x="9287" y="8047"/>
                    </a:cubicBezTo>
                    <a:lnTo>
                      <a:pt x="9287" y="52"/>
                    </a:lnTo>
                    <a:cubicBezTo>
                      <a:pt x="9287" y="34"/>
                      <a:pt x="9287" y="19"/>
                      <a:pt x="92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19" name="Google Shape;6819;p78"/>
              <p:cNvSpPr/>
              <p:nvPr/>
            </p:nvSpPr>
            <p:spPr>
              <a:xfrm>
                <a:off x="3998800" y="4993625"/>
                <a:ext cx="33412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6740" extrusionOk="0">
                    <a:moveTo>
                      <a:pt x="4045" y="1"/>
                    </a:moveTo>
                    <a:cubicBezTo>
                      <a:pt x="3833" y="1"/>
                      <a:pt x="3623" y="51"/>
                      <a:pt x="3430" y="151"/>
                    </a:cubicBezTo>
                    <a:lnTo>
                      <a:pt x="0" y="1970"/>
                    </a:lnTo>
                    <a:lnTo>
                      <a:pt x="9013" y="6740"/>
                    </a:lnTo>
                    <a:lnTo>
                      <a:pt x="13364" y="4587"/>
                    </a:lnTo>
                    <a:cubicBezTo>
                      <a:pt x="13298" y="4536"/>
                      <a:pt x="13226" y="4491"/>
                      <a:pt x="13150" y="4454"/>
                    </a:cubicBezTo>
                    <a:lnTo>
                      <a:pt x="4638" y="139"/>
                    </a:lnTo>
                    <a:lnTo>
                      <a:pt x="4635" y="139"/>
                    </a:lnTo>
                    <a:cubicBezTo>
                      <a:pt x="4448" y="47"/>
                      <a:pt x="4246" y="1"/>
                      <a:pt x="40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20" name="Google Shape;6820;p78"/>
              <p:cNvSpPr/>
              <p:nvPr/>
            </p:nvSpPr>
            <p:spPr>
              <a:xfrm>
                <a:off x="3863900" y="5132450"/>
                <a:ext cx="2216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13597" extrusionOk="0">
                    <a:moveTo>
                      <a:pt x="6" y="1"/>
                    </a:moveTo>
                    <a:cubicBezTo>
                      <a:pt x="3" y="25"/>
                      <a:pt x="0" y="52"/>
                      <a:pt x="0" y="76"/>
                    </a:cubicBezTo>
                    <a:lnTo>
                      <a:pt x="0" y="8095"/>
                    </a:lnTo>
                    <a:cubicBezTo>
                      <a:pt x="0" y="8589"/>
                      <a:pt x="274" y="9043"/>
                      <a:pt x="714" y="9269"/>
                    </a:cubicBezTo>
                    <a:lnTo>
                      <a:pt x="8820" y="13572"/>
                    </a:lnTo>
                    <a:lnTo>
                      <a:pt x="8826" y="13575"/>
                    </a:lnTo>
                    <a:lnTo>
                      <a:pt x="8865" y="13596"/>
                    </a:lnTo>
                    <a:lnTo>
                      <a:pt x="8865" y="4620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821" name="Google Shape;6821;p78"/>
            <p:cNvGrpSpPr/>
            <p:nvPr/>
          </p:nvGrpSpPr>
          <p:grpSpPr>
            <a:xfrm>
              <a:off x="7747437" y="3952822"/>
              <a:ext cx="339411" cy="337193"/>
              <a:chOff x="4456725" y="4993625"/>
              <a:chExt cx="482050" cy="478900"/>
            </a:xfrm>
            <a:solidFill>
              <a:srgbClr val="FFAB2F"/>
            </a:solidFill>
          </p:grpSpPr>
          <p:sp>
            <p:nvSpPr>
              <p:cNvPr id="6822" name="Google Shape;6822;p78"/>
              <p:cNvSpPr/>
              <p:nvPr/>
            </p:nvSpPr>
            <p:spPr>
              <a:xfrm>
                <a:off x="4470350" y="5058825"/>
                <a:ext cx="315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618" h="6590" extrusionOk="0">
                    <a:moveTo>
                      <a:pt x="3647" y="1"/>
                    </a:moveTo>
                    <a:lnTo>
                      <a:pt x="169" y="1846"/>
                    </a:lnTo>
                    <a:cubicBezTo>
                      <a:pt x="109" y="1877"/>
                      <a:pt x="52" y="1913"/>
                      <a:pt x="1" y="1952"/>
                    </a:cubicBezTo>
                    <a:lnTo>
                      <a:pt x="8893" y="6589"/>
                    </a:lnTo>
                    <a:lnTo>
                      <a:pt x="12618" y="4746"/>
                    </a:lnTo>
                    <a:lnTo>
                      <a:pt x="364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23" name="Google Shape;6823;p78"/>
              <p:cNvSpPr/>
              <p:nvPr/>
            </p:nvSpPr>
            <p:spPr>
              <a:xfrm>
                <a:off x="4706575" y="5133350"/>
                <a:ext cx="232200" cy="3391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3567" extrusionOk="0">
                    <a:moveTo>
                      <a:pt x="9285" y="1"/>
                    </a:moveTo>
                    <a:lnTo>
                      <a:pt x="4837" y="2202"/>
                    </a:lnTo>
                    <a:lnTo>
                      <a:pt x="4837" y="4680"/>
                    </a:lnTo>
                    <a:cubicBezTo>
                      <a:pt x="4837" y="4993"/>
                      <a:pt x="4584" y="5246"/>
                      <a:pt x="4271" y="5246"/>
                    </a:cubicBezTo>
                    <a:cubicBezTo>
                      <a:pt x="3958" y="5246"/>
                      <a:pt x="3708" y="4993"/>
                      <a:pt x="3708" y="4680"/>
                    </a:cubicBezTo>
                    <a:lnTo>
                      <a:pt x="3708" y="2762"/>
                    </a:lnTo>
                    <a:lnTo>
                      <a:pt x="1" y="4593"/>
                    </a:lnTo>
                    <a:lnTo>
                      <a:pt x="1" y="13566"/>
                    </a:lnTo>
                    <a:cubicBezTo>
                      <a:pt x="13" y="13560"/>
                      <a:pt x="25" y="13557"/>
                      <a:pt x="37" y="13551"/>
                    </a:cubicBezTo>
                    <a:lnTo>
                      <a:pt x="8553" y="9236"/>
                    </a:lnTo>
                    <a:cubicBezTo>
                      <a:pt x="9005" y="9010"/>
                      <a:pt x="9288" y="8550"/>
                      <a:pt x="9288" y="8047"/>
                    </a:cubicBezTo>
                    <a:lnTo>
                      <a:pt x="9288" y="52"/>
                    </a:lnTo>
                    <a:cubicBezTo>
                      <a:pt x="9288" y="34"/>
                      <a:pt x="9288" y="19"/>
                      <a:pt x="92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24" name="Google Shape;6824;p78"/>
              <p:cNvSpPr/>
              <p:nvPr/>
            </p:nvSpPr>
            <p:spPr>
              <a:xfrm>
                <a:off x="4591625" y="4993625"/>
                <a:ext cx="33412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6740" extrusionOk="0">
                    <a:moveTo>
                      <a:pt x="4045" y="1"/>
                    </a:moveTo>
                    <a:cubicBezTo>
                      <a:pt x="3834" y="1"/>
                      <a:pt x="3623" y="51"/>
                      <a:pt x="3431" y="151"/>
                    </a:cubicBezTo>
                    <a:lnTo>
                      <a:pt x="1" y="1970"/>
                    </a:lnTo>
                    <a:lnTo>
                      <a:pt x="9013" y="6740"/>
                    </a:lnTo>
                    <a:lnTo>
                      <a:pt x="13365" y="4587"/>
                    </a:lnTo>
                    <a:cubicBezTo>
                      <a:pt x="13298" y="4536"/>
                      <a:pt x="13226" y="4491"/>
                      <a:pt x="13151" y="4454"/>
                    </a:cubicBezTo>
                    <a:lnTo>
                      <a:pt x="4638" y="139"/>
                    </a:lnTo>
                    <a:lnTo>
                      <a:pt x="4635" y="139"/>
                    </a:lnTo>
                    <a:cubicBezTo>
                      <a:pt x="4448" y="47"/>
                      <a:pt x="4247" y="1"/>
                      <a:pt x="40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25" name="Google Shape;6825;p78"/>
              <p:cNvSpPr/>
              <p:nvPr/>
            </p:nvSpPr>
            <p:spPr>
              <a:xfrm>
                <a:off x="4456725" y="5132450"/>
                <a:ext cx="2216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13597" extrusionOk="0">
                    <a:moveTo>
                      <a:pt x="3277" y="4449"/>
                    </a:moveTo>
                    <a:cubicBezTo>
                      <a:pt x="3465" y="4449"/>
                      <a:pt x="3649" y="4542"/>
                      <a:pt x="3756" y="4713"/>
                    </a:cubicBezTo>
                    <a:lnTo>
                      <a:pt x="4632" y="6104"/>
                    </a:lnTo>
                    <a:lnTo>
                      <a:pt x="5559" y="5719"/>
                    </a:lnTo>
                    <a:cubicBezTo>
                      <a:pt x="5634" y="5686"/>
                      <a:pt x="5712" y="5670"/>
                      <a:pt x="5788" y="5670"/>
                    </a:cubicBezTo>
                    <a:cubicBezTo>
                      <a:pt x="6008" y="5670"/>
                      <a:pt x="6217" y="5800"/>
                      <a:pt x="6306" y="6017"/>
                    </a:cubicBezTo>
                    <a:cubicBezTo>
                      <a:pt x="6430" y="6309"/>
                      <a:pt x="6288" y="6643"/>
                      <a:pt x="5993" y="6761"/>
                    </a:cubicBezTo>
                    <a:lnTo>
                      <a:pt x="5243" y="7074"/>
                    </a:lnTo>
                    <a:lnTo>
                      <a:pt x="6032" y="8324"/>
                    </a:lnTo>
                    <a:cubicBezTo>
                      <a:pt x="6198" y="8586"/>
                      <a:pt x="6116" y="8935"/>
                      <a:pt x="5855" y="9101"/>
                    </a:cubicBezTo>
                    <a:cubicBezTo>
                      <a:pt x="5761" y="9160"/>
                      <a:pt x="5656" y="9189"/>
                      <a:pt x="5553" y="9189"/>
                    </a:cubicBezTo>
                    <a:cubicBezTo>
                      <a:pt x="5365" y="9189"/>
                      <a:pt x="5181" y="9095"/>
                      <a:pt x="5075" y="8926"/>
                    </a:cubicBezTo>
                    <a:lnTo>
                      <a:pt x="4186" y="7514"/>
                    </a:lnTo>
                    <a:lnTo>
                      <a:pt x="3310" y="7881"/>
                    </a:lnTo>
                    <a:cubicBezTo>
                      <a:pt x="3241" y="7908"/>
                      <a:pt x="3168" y="7923"/>
                      <a:pt x="3093" y="7923"/>
                    </a:cubicBezTo>
                    <a:cubicBezTo>
                      <a:pt x="2825" y="7923"/>
                      <a:pt x="2593" y="7733"/>
                      <a:pt x="2539" y="7471"/>
                    </a:cubicBezTo>
                    <a:cubicBezTo>
                      <a:pt x="2488" y="7206"/>
                      <a:pt x="2626" y="6941"/>
                      <a:pt x="2876" y="6839"/>
                    </a:cubicBezTo>
                    <a:lnTo>
                      <a:pt x="3575" y="6547"/>
                    </a:lnTo>
                    <a:lnTo>
                      <a:pt x="2801" y="5315"/>
                    </a:lnTo>
                    <a:cubicBezTo>
                      <a:pt x="2632" y="5050"/>
                      <a:pt x="2714" y="4701"/>
                      <a:pt x="2976" y="4535"/>
                    </a:cubicBezTo>
                    <a:cubicBezTo>
                      <a:pt x="3070" y="4477"/>
                      <a:pt x="3174" y="4449"/>
                      <a:pt x="3277" y="4449"/>
                    </a:cubicBezTo>
                    <a:close/>
                    <a:moveTo>
                      <a:pt x="7" y="1"/>
                    </a:moveTo>
                    <a:cubicBezTo>
                      <a:pt x="4" y="25"/>
                      <a:pt x="1" y="52"/>
                      <a:pt x="1" y="76"/>
                    </a:cubicBezTo>
                    <a:lnTo>
                      <a:pt x="1" y="8095"/>
                    </a:lnTo>
                    <a:cubicBezTo>
                      <a:pt x="1" y="8589"/>
                      <a:pt x="275" y="9043"/>
                      <a:pt x="714" y="9269"/>
                    </a:cubicBezTo>
                    <a:lnTo>
                      <a:pt x="8821" y="13572"/>
                    </a:lnTo>
                    <a:lnTo>
                      <a:pt x="8827" y="13575"/>
                    </a:lnTo>
                    <a:lnTo>
                      <a:pt x="8866" y="13596"/>
                    </a:lnTo>
                    <a:lnTo>
                      <a:pt x="8866" y="4620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  <p:grpSp>
          <p:nvGrpSpPr>
            <p:cNvPr id="6826" name="Google Shape;6826;p78"/>
            <p:cNvGrpSpPr/>
            <p:nvPr/>
          </p:nvGrpSpPr>
          <p:grpSpPr>
            <a:xfrm>
              <a:off x="6376030" y="3952813"/>
              <a:ext cx="339411" cy="337211"/>
              <a:chOff x="5049575" y="4993600"/>
              <a:chExt cx="482050" cy="478925"/>
            </a:xfrm>
            <a:solidFill>
              <a:srgbClr val="FFAB2F"/>
            </a:solidFill>
          </p:grpSpPr>
          <p:sp>
            <p:nvSpPr>
              <p:cNvPr id="6827" name="Google Shape;6827;p78"/>
              <p:cNvSpPr/>
              <p:nvPr/>
            </p:nvSpPr>
            <p:spPr>
              <a:xfrm>
                <a:off x="5063200" y="5058825"/>
                <a:ext cx="315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618" h="6590" extrusionOk="0">
                    <a:moveTo>
                      <a:pt x="3647" y="1"/>
                    </a:moveTo>
                    <a:lnTo>
                      <a:pt x="169" y="1846"/>
                    </a:lnTo>
                    <a:cubicBezTo>
                      <a:pt x="109" y="1877"/>
                      <a:pt x="51" y="1913"/>
                      <a:pt x="0" y="1952"/>
                    </a:cubicBezTo>
                    <a:lnTo>
                      <a:pt x="8892" y="6589"/>
                    </a:lnTo>
                    <a:lnTo>
                      <a:pt x="12617" y="4746"/>
                    </a:lnTo>
                    <a:lnTo>
                      <a:pt x="364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28" name="Google Shape;6828;p78"/>
              <p:cNvSpPr/>
              <p:nvPr/>
            </p:nvSpPr>
            <p:spPr>
              <a:xfrm>
                <a:off x="5299425" y="5133350"/>
                <a:ext cx="232200" cy="3391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3567" extrusionOk="0">
                    <a:moveTo>
                      <a:pt x="9284" y="1"/>
                    </a:moveTo>
                    <a:lnTo>
                      <a:pt x="4837" y="2202"/>
                    </a:lnTo>
                    <a:lnTo>
                      <a:pt x="4837" y="4680"/>
                    </a:lnTo>
                    <a:cubicBezTo>
                      <a:pt x="4837" y="4993"/>
                      <a:pt x="4584" y="5246"/>
                      <a:pt x="4271" y="5246"/>
                    </a:cubicBezTo>
                    <a:cubicBezTo>
                      <a:pt x="3957" y="5246"/>
                      <a:pt x="3707" y="4993"/>
                      <a:pt x="3707" y="4680"/>
                    </a:cubicBezTo>
                    <a:lnTo>
                      <a:pt x="3707" y="2762"/>
                    </a:lnTo>
                    <a:lnTo>
                      <a:pt x="1" y="4593"/>
                    </a:lnTo>
                    <a:lnTo>
                      <a:pt x="1" y="13566"/>
                    </a:lnTo>
                    <a:cubicBezTo>
                      <a:pt x="13" y="13560"/>
                      <a:pt x="25" y="13557"/>
                      <a:pt x="37" y="13551"/>
                    </a:cubicBezTo>
                    <a:lnTo>
                      <a:pt x="8553" y="9236"/>
                    </a:lnTo>
                    <a:cubicBezTo>
                      <a:pt x="9004" y="9010"/>
                      <a:pt x="9287" y="8550"/>
                      <a:pt x="9287" y="8047"/>
                    </a:cubicBezTo>
                    <a:lnTo>
                      <a:pt x="9287" y="52"/>
                    </a:lnTo>
                    <a:cubicBezTo>
                      <a:pt x="9287" y="34"/>
                      <a:pt x="9287" y="19"/>
                      <a:pt x="92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29" name="Google Shape;6829;p78"/>
              <p:cNvSpPr/>
              <p:nvPr/>
            </p:nvSpPr>
            <p:spPr>
              <a:xfrm>
                <a:off x="5184475" y="4993600"/>
                <a:ext cx="3341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6741" extrusionOk="0">
                    <a:moveTo>
                      <a:pt x="4040" y="0"/>
                    </a:moveTo>
                    <a:cubicBezTo>
                      <a:pt x="3830" y="0"/>
                      <a:pt x="3621" y="50"/>
                      <a:pt x="3430" y="149"/>
                    </a:cubicBezTo>
                    <a:lnTo>
                      <a:pt x="0" y="1971"/>
                    </a:lnTo>
                    <a:lnTo>
                      <a:pt x="9013" y="6741"/>
                    </a:lnTo>
                    <a:lnTo>
                      <a:pt x="13364" y="4588"/>
                    </a:lnTo>
                    <a:cubicBezTo>
                      <a:pt x="13298" y="4537"/>
                      <a:pt x="13226" y="4492"/>
                      <a:pt x="13151" y="4455"/>
                    </a:cubicBezTo>
                    <a:lnTo>
                      <a:pt x="4638" y="140"/>
                    </a:lnTo>
                    <a:lnTo>
                      <a:pt x="4635" y="140"/>
                    </a:lnTo>
                    <a:cubicBezTo>
                      <a:pt x="4446" y="47"/>
                      <a:pt x="4243" y="0"/>
                      <a:pt x="40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  <p:sp>
            <p:nvSpPr>
              <p:cNvPr id="6830" name="Google Shape;6830;p78"/>
              <p:cNvSpPr/>
              <p:nvPr/>
            </p:nvSpPr>
            <p:spPr>
              <a:xfrm>
                <a:off x="5049575" y="5132450"/>
                <a:ext cx="2216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13597" extrusionOk="0">
                    <a:moveTo>
                      <a:pt x="5803" y="5648"/>
                    </a:moveTo>
                    <a:cubicBezTo>
                      <a:pt x="5997" y="5648"/>
                      <a:pt x="6186" y="5748"/>
                      <a:pt x="6291" y="5927"/>
                    </a:cubicBezTo>
                    <a:cubicBezTo>
                      <a:pt x="6450" y="6195"/>
                      <a:pt x="6360" y="6541"/>
                      <a:pt x="6092" y="6701"/>
                    </a:cubicBezTo>
                    <a:lnTo>
                      <a:pt x="3843" y="8016"/>
                    </a:lnTo>
                    <a:lnTo>
                      <a:pt x="3834" y="8023"/>
                    </a:lnTo>
                    <a:lnTo>
                      <a:pt x="3831" y="8026"/>
                    </a:lnTo>
                    <a:lnTo>
                      <a:pt x="3818" y="8029"/>
                    </a:lnTo>
                    <a:cubicBezTo>
                      <a:pt x="3812" y="8032"/>
                      <a:pt x="3806" y="8035"/>
                      <a:pt x="3800" y="8038"/>
                    </a:cubicBezTo>
                    <a:lnTo>
                      <a:pt x="3785" y="8047"/>
                    </a:lnTo>
                    <a:lnTo>
                      <a:pt x="3767" y="8053"/>
                    </a:lnTo>
                    <a:lnTo>
                      <a:pt x="3752" y="8059"/>
                    </a:lnTo>
                    <a:lnTo>
                      <a:pt x="3734" y="8065"/>
                    </a:lnTo>
                    <a:lnTo>
                      <a:pt x="3716" y="8071"/>
                    </a:lnTo>
                    <a:lnTo>
                      <a:pt x="3698" y="8077"/>
                    </a:lnTo>
                    <a:cubicBezTo>
                      <a:pt x="3692" y="8077"/>
                      <a:pt x="3686" y="8080"/>
                      <a:pt x="3680" y="8080"/>
                    </a:cubicBezTo>
                    <a:cubicBezTo>
                      <a:pt x="3671" y="8083"/>
                      <a:pt x="3668" y="8083"/>
                      <a:pt x="3665" y="8083"/>
                    </a:cubicBezTo>
                    <a:lnTo>
                      <a:pt x="3641" y="8089"/>
                    </a:lnTo>
                    <a:lnTo>
                      <a:pt x="3629" y="8089"/>
                    </a:lnTo>
                    <a:cubicBezTo>
                      <a:pt x="3620" y="8089"/>
                      <a:pt x="3611" y="8092"/>
                      <a:pt x="3602" y="8092"/>
                    </a:cubicBezTo>
                    <a:lnTo>
                      <a:pt x="3484" y="8092"/>
                    </a:lnTo>
                    <a:lnTo>
                      <a:pt x="3466" y="8089"/>
                    </a:lnTo>
                    <a:cubicBezTo>
                      <a:pt x="3460" y="8089"/>
                      <a:pt x="3454" y="8086"/>
                      <a:pt x="3448" y="8086"/>
                    </a:cubicBezTo>
                    <a:cubicBezTo>
                      <a:pt x="3442" y="8083"/>
                      <a:pt x="3436" y="8083"/>
                      <a:pt x="3433" y="8080"/>
                    </a:cubicBezTo>
                    <a:lnTo>
                      <a:pt x="3412" y="8077"/>
                    </a:lnTo>
                    <a:cubicBezTo>
                      <a:pt x="3406" y="8077"/>
                      <a:pt x="3403" y="8074"/>
                      <a:pt x="3397" y="8071"/>
                    </a:cubicBezTo>
                    <a:lnTo>
                      <a:pt x="3376" y="8065"/>
                    </a:lnTo>
                    <a:lnTo>
                      <a:pt x="3361" y="8062"/>
                    </a:lnTo>
                    <a:lnTo>
                      <a:pt x="3343" y="8053"/>
                    </a:lnTo>
                    <a:lnTo>
                      <a:pt x="3328" y="8047"/>
                    </a:lnTo>
                    <a:lnTo>
                      <a:pt x="3310" y="8038"/>
                    </a:lnTo>
                    <a:lnTo>
                      <a:pt x="3295" y="8032"/>
                    </a:lnTo>
                    <a:cubicBezTo>
                      <a:pt x="3289" y="8029"/>
                      <a:pt x="3282" y="8026"/>
                      <a:pt x="3276" y="8019"/>
                    </a:cubicBezTo>
                    <a:lnTo>
                      <a:pt x="3261" y="8013"/>
                    </a:lnTo>
                    <a:lnTo>
                      <a:pt x="3246" y="8001"/>
                    </a:lnTo>
                    <a:cubicBezTo>
                      <a:pt x="3240" y="7998"/>
                      <a:pt x="3237" y="7995"/>
                      <a:pt x="3231" y="7992"/>
                    </a:cubicBezTo>
                    <a:lnTo>
                      <a:pt x="3216" y="7980"/>
                    </a:lnTo>
                    <a:cubicBezTo>
                      <a:pt x="3210" y="7977"/>
                      <a:pt x="3207" y="7974"/>
                      <a:pt x="3201" y="7968"/>
                    </a:cubicBezTo>
                    <a:cubicBezTo>
                      <a:pt x="3198" y="7965"/>
                      <a:pt x="3192" y="7962"/>
                      <a:pt x="3186" y="7956"/>
                    </a:cubicBezTo>
                    <a:lnTo>
                      <a:pt x="3174" y="7944"/>
                    </a:lnTo>
                    <a:lnTo>
                      <a:pt x="3159" y="7932"/>
                    </a:lnTo>
                    <a:lnTo>
                      <a:pt x="3147" y="7917"/>
                    </a:lnTo>
                    <a:cubicBezTo>
                      <a:pt x="3141" y="7914"/>
                      <a:pt x="3138" y="7908"/>
                      <a:pt x="3135" y="7905"/>
                    </a:cubicBezTo>
                    <a:lnTo>
                      <a:pt x="3120" y="7890"/>
                    </a:lnTo>
                    <a:lnTo>
                      <a:pt x="3111" y="7875"/>
                    </a:lnTo>
                    <a:cubicBezTo>
                      <a:pt x="3105" y="7869"/>
                      <a:pt x="3102" y="7863"/>
                      <a:pt x="3096" y="7857"/>
                    </a:cubicBezTo>
                    <a:lnTo>
                      <a:pt x="3087" y="7845"/>
                    </a:lnTo>
                    <a:lnTo>
                      <a:pt x="3075" y="7827"/>
                    </a:lnTo>
                    <a:lnTo>
                      <a:pt x="3069" y="7815"/>
                    </a:lnTo>
                    <a:lnTo>
                      <a:pt x="3069" y="7812"/>
                    </a:lnTo>
                    <a:lnTo>
                      <a:pt x="3063" y="7803"/>
                    </a:lnTo>
                    <a:lnTo>
                      <a:pt x="2415" y="6631"/>
                    </a:lnTo>
                    <a:cubicBezTo>
                      <a:pt x="2265" y="6357"/>
                      <a:pt x="2367" y="6014"/>
                      <a:pt x="2641" y="5863"/>
                    </a:cubicBezTo>
                    <a:lnTo>
                      <a:pt x="2635" y="5863"/>
                    </a:lnTo>
                    <a:cubicBezTo>
                      <a:pt x="2722" y="5816"/>
                      <a:pt x="2815" y="5793"/>
                      <a:pt x="2908" y="5793"/>
                    </a:cubicBezTo>
                    <a:cubicBezTo>
                      <a:pt x="3107" y="5793"/>
                      <a:pt x="3300" y="5899"/>
                      <a:pt x="3403" y="6086"/>
                    </a:cubicBezTo>
                    <a:lnTo>
                      <a:pt x="3770" y="6752"/>
                    </a:lnTo>
                    <a:lnTo>
                      <a:pt x="5520" y="5725"/>
                    </a:lnTo>
                    <a:cubicBezTo>
                      <a:pt x="5609" y="5673"/>
                      <a:pt x="5707" y="5648"/>
                      <a:pt x="5803" y="5648"/>
                    </a:cubicBezTo>
                    <a:close/>
                    <a:moveTo>
                      <a:pt x="6" y="1"/>
                    </a:moveTo>
                    <a:cubicBezTo>
                      <a:pt x="3" y="25"/>
                      <a:pt x="0" y="52"/>
                      <a:pt x="0" y="76"/>
                    </a:cubicBezTo>
                    <a:lnTo>
                      <a:pt x="0" y="8095"/>
                    </a:lnTo>
                    <a:cubicBezTo>
                      <a:pt x="0" y="8589"/>
                      <a:pt x="274" y="9043"/>
                      <a:pt x="714" y="9269"/>
                    </a:cubicBezTo>
                    <a:lnTo>
                      <a:pt x="8820" y="13572"/>
                    </a:lnTo>
                    <a:lnTo>
                      <a:pt x="8826" y="13575"/>
                    </a:lnTo>
                    <a:lnTo>
                      <a:pt x="8865" y="13596"/>
                    </a:lnTo>
                    <a:lnTo>
                      <a:pt x="8865" y="4620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AB2F"/>
                  </a:solidFill>
                </a:endParaRPr>
              </a:p>
            </p:txBody>
          </p:sp>
        </p:grpSp>
      </p:grpSp>
      <p:sp>
        <p:nvSpPr>
          <p:cNvPr id="414" name="Google Shape;7192;p79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Educational Icons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15" name="Google Shape;7193;p79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tx1"/>
                </a:solidFill>
              </a:rPr>
              <a:t>Medical Icons</a:t>
            </a:r>
            <a:endParaRPr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3"/>
          <p:cNvSpPr txBox="1">
            <a:spLocks noGrp="1"/>
          </p:cNvSpPr>
          <p:nvPr>
            <p:ph type="subTitle" idx="1"/>
          </p:nvPr>
        </p:nvSpPr>
        <p:spPr>
          <a:xfrm>
            <a:off x="1968500" y="1385975"/>
            <a:ext cx="4463762" cy="13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813" name="Google Shape;813;p33"/>
          <p:cNvSpPr txBox="1">
            <a:spLocks noGrp="1"/>
          </p:cNvSpPr>
          <p:nvPr>
            <p:ph type="title"/>
          </p:nvPr>
        </p:nvSpPr>
        <p:spPr>
          <a:xfrm>
            <a:off x="2529738" y="3343363"/>
            <a:ext cx="3686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0" y="482319"/>
            <a:ext cx="2036782" cy="42049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9550" y="209550"/>
            <a:ext cx="8724900" cy="4781550"/>
          </a:xfrm>
          <a:prstGeom prst="rect">
            <a:avLst/>
          </a:prstGeom>
          <a:noFill/>
          <a:ln w="38100">
            <a:solidFill>
              <a:srgbClr val="FFA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4"/>
          <p:cNvSpPr txBox="1">
            <a:spLocks noGrp="1"/>
          </p:cNvSpPr>
          <p:nvPr>
            <p:ph type="title"/>
          </p:nvPr>
        </p:nvSpPr>
        <p:spPr>
          <a:xfrm>
            <a:off x="713225" y="207624"/>
            <a:ext cx="8348527" cy="12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ADC5"/>
                </a:solidFill>
              </a:rPr>
              <a:t>IDENTIFYING </a:t>
            </a:r>
            <a:r>
              <a:rPr lang="en" dirty="0" smtClean="0">
                <a:solidFill>
                  <a:srgbClr val="7FADC5"/>
                </a:solidFill>
              </a:rPr>
              <a:t>INFORMATION</a:t>
            </a:r>
            <a:endParaRPr dirty="0">
              <a:solidFill>
                <a:srgbClr val="7FADC5"/>
              </a:solidFill>
            </a:endParaRPr>
          </a:p>
        </p:txBody>
      </p:sp>
      <p:sp>
        <p:nvSpPr>
          <p:cNvPr id="819" name="Google Shape;819;p34"/>
          <p:cNvSpPr/>
          <p:nvPr/>
        </p:nvSpPr>
        <p:spPr>
          <a:xfrm rot="10800000" flipH="1">
            <a:off x="1152086" y="380799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4"/>
          <p:cNvSpPr/>
          <p:nvPr/>
        </p:nvSpPr>
        <p:spPr>
          <a:xfrm rot="10800000" flipH="1">
            <a:off x="1435072" y="4171919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4"/>
          <p:cNvGrpSpPr/>
          <p:nvPr/>
        </p:nvGrpSpPr>
        <p:grpSpPr>
          <a:xfrm rot="10800000" flipH="1">
            <a:off x="390567" y="3859752"/>
            <a:ext cx="247107" cy="227375"/>
            <a:chOff x="1049625" y="3881225"/>
            <a:chExt cx="136275" cy="136275"/>
          </a:xfrm>
        </p:grpSpPr>
        <p:sp>
          <p:nvSpPr>
            <p:cNvPr id="822" name="Google Shape;822;p34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34"/>
          <p:cNvSpPr txBox="1">
            <a:spLocks noGrp="1"/>
          </p:cNvSpPr>
          <p:nvPr>
            <p:ph type="subTitle" idx="2"/>
          </p:nvPr>
        </p:nvSpPr>
        <p:spPr>
          <a:xfrm>
            <a:off x="3872077" y="3008280"/>
            <a:ext cx="17253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</a:t>
            </a:r>
            <a:r>
              <a:rPr lang="en">
                <a:solidFill>
                  <a:schemeClr val="dk1"/>
                </a:solidFill>
              </a:rPr>
              <a:t>’s a gas giant and the biggest planet in </a:t>
            </a:r>
            <a:r>
              <a:rPr lang="en"/>
              <a:t>the </a:t>
            </a:r>
            <a:r>
              <a:rPr lang="en">
                <a:solidFill>
                  <a:schemeClr val="dk1"/>
                </a:solidFill>
              </a:rPr>
              <a:t>Solar System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5" name="Google Shape;825;p34"/>
          <p:cNvSpPr txBox="1">
            <a:spLocks noGrp="1"/>
          </p:cNvSpPr>
          <p:nvPr>
            <p:ph type="subTitle" idx="3"/>
          </p:nvPr>
        </p:nvSpPr>
        <p:spPr>
          <a:xfrm>
            <a:off x="6563402" y="3008280"/>
            <a:ext cx="17253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826" name="Google Shape;826;p34"/>
          <p:cNvSpPr txBox="1">
            <a:spLocks noGrp="1"/>
          </p:cNvSpPr>
          <p:nvPr>
            <p:ph type="subTitle" idx="1"/>
          </p:nvPr>
        </p:nvSpPr>
        <p:spPr>
          <a:xfrm>
            <a:off x="1180752" y="3008280"/>
            <a:ext cx="1725300" cy="1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really cold place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6029" y="1604930"/>
            <a:ext cx="1120045" cy="14033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7404" y="1604930"/>
            <a:ext cx="1120045" cy="14033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79" y="1604930"/>
            <a:ext cx="1120045" cy="1403350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0" y="894350"/>
            <a:ext cx="9144000" cy="141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702" y="37599"/>
            <a:ext cx="773050" cy="880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6"/>
          <p:cNvSpPr txBox="1">
            <a:spLocks noGrp="1"/>
          </p:cNvSpPr>
          <p:nvPr>
            <p:ph type="title"/>
          </p:nvPr>
        </p:nvSpPr>
        <p:spPr>
          <a:xfrm>
            <a:off x="4057450" y="1323300"/>
            <a:ext cx="454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PATIENT</a:t>
            </a:r>
            <a:endParaRPr dirty="0"/>
          </a:p>
        </p:txBody>
      </p:sp>
      <p:sp>
        <p:nvSpPr>
          <p:cNvPr id="856" name="Google Shape;856;p36"/>
          <p:cNvSpPr txBox="1">
            <a:spLocks noGrp="1"/>
          </p:cNvSpPr>
          <p:nvPr>
            <p:ph type="title" idx="2"/>
          </p:nvPr>
        </p:nvSpPr>
        <p:spPr>
          <a:xfrm>
            <a:off x="722376" y="1956825"/>
            <a:ext cx="26895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4" name="Google Shape;1384;p64"/>
          <p:cNvSpPr txBox="1">
            <a:spLocks/>
          </p:cNvSpPr>
          <p:nvPr/>
        </p:nvSpPr>
        <p:spPr>
          <a:xfrm>
            <a:off x="4228900" y="3044925"/>
            <a:ext cx="2541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 dirty="0" smtClean="0"/>
              <a:t>“Despite being red, Mars is a cold place. It’s full of iron oxide dust, which makes it red“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800" y="2797049"/>
            <a:ext cx="1890666" cy="23464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7"/>
          <p:cNvSpPr/>
          <p:nvPr/>
        </p:nvSpPr>
        <p:spPr>
          <a:xfrm>
            <a:off x="1578695" y="3399375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7"/>
          <p:cNvSpPr/>
          <p:nvPr/>
        </p:nvSpPr>
        <p:spPr>
          <a:xfrm>
            <a:off x="1687950" y="784225"/>
            <a:ext cx="2651700" cy="2651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7"/>
          <p:cNvSpPr/>
          <p:nvPr/>
        </p:nvSpPr>
        <p:spPr>
          <a:xfrm rot="10800000">
            <a:off x="5563961" y="2018020"/>
            <a:ext cx="4477310" cy="4480617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37"/>
          <p:cNvGrpSpPr/>
          <p:nvPr/>
        </p:nvGrpSpPr>
        <p:grpSpPr>
          <a:xfrm rot="10800000">
            <a:off x="6284031" y="1791874"/>
            <a:ext cx="247107" cy="227375"/>
            <a:chOff x="2041975" y="1229850"/>
            <a:chExt cx="136275" cy="136275"/>
          </a:xfrm>
        </p:grpSpPr>
        <p:sp>
          <p:nvSpPr>
            <p:cNvPr id="865" name="Google Shape;865;p3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7"/>
          <p:cNvGrpSpPr/>
          <p:nvPr/>
        </p:nvGrpSpPr>
        <p:grpSpPr>
          <a:xfrm rot="10800000">
            <a:off x="8512406" y="4745486"/>
            <a:ext cx="247107" cy="227375"/>
            <a:chOff x="2041975" y="1229850"/>
            <a:chExt cx="136275" cy="136275"/>
          </a:xfrm>
        </p:grpSpPr>
        <p:sp>
          <p:nvSpPr>
            <p:cNvPr id="868" name="Google Shape;868;p3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37"/>
          <p:cNvGrpSpPr/>
          <p:nvPr/>
        </p:nvGrpSpPr>
        <p:grpSpPr>
          <a:xfrm rot="10800000">
            <a:off x="8964340" y="785488"/>
            <a:ext cx="182881" cy="169335"/>
            <a:chOff x="1049625" y="3881225"/>
            <a:chExt cx="136275" cy="136275"/>
          </a:xfrm>
        </p:grpSpPr>
        <p:sp>
          <p:nvSpPr>
            <p:cNvPr id="871" name="Google Shape;871;p3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37"/>
          <p:cNvSpPr/>
          <p:nvPr/>
        </p:nvSpPr>
        <p:spPr>
          <a:xfrm rot="10800000">
            <a:off x="5966985" y="141238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7"/>
          <p:cNvSpPr/>
          <p:nvPr/>
        </p:nvSpPr>
        <p:spPr>
          <a:xfrm rot="10800000">
            <a:off x="6284024" y="2161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7"/>
          <p:cNvSpPr/>
          <p:nvPr/>
        </p:nvSpPr>
        <p:spPr>
          <a:xfrm rot="10800000">
            <a:off x="-2333725" y="-3629933"/>
            <a:ext cx="6371974" cy="6376723"/>
          </a:xfrm>
          <a:custGeom>
            <a:avLst/>
            <a:gdLst/>
            <a:ahLst/>
            <a:cxnLst/>
            <a:rect l="l" t="t" r="r" b="b"/>
            <a:pathLst>
              <a:path w="88515" h="88541" fill="none" extrusionOk="0">
                <a:moveTo>
                  <a:pt x="72774" y="15767"/>
                </a:moveTo>
                <a:cubicBezTo>
                  <a:pt x="88515" y="31508"/>
                  <a:pt x="88515" y="57033"/>
                  <a:pt x="72774" y="72800"/>
                </a:cubicBezTo>
                <a:cubicBezTo>
                  <a:pt x="57033" y="88540"/>
                  <a:pt x="31482" y="88540"/>
                  <a:pt x="15742" y="72800"/>
                </a:cubicBezTo>
                <a:cubicBezTo>
                  <a:pt x="1" y="57033"/>
                  <a:pt x="1" y="31508"/>
                  <a:pt x="15742" y="15767"/>
                </a:cubicBezTo>
                <a:cubicBezTo>
                  <a:pt x="31482" y="1"/>
                  <a:pt x="57033" y="1"/>
                  <a:pt x="72774" y="15767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2534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ADC5"/>
              </a:solidFill>
            </a:endParaRPr>
          </a:p>
        </p:txBody>
      </p:sp>
      <p:grpSp>
        <p:nvGrpSpPr>
          <p:cNvPr id="876" name="Google Shape;876;p37"/>
          <p:cNvGrpSpPr/>
          <p:nvPr/>
        </p:nvGrpSpPr>
        <p:grpSpPr>
          <a:xfrm rot="10800000">
            <a:off x="698081" y="613561"/>
            <a:ext cx="247107" cy="227375"/>
            <a:chOff x="2041975" y="1229850"/>
            <a:chExt cx="136275" cy="136275"/>
          </a:xfrm>
        </p:grpSpPr>
        <p:sp>
          <p:nvSpPr>
            <p:cNvPr id="877" name="Google Shape;877;p3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37"/>
          <p:cNvGrpSpPr/>
          <p:nvPr/>
        </p:nvGrpSpPr>
        <p:grpSpPr>
          <a:xfrm rot="10800000">
            <a:off x="5140306" y="2746811"/>
            <a:ext cx="247107" cy="227375"/>
            <a:chOff x="2041975" y="1229850"/>
            <a:chExt cx="136275" cy="136275"/>
          </a:xfrm>
        </p:grpSpPr>
        <p:sp>
          <p:nvSpPr>
            <p:cNvPr id="880" name="Google Shape;880;p3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37"/>
          <p:cNvSpPr/>
          <p:nvPr/>
        </p:nvSpPr>
        <p:spPr>
          <a:xfrm rot="10800000">
            <a:off x="1829498" y="19078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7"/>
          <p:cNvGrpSpPr/>
          <p:nvPr/>
        </p:nvGrpSpPr>
        <p:grpSpPr>
          <a:xfrm rot="10800000">
            <a:off x="309097" y="3736180"/>
            <a:ext cx="247107" cy="227375"/>
            <a:chOff x="1049625" y="3881225"/>
            <a:chExt cx="136275" cy="136275"/>
          </a:xfrm>
        </p:grpSpPr>
        <p:sp>
          <p:nvSpPr>
            <p:cNvPr id="884" name="Google Shape;884;p37"/>
            <p:cNvSpPr/>
            <p:nvPr/>
          </p:nvSpPr>
          <p:spPr>
            <a:xfrm>
              <a:off x="1118050" y="3881225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1" y="5450"/>
                  </a:moveTo>
                  <a:lnTo>
                    <a:pt x="1" y="0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1049625" y="394902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0" y="1"/>
                  </a:moveTo>
                  <a:lnTo>
                    <a:pt x="5450" y="1"/>
                  </a:lnTo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7"/>
          <p:cNvGrpSpPr/>
          <p:nvPr/>
        </p:nvGrpSpPr>
        <p:grpSpPr>
          <a:xfrm rot="10800000">
            <a:off x="3126094" y="1002911"/>
            <a:ext cx="247107" cy="227375"/>
            <a:chOff x="2041975" y="1229850"/>
            <a:chExt cx="136275" cy="136275"/>
          </a:xfrm>
        </p:grpSpPr>
        <p:sp>
          <p:nvSpPr>
            <p:cNvPr id="887" name="Google Shape;887;p37"/>
            <p:cNvSpPr/>
            <p:nvPr/>
          </p:nvSpPr>
          <p:spPr>
            <a:xfrm>
              <a:off x="2110425" y="1229850"/>
              <a:ext cx="25" cy="136275"/>
            </a:xfrm>
            <a:custGeom>
              <a:avLst/>
              <a:gdLst/>
              <a:ahLst/>
              <a:cxnLst/>
              <a:rect l="l" t="t" r="r" b="b"/>
              <a:pathLst>
                <a:path w="1" h="5451" fill="none" extrusionOk="0">
                  <a:moveTo>
                    <a:pt x="0" y="0"/>
                  </a:moveTo>
                  <a:lnTo>
                    <a:pt x="0" y="5450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2041975" y="1298275"/>
              <a:ext cx="136275" cy="25"/>
            </a:xfrm>
            <a:custGeom>
              <a:avLst/>
              <a:gdLst/>
              <a:ahLst/>
              <a:cxnLst/>
              <a:rect l="l" t="t" r="r" b="b"/>
              <a:pathLst>
                <a:path w="5451" h="1" fill="none" extrusionOk="0">
                  <a:moveTo>
                    <a:pt x="5451" y="1"/>
                  </a:moveTo>
                  <a:lnTo>
                    <a:pt x="1" y="1"/>
                  </a:lnTo>
                </a:path>
              </a:pathLst>
            </a:custGeom>
            <a:noFill/>
            <a:ln w="63375" cap="flat" cmpd="sng">
              <a:solidFill>
                <a:schemeClr val="accent2"/>
              </a:solidFill>
              <a:prstDash val="solid"/>
              <a:miter lim="253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7"/>
          <p:cNvSpPr/>
          <p:nvPr/>
        </p:nvSpPr>
        <p:spPr>
          <a:xfrm rot="10800000">
            <a:off x="9103424" y="1437765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noFill/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7"/>
          <p:cNvSpPr/>
          <p:nvPr/>
        </p:nvSpPr>
        <p:spPr>
          <a:xfrm rot="10800000">
            <a:off x="2878049" y="2746790"/>
            <a:ext cx="105761" cy="97315"/>
          </a:xfrm>
          <a:custGeom>
            <a:avLst/>
            <a:gdLst/>
            <a:ahLst/>
            <a:cxnLst/>
            <a:rect l="l" t="t" r="r" b="b"/>
            <a:pathLst>
              <a:path w="2333" h="2333" fill="none" extrusionOk="0">
                <a:moveTo>
                  <a:pt x="2333" y="989"/>
                </a:moveTo>
                <a:cubicBezTo>
                  <a:pt x="2333" y="1876"/>
                  <a:pt x="1268" y="2332"/>
                  <a:pt x="635" y="1698"/>
                </a:cubicBezTo>
                <a:cubicBezTo>
                  <a:pt x="1" y="1065"/>
                  <a:pt x="457" y="0"/>
                  <a:pt x="1344" y="0"/>
                </a:cubicBezTo>
                <a:cubicBezTo>
                  <a:pt x="1877" y="0"/>
                  <a:pt x="2333" y="456"/>
                  <a:pt x="2333" y="989"/>
                </a:cubicBezTo>
                <a:close/>
              </a:path>
            </a:pathLst>
          </a:custGeom>
          <a:solidFill>
            <a:schemeClr val="accent1"/>
          </a:solidFill>
          <a:ln w="5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7"/>
          <p:cNvSpPr txBox="1"/>
          <p:nvPr/>
        </p:nvSpPr>
        <p:spPr>
          <a:xfrm>
            <a:off x="2197100" y="1556975"/>
            <a:ext cx="19527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AGE: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25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GENDER: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Female </a:t>
            </a:r>
            <a:b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lang="en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ALLERGIES: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None </a:t>
            </a:r>
            <a:b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r>
              <a:rPr lang="en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LOCATION: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Madrid, Spain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892" name="Google Shape;892;p37"/>
          <p:cNvSpPr/>
          <p:nvPr/>
        </p:nvSpPr>
        <p:spPr>
          <a:xfrm rot="10800000">
            <a:off x="2550985" y="1107585"/>
            <a:ext cx="162064" cy="148079"/>
          </a:xfrm>
          <a:custGeom>
            <a:avLst/>
            <a:gdLst/>
            <a:ahLst/>
            <a:cxnLst/>
            <a:rect l="l" t="t" r="r" b="b"/>
            <a:pathLst>
              <a:path w="3575" h="3550" fill="none" extrusionOk="0">
                <a:moveTo>
                  <a:pt x="3575" y="1522"/>
                </a:moveTo>
                <a:cubicBezTo>
                  <a:pt x="3575" y="2890"/>
                  <a:pt x="1927" y="3550"/>
                  <a:pt x="964" y="2586"/>
                </a:cubicBezTo>
                <a:cubicBezTo>
                  <a:pt x="1" y="1648"/>
                  <a:pt x="685" y="1"/>
                  <a:pt x="2054" y="1"/>
                </a:cubicBezTo>
                <a:cubicBezTo>
                  <a:pt x="2891" y="1"/>
                  <a:pt x="3575" y="685"/>
                  <a:pt x="3575" y="1522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7"/>
          <p:cNvSpPr txBox="1">
            <a:spLocks noGrp="1"/>
          </p:cNvSpPr>
          <p:nvPr>
            <p:ph type="subTitle" idx="4294967295"/>
          </p:nvPr>
        </p:nvSpPr>
        <p:spPr>
          <a:xfrm>
            <a:off x="1014020" y="4116475"/>
            <a:ext cx="18525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Despite being red, Mars is a cold place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4" name="Google Shape;894;p37"/>
          <p:cNvSpPr/>
          <p:nvPr/>
        </p:nvSpPr>
        <p:spPr>
          <a:xfrm>
            <a:off x="4234794" y="3399375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7"/>
          <p:cNvSpPr txBox="1">
            <a:spLocks noGrp="1"/>
          </p:cNvSpPr>
          <p:nvPr>
            <p:ph type="subTitle" idx="4294967295"/>
          </p:nvPr>
        </p:nvSpPr>
        <p:spPr>
          <a:xfrm>
            <a:off x="3651444" y="4116475"/>
            <a:ext cx="18525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 is the closest planet to the Sun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6" name="Google Shape;896;p37"/>
          <p:cNvSpPr/>
          <p:nvPr/>
        </p:nvSpPr>
        <p:spPr>
          <a:xfrm>
            <a:off x="6859771" y="3399375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7"/>
          <p:cNvSpPr txBox="1">
            <a:spLocks noGrp="1"/>
          </p:cNvSpPr>
          <p:nvPr>
            <p:ph type="subTitle" idx="4294967295"/>
          </p:nvPr>
        </p:nvSpPr>
        <p:spPr>
          <a:xfrm>
            <a:off x="6276421" y="4116475"/>
            <a:ext cx="18525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Saturn is the ringed one. It’s a gas giant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8" name="Google Shape;898;p37"/>
          <p:cNvSpPr/>
          <p:nvPr/>
        </p:nvSpPr>
        <p:spPr>
          <a:xfrm rot="10800000" flipH="1">
            <a:off x="2411894" y="3743031"/>
            <a:ext cx="1675501" cy="9144"/>
          </a:xfrm>
          <a:custGeom>
            <a:avLst/>
            <a:gdLst/>
            <a:ahLst/>
            <a:cxnLst/>
            <a:rect l="l" t="t" r="r" b="b"/>
            <a:pathLst>
              <a:path w="59436" h="9144" extrusionOk="0">
                <a:moveTo>
                  <a:pt x="0" y="0"/>
                </a:moveTo>
                <a:lnTo>
                  <a:pt x="59436" y="9144"/>
                </a:lnTo>
              </a:path>
            </a:pathLst>
          </a:custGeom>
          <a:noFill/>
          <a:ln w="9525" cap="flat" cmpd="sng">
            <a:solidFill>
              <a:srgbClr val="F8FDF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899" name="Google Shape;899;p37"/>
          <p:cNvSpPr/>
          <p:nvPr/>
        </p:nvSpPr>
        <p:spPr>
          <a:xfrm rot="10800000" flipH="1">
            <a:off x="5052432" y="3739896"/>
            <a:ext cx="1675501" cy="9144"/>
          </a:xfrm>
          <a:custGeom>
            <a:avLst/>
            <a:gdLst/>
            <a:ahLst/>
            <a:cxnLst/>
            <a:rect l="l" t="t" r="r" b="b"/>
            <a:pathLst>
              <a:path w="59436" h="9144" extrusionOk="0">
                <a:moveTo>
                  <a:pt x="0" y="0"/>
                </a:moveTo>
                <a:lnTo>
                  <a:pt x="59436" y="9144"/>
                </a:lnTo>
              </a:path>
            </a:pathLst>
          </a:custGeom>
          <a:noFill/>
          <a:ln w="9525" cap="flat" cmpd="sng">
            <a:solidFill>
              <a:srgbClr val="F8FDF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900" name="Google Shape;900;p37"/>
          <p:cNvSpPr/>
          <p:nvPr/>
        </p:nvSpPr>
        <p:spPr>
          <a:xfrm flipH="1">
            <a:off x="507195" y="1327580"/>
            <a:ext cx="1704858" cy="1546227"/>
          </a:xfrm>
          <a:custGeom>
            <a:avLst/>
            <a:gdLst/>
            <a:ahLst/>
            <a:cxnLst/>
            <a:rect l="l" t="t" r="r" b="b"/>
            <a:pathLst>
              <a:path w="38454" h="34876" extrusionOk="0">
                <a:moveTo>
                  <a:pt x="19225" y="1"/>
                </a:moveTo>
                <a:cubicBezTo>
                  <a:pt x="11409" y="1"/>
                  <a:pt x="4289" y="5294"/>
                  <a:pt x="2308" y="13239"/>
                </a:cubicBezTo>
                <a:cubicBezTo>
                  <a:pt x="1" y="22567"/>
                  <a:pt x="5679" y="32022"/>
                  <a:pt x="15032" y="34354"/>
                </a:cubicBezTo>
                <a:cubicBezTo>
                  <a:pt x="16444" y="34707"/>
                  <a:pt x="17859" y="34875"/>
                  <a:pt x="19251" y="34875"/>
                </a:cubicBezTo>
                <a:cubicBezTo>
                  <a:pt x="27059" y="34875"/>
                  <a:pt x="34168" y="29567"/>
                  <a:pt x="36147" y="21629"/>
                </a:cubicBezTo>
                <a:cubicBezTo>
                  <a:pt x="38453" y="12301"/>
                  <a:pt x="32776" y="2846"/>
                  <a:pt x="23422" y="514"/>
                </a:cubicBezTo>
                <a:cubicBezTo>
                  <a:pt x="22018" y="167"/>
                  <a:pt x="20611" y="1"/>
                  <a:pt x="1922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7"/>
          <p:cNvSpPr/>
          <p:nvPr/>
        </p:nvSpPr>
        <p:spPr>
          <a:xfrm flipH="1">
            <a:off x="1173166" y="2324682"/>
            <a:ext cx="656335" cy="577685"/>
          </a:xfrm>
          <a:custGeom>
            <a:avLst/>
            <a:gdLst/>
            <a:ahLst/>
            <a:cxnLst/>
            <a:rect l="l" t="t" r="r" b="b"/>
            <a:pathLst>
              <a:path w="14804" h="13030" extrusionOk="0">
                <a:moveTo>
                  <a:pt x="12294" y="1"/>
                </a:moveTo>
                <a:lnTo>
                  <a:pt x="6692" y="254"/>
                </a:lnTo>
                <a:lnTo>
                  <a:pt x="5425" y="685"/>
                </a:lnTo>
                <a:cubicBezTo>
                  <a:pt x="3752" y="1218"/>
                  <a:pt x="2485" y="2612"/>
                  <a:pt x="2054" y="4335"/>
                </a:cubicBezTo>
                <a:lnTo>
                  <a:pt x="0" y="13030"/>
                </a:lnTo>
                <a:lnTo>
                  <a:pt x="13232" y="13030"/>
                </a:lnTo>
                <a:lnTo>
                  <a:pt x="14575" y="3600"/>
                </a:lnTo>
                <a:cubicBezTo>
                  <a:pt x="14804" y="2003"/>
                  <a:pt x="13840" y="482"/>
                  <a:pt x="12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7"/>
          <p:cNvSpPr/>
          <p:nvPr/>
        </p:nvSpPr>
        <p:spPr>
          <a:xfrm flipH="1">
            <a:off x="1439483" y="2438180"/>
            <a:ext cx="115803" cy="174237"/>
          </a:xfrm>
          <a:custGeom>
            <a:avLst/>
            <a:gdLst/>
            <a:ahLst/>
            <a:cxnLst/>
            <a:rect l="l" t="t" r="r" b="b"/>
            <a:pathLst>
              <a:path w="2612" h="3930" extrusionOk="0">
                <a:moveTo>
                  <a:pt x="1623" y="1"/>
                </a:moveTo>
                <a:lnTo>
                  <a:pt x="0" y="2054"/>
                </a:lnTo>
                <a:lnTo>
                  <a:pt x="279" y="3499"/>
                </a:lnTo>
                <a:cubicBezTo>
                  <a:pt x="304" y="3702"/>
                  <a:pt x="457" y="3854"/>
                  <a:pt x="659" y="3854"/>
                </a:cubicBezTo>
                <a:lnTo>
                  <a:pt x="1369" y="3930"/>
                </a:lnTo>
                <a:cubicBezTo>
                  <a:pt x="1496" y="3930"/>
                  <a:pt x="1648" y="3879"/>
                  <a:pt x="1724" y="3752"/>
                </a:cubicBezTo>
                <a:lnTo>
                  <a:pt x="2611" y="2688"/>
                </a:lnTo>
                <a:lnTo>
                  <a:pt x="1623" y="1"/>
                </a:ln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7"/>
          <p:cNvSpPr/>
          <p:nvPr/>
        </p:nvSpPr>
        <p:spPr>
          <a:xfrm flipH="1">
            <a:off x="1476592" y="2598896"/>
            <a:ext cx="153975" cy="303473"/>
          </a:xfrm>
          <a:custGeom>
            <a:avLst/>
            <a:gdLst/>
            <a:ahLst/>
            <a:cxnLst/>
            <a:rect l="l" t="t" r="r" b="b"/>
            <a:pathLst>
              <a:path w="3473" h="6845" extrusionOk="0">
                <a:moveTo>
                  <a:pt x="2408" y="1"/>
                </a:moveTo>
                <a:cubicBezTo>
                  <a:pt x="2281" y="1"/>
                  <a:pt x="2180" y="77"/>
                  <a:pt x="2155" y="178"/>
                </a:cubicBezTo>
                <a:lnTo>
                  <a:pt x="0" y="6845"/>
                </a:lnTo>
                <a:lnTo>
                  <a:pt x="3473" y="6845"/>
                </a:lnTo>
                <a:lnTo>
                  <a:pt x="3219" y="280"/>
                </a:lnTo>
                <a:cubicBezTo>
                  <a:pt x="3219" y="153"/>
                  <a:pt x="3118" y="77"/>
                  <a:pt x="3016" y="51"/>
                </a:cubicBezTo>
                <a:lnTo>
                  <a:pt x="2408" y="1"/>
                </a:ln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7"/>
          <p:cNvSpPr/>
          <p:nvPr/>
        </p:nvSpPr>
        <p:spPr>
          <a:xfrm flipH="1">
            <a:off x="1258553" y="2311204"/>
            <a:ext cx="346168" cy="275365"/>
          </a:xfrm>
          <a:custGeom>
            <a:avLst/>
            <a:gdLst/>
            <a:ahLst/>
            <a:cxnLst/>
            <a:rect l="l" t="t" r="r" b="b"/>
            <a:pathLst>
              <a:path w="7808" h="6211" extrusionOk="0">
                <a:moveTo>
                  <a:pt x="7579" y="1"/>
                </a:moveTo>
                <a:lnTo>
                  <a:pt x="1343" y="203"/>
                </a:lnTo>
                <a:cubicBezTo>
                  <a:pt x="811" y="939"/>
                  <a:pt x="380" y="1724"/>
                  <a:pt x="0" y="2535"/>
                </a:cubicBezTo>
                <a:cubicBezTo>
                  <a:pt x="0" y="2535"/>
                  <a:pt x="101" y="4589"/>
                  <a:pt x="989" y="5932"/>
                </a:cubicBezTo>
                <a:lnTo>
                  <a:pt x="2256" y="3930"/>
                </a:lnTo>
                <a:cubicBezTo>
                  <a:pt x="2326" y="3824"/>
                  <a:pt x="2428" y="3773"/>
                  <a:pt x="2528" y="3773"/>
                </a:cubicBezTo>
                <a:cubicBezTo>
                  <a:pt x="2645" y="3773"/>
                  <a:pt x="2759" y="3844"/>
                  <a:pt x="2814" y="3980"/>
                </a:cubicBezTo>
                <a:lnTo>
                  <a:pt x="3625" y="6211"/>
                </a:lnTo>
                <a:cubicBezTo>
                  <a:pt x="3625" y="6211"/>
                  <a:pt x="6844" y="4639"/>
                  <a:pt x="7807" y="2181"/>
                </a:cubicBezTo>
                <a:lnTo>
                  <a:pt x="7579" y="1"/>
                </a:ln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7"/>
          <p:cNvSpPr/>
          <p:nvPr/>
        </p:nvSpPr>
        <p:spPr>
          <a:xfrm flipH="1">
            <a:off x="1636159" y="2369638"/>
            <a:ext cx="474296" cy="522621"/>
          </a:xfrm>
          <a:custGeom>
            <a:avLst/>
            <a:gdLst/>
            <a:ahLst/>
            <a:cxnLst/>
            <a:rect l="l" t="t" r="r" b="b"/>
            <a:pathLst>
              <a:path w="10698" h="11788" extrusionOk="0">
                <a:moveTo>
                  <a:pt x="10697" y="1"/>
                </a:moveTo>
                <a:cubicBezTo>
                  <a:pt x="10697" y="1"/>
                  <a:pt x="6439" y="1243"/>
                  <a:pt x="4031" y="2992"/>
                </a:cubicBezTo>
                <a:cubicBezTo>
                  <a:pt x="1623" y="4741"/>
                  <a:pt x="1" y="11787"/>
                  <a:pt x="1" y="11787"/>
                </a:cubicBezTo>
                <a:lnTo>
                  <a:pt x="9024" y="11787"/>
                </a:lnTo>
                <a:lnTo>
                  <a:pt x="10697" y="1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7"/>
          <p:cNvSpPr/>
          <p:nvPr/>
        </p:nvSpPr>
        <p:spPr>
          <a:xfrm flipH="1">
            <a:off x="1847460" y="2502245"/>
            <a:ext cx="262995" cy="390015"/>
          </a:xfrm>
          <a:custGeom>
            <a:avLst/>
            <a:gdLst/>
            <a:ahLst/>
            <a:cxnLst/>
            <a:rect l="l" t="t" r="r" b="b"/>
            <a:pathLst>
              <a:path w="5932" h="8797" extrusionOk="0">
                <a:moveTo>
                  <a:pt x="4031" y="1"/>
                </a:moveTo>
                <a:cubicBezTo>
                  <a:pt x="1597" y="1750"/>
                  <a:pt x="1" y="8796"/>
                  <a:pt x="1" y="8796"/>
                </a:cubicBezTo>
                <a:lnTo>
                  <a:pt x="5932" y="8796"/>
                </a:lnTo>
                <a:cubicBezTo>
                  <a:pt x="5121" y="6819"/>
                  <a:pt x="3955" y="3372"/>
                  <a:pt x="4031" y="1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7"/>
          <p:cNvSpPr/>
          <p:nvPr/>
        </p:nvSpPr>
        <p:spPr>
          <a:xfrm flipH="1">
            <a:off x="1564244" y="2330312"/>
            <a:ext cx="225931" cy="575424"/>
          </a:xfrm>
          <a:custGeom>
            <a:avLst/>
            <a:gdLst/>
            <a:ahLst/>
            <a:cxnLst/>
            <a:rect l="l" t="t" r="r" b="b"/>
            <a:pathLst>
              <a:path w="5096" h="12979" extrusionOk="0">
                <a:moveTo>
                  <a:pt x="5096" y="1"/>
                </a:moveTo>
                <a:lnTo>
                  <a:pt x="3042" y="710"/>
                </a:lnTo>
                <a:cubicBezTo>
                  <a:pt x="2054" y="2003"/>
                  <a:pt x="51" y="5222"/>
                  <a:pt x="51" y="5222"/>
                </a:cubicBezTo>
                <a:lnTo>
                  <a:pt x="1268" y="6692"/>
                </a:lnTo>
                <a:lnTo>
                  <a:pt x="1" y="8010"/>
                </a:lnTo>
                <a:cubicBezTo>
                  <a:pt x="153" y="9709"/>
                  <a:pt x="508" y="11356"/>
                  <a:pt x="1040" y="12979"/>
                </a:cubicBezTo>
                <a:lnTo>
                  <a:pt x="2561" y="12979"/>
                </a:lnTo>
                <a:cubicBezTo>
                  <a:pt x="3397" y="7352"/>
                  <a:pt x="5095" y="1"/>
                  <a:pt x="5096" y="1"/>
                </a:cubicBez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7"/>
          <p:cNvSpPr/>
          <p:nvPr/>
        </p:nvSpPr>
        <p:spPr>
          <a:xfrm flipH="1">
            <a:off x="858515" y="2352790"/>
            <a:ext cx="448404" cy="548468"/>
          </a:xfrm>
          <a:custGeom>
            <a:avLst/>
            <a:gdLst/>
            <a:ahLst/>
            <a:cxnLst/>
            <a:rect l="l" t="t" r="r" b="b"/>
            <a:pathLst>
              <a:path w="10114" h="12371" extrusionOk="0">
                <a:moveTo>
                  <a:pt x="2459" y="1"/>
                </a:moveTo>
                <a:lnTo>
                  <a:pt x="0" y="12370"/>
                </a:lnTo>
                <a:lnTo>
                  <a:pt x="9936" y="12370"/>
                </a:lnTo>
                <a:cubicBezTo>
                  <a:pt x="9936" y="12370"/>
                  <a:pt x="10114" y="5121"/>
                  <a:pt x="8213" y="3144"/>
                </a:cubicBezTo>
                <a:cubicBezTo>
                  <a:pt x="6286" y="1141"/>
                  <a:pt x="2459" y="1"/>
                  <a:pt x="2459" y="1"/>
                </a:cubicBez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7"/>
          <p:cNvSpPr/>
          <p:nvPr/>
        </p:nvSpPr>
        <p:spPr>
          <a:xfrm flipH="1">
            <a:off x="1137205" y="2316834"/>
            <a:ext cx="233778" cy="585532"/>
          </a:xfrm>
          <a:custGeom>
            <a:avLst/>
            <a:gdLst/>
            <a:ahLst/>
            <a:cxnLst/>
            <a:rect l="l" t="t" r="r" b="b"/>
            <a:pathLst>
              <a:path w="5273" h="13207" extrusionOk="0">
                <a:moveTo>
                  <a:pt x="2383" y="0"/>
                </a:moveTo>
                <a:cubicBezTo>
                  <a:pt x="2383" y="0"/>
                  <a:pt x="2003" y="7072"/>
                  <a:pt x="0" y="13207"/>
                </a:cubicBezTo>
                <a:lnTo>
                  <a:pt x="2434" y="13207"/>
                </a:lnTo>
                <a:cubicBezTo>
                  <a:pt x="2434" y="13207"/>
                  <a:pt x="4056" y="9937"/>
                  <a:pt x="4639" y="7554"/>
                </a:cubicBezTo>
                <a:lnTo>
                  <a:pt x="3853" y="6287"/>
                </a:lnTo>
                <a:lnTo>
                  <a:pt x="5273" y="5095"/>
                </a:lnTo>
                <a:cubicBezTo>
                  <a:pt x="5273" y="5095"/>
                  <a:pt x="4715" y="2079"/>
                  <a:pt x="4183" y="583"/>
                </a:cubicBezTo>
                <a:lnTo>
                  <a:pt x="2383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7"/>
          <p:cNvSpPr/>
          <p:nvPr/>
        </p:nvSpPr>
        <p:spPr>
          <a:xfrm flipH="1">
            <a:off x="1245074" y="1972925"/>
            <a:ext cx="319212" cy="452971"/>
          </a:xfrm>
          <a:custGeom>
            <a:avLst/>
            <a:gdLst/>
            <a:ahLst/>
            <a:cxnLst/>
            <a:rect l="l" t="t" r="r" b="b"/>
            <a:pathLst>
              <a:path w="7200" h="10217" extrusionOk="0">
                <a:moveTo>
                  <a:pt x="6743" y="1"/>
                </a:moveTo>
                <a:lnTo>
                  <a:pt x="1040" y="3626"/>
                </a:lnTo>
                <a:lnTo>
                  <a:pt x="1" y="8771"/>
                </a:lnTo>
                <a:cubicBezTo>
                  <a:pt x="482" y="9380"/>
                  <a:pt x="1141" y="9887"/>
                  <a:pt x="1851" y="10216"/>
                </a:cubicBezTo>
                <a:cubicBezTo>
                  <a:pt x="3549" y="9887"/>
                  <a:pt x="5171" y="9278"/>
                  <a:pt x="6667" y="8391"/>
                </a:cubicBezTo>
                <a:lnTo>
                  <a:pt x="7199" y="432"/>
                </a:lnTo>
                <a:lnTo>
                  <a:pt x="6743" y="1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7"/>
          <p:cNvSpPr/>
          <p:nvPr/>
        </p:nvSpPr>
        <p:spPr>
          <a:xfrm flipH="1">
            <a:off x="1156491" y="1852111"/>
            <a:ext cx="161690" cy="165015"/>
          </a:xfrm>
          <a:custGeom>
            <a:avLst/>
            <a:gdLst/>
            <a:ahLst/>
            <a:cxnLst/>
            <a:rect l="l" t="t" r="r" b="b"/>
            <a:pathLst>
              <a:path w="3647" h="3722" extrusionOk="0">
                <a:moveTo>
                  <a:pt x="2314" y="0"/>
                </a:moveTo>
                <a:cubicBezTo>
                  <a:pt x="1910" y="0"/>
                  <a:pt x="1430" y="224"/>
                  <a:pt x="964" y="749"/>
                </a:cubicBezTo>
                <a:lnTo>
                  <a:pt x="1" y="3715"/>
                </a:lnTo>
                <a:cubicBezTo>
                  <a:pt x="1" y="3715"/>
                  <a:pt x="78" y="3722"/>
                  <a:pt x="209" y="3722"/>
                </a:cubicBezTo>
                <a:cubicBezTo>
                  <a:pt x="782" y="3722"/>
                  <a:pt x="2387" y="3587"/>
                  <a:pt x="3068" y="2143"/>
                </a:cubicBezTo>
                <a:cubicBezTo>
                  <a:pt x="3646" y="935"/>
                  <a:pt x="3139" y="0"/>
                  <a:pt x="23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7"/>
          <p:cNvSpPr/>
          <p:nvPr/>
        </p:nvSpPr>
        <p:spPr>
          <a:xfrm flipH="1">
            <a:off x="695536" y="1961708"/>
            <a:ext cx="234887" cy="278823"/>
          </a:xfrm>
          <a:custGeom>
            <a:avLst/>
            <a:gdLst/>
            <a:ahLst/>
            <a:cxnLst/>
            <a:rect l="l" t="t" r="r" b="b"/>
            <a:pathLst>
              <a:path w="5298" h="6289" extrusionOk="0">
                <a:moveTo>
                  <a:pt x="633" y="0"/>
                </a:moveTo>
                <a:cubicBezTo>
                  <a:pt x="278" y="0"/>
                  <a:pt x="25" y="279"/>
                  <a:pt x="25" y="609"/>
                </a:cubicBezTo>
                <a:lnTo>
                  <a:pt x="25" y="5653"/>
                </a:lnTo>
                <a:cubicBezTo>
                  <a:pt x="1" y="5994"/>
                  <a:pt x="257" y="6288"/>
                  <a:pt x="592" y="6288"/>
                </a:cubicBezTo>
                <a:cubicBezTo>
                  <a:pt x="606" y="6288"/>
                  <a:pt x="619" y="6288"/>
                  <a:pt x="633" y="6287"/>
                </a:cubicBezTo>
                <a:lnTo>
                  <a:pt x="4664" y="6287"/>
                </a:lnTo>
                <a:cubicBezTo>
                  <a:pt x="5018" y="6287"/>
                  <a:pt x="5297" y="6008"/>
                  <a:pt x="5297" y="5653"/>
                </a:cubicBezTo>
                <a:lnTo>
                  <a:pt x="5297" y="1521"/>
                </a:lnTo>
                <a:lnTo>
                  <a:pt x="3776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7"/>
          <p:cNvSpPr/>
          <p:nvPr/>
        </p:nvSpPr>
        <p:spPr>
          <a:xfrm flipH="1">
            <a:off x="695534" y="1961708"/>
            <a:ext cx="67478" cy="67478"/>
          </a:xfrm>
          <a:custGeom>
            <a:avLst/>
            <a:gdLst/>
            <a:ahLst/>
            <a:cxnLst/>
            <a:rect l="l" t="t" r="r" b="b"/>
            <a:pathLst>
              <a:path w="1522" h="1522" extrusionOk="0">
                <a:moveTo>
                  <a:pt x="0" y="0"/>
                </a:moveTo>
                <a:lnTo>
                  <a:pt x="0" y="888"/>
                </a:lnTo>
                <a:cubicBezTo>
                  <a:pt x="0" y="1243"/>
                  <a:pt x="279" y="1521"/>
                  <a:pt x="634" y="1521"/>
                </a:cubicBezTo>
                <a:lnTo>
                  <a:pt x="1521" y="15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37"/>
          <p:cNvSpPr/>
          <p:nvPr/>
        </p:nvSpPr>
        <p:spPr>
          <a:xfrm flipH="1">
            <a:off x="749491" y="2067359"/>
            <a:ext cx="127020" cy="44"/>
          </a:xfrm>
          <a:custGeom>
            <a:avLst/>
            <a:gdLst/>
            <a:ahLst/>
            <a:cxnLst/>
            <a:rect l="l" t="t" r="r" b="b"/>
            <a:pathLst>
              <a:path w="2865" h="1" fill="none" extrusionOk="0">
                <a:moveTo>
                  <a:pt x="0" y="0"/>
                </a:moveTo>
                <a:lnTo>
                  <a:pt x="2865" y="0"/>
                </a:lnTo>
              </a:path>
            </a:pathLst>
          </a:custGeom>
          <a:noFill/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7"/>
          <p:cNvSpPr/>
          <p:nvPr/>
        </p:nvSpPr>
        <p:spPr>
          <a:xfrm flipH="1">
            <a:off x="749491" y="2112315"/>
            <a:ext cx="127020" cy="44"/>
          </a:xfrm>
          <a:custGeom>
            <a:avLst/>
            <a:gdLst/>
            <a:ahLst/>
            <a:cxnLst/>
            <a:rect l="l" t="t" r="r" b="b"/>
            <a:pathLst>
              <a:path w="2865" h="1" fill="none" extrusionOk="0">
                <a:moveTo>
                  <a:pt x="0" y="0"/>
                </a:moveTo>
                <a:lnTo>
                  <a:pt x="2865" y="0"/>
                </a:lnTo>
              </a:path>
            </a:pathLst>
          </a:custGeom>
          <a:noFill/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7"/>
          <p:cNvSpPr/>
          <p:nvPr/>
        </p:nvSpPr>
        <p:spPr>
          <a:xfrm flipH="1">
            <a:off x="749491" y="2157271"/>
            <a:ext cx="127020" cy="0"/>
          </a:xfrm>
          <a:custGeom>
            <a:avLst/>
            <a:gdLst/>
            <a:ahLst/>
            <a:cxnLst/>
            <a:rect l="l" t="t" r="r" b="b"/>
            <a:pathLst>
              <a:path w="2865" fill="none" extrusionOk="0">
                <a:moveTo>
                  <a:pt x="0" y="0"/>
                </a:moveTo>
                <a:lnTo>
                  <a:pt x="2865" y="0"/>
                </a:lnTo>
              </a:path>
            </a:pathLst>
          </a:custGeom>
          <a:noFill/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7"/>
          <p:cNvSpPr/>
          <p:nvPr/>
        </p:nvSpPr>
        <p:spPr>
          <a:xfrm flipH="1">
            <a:off x="1181012" y="1570626"/>
            <a:ext cx="502936" cy="607966"/>
          </a:xfrm>
          <a:custGeom>
            <a:avLst/>
            <a:gdLst/>
            <a:ahLst/>
            <a:cxnLst/>
            <a:rect l="l" t="t" r="r" b="b"/>
            <a:pathLst>
              <a:path w="11344" h="13713" extrusionOk="0">
                <a:moveTo>
                  <a:pt x="5589" y="0"/>
                </a:moveTo>
                <a:cubicBezTo>
                  <a:pt x="748" y="0"/>
                  <a:pt x="114" y="6971"/>
                  <a:pt x="38" y="10190"/>
                </a:cubicBezTo>
                <a:cubicBezTo>
                  <a:pt x="0" y="12580"/>
                  <a:pt x="1192" y="13712"/>
                  <a:pt x="3084" y="13712"/>
                </a:cubicBezTo>
                <a:cubicBezTo>
                  <a:pt x="3740" y="13712"/>
                  <a:pt x="4482" y="13576"/>
                  <a:pt x="5285" y="13308"/>
                </a:cubicBezTo>
                <a:cubicBezTo>
                  <a:pt x="8403" y="12269"/>
                  <a:pt x="10304" y="7732"/>
                  <a:pt x="10811" y="4791"/>
                </a:cubicBezTo>
                <a:cubicBezTo>
                  <a:pt x="11343" y="1851"/>
                  <a:pt x="8175" y="0"/>
                  <a:pt x="5589" y="0"/>
                </a:cubicBez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231F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7"/>
          <p:cNvSpPr/>
          <p:nvPr/>
        </p:nvSpPr>
        <p:spPr>
          <a:xfrm flipH="1">
            <a:off x="1080992" y="1460541"/>
            <a:ext cx="646316" cy="640552"/>
          </a:xfrm>
          <a:custGeom>
            <a:avLst/>
            <a:gdLst/>
            <a:ahLst/>
            <a:cxnLst/>
            <a:rect l="l" t="t" r="r" b="b"/>
            <a:pathLst>
              <a:path w="14578" h="14448" extrusionOk="0">
                <a:moveTo>
                  <a:pt x="5453" y="0"/>
                </a:moveTo>
                <a:cubicBezTo>
                  <a:pt x="1996" y="0"/>
                  <a:pt x="0" y="2397"/>
                  <a:pt x="610" y="4511"/>
                </a:cubicBezTo>
                <a:cubicBezTo>
                  <a:pt x="1076" y="6123"/>
                  <a:pt x="3426" y="6515"/>
                  <a:pt x="5647" y="6515"/>
                </a:cubicBezTo>
                <a:cubicBezTo>
                  <a:pt x="6813" y="6515"/>
                  <a:pt x="7944" y="6407"/>
                  <a:pt x="8747" y="6311"/>
                </a:cubicBezTo>
                <a:lnTo>
                  <a:pt x="8747" y="6311"/>
                </a:lnTo>
                <a:cubicBezTo>
                  <a:pt x="8747" y="6311"/>
                  <a:pt x="8113" y="9327"/>
                  <a:pt x="9964" y="9606"/>
                </a:cubicBezTo>
                <a:cubicBezTo>
                  <a:pt x="11231" y="9809"/>
                  <a:pt x="10572" y="14448"/>
                  <a:pt x="10572" y="14448"/>
                </a:cubicBezTo>
                <a:cubicBezTo>
                  <a:pt x="10572" y="14448"/>
                  <a:pt x="14577" y="11735"/>
                  <a:pt x="14324" y="6843"/>
                </a:cubicBezTo>
                <a:cubicBezTo>
                  <a:pt x="14045" y="1977"/>
                  <a:pt x="9229" y="658"/>
                  <a:pt x="7252" y="202"/>
                </a:cubicBezTo>
                <a:cubicBezTo>
                  <a:pt x="6617" y="64"/>
                  <a:pt x="6016" y="0"/>
                  <a:pt x="54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7"/>
          <p:cNvSpPr txBox="1">
            <a:spLocks noGrp="1"/>
          </p:cNvSpPr>
          <p:nvPr>
            <p:ph type="subTitle" idx="4294967295"/>
          </p:nvPr>
        </p:nvSpPr>
        <p:spPr>
          <a:xfrm>
            <a:off x="1005840" y="3515840"/>
            <a:ext cx="1852500" cy="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2010</a:t>
            </a:r>
            <a:endParaRPr sz="1700">
              <a:solidFill>
                <a:schemeClr val="dk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920" name="Google Shape;920;p37"/>
          <p:cNvSpPr txBox="1">
            <a:spLocks noGrp="1"/>
          </p:cNvSpPr>
          <p:nvPr>
            <p:ph type="subTitle" idx="4294967295"/>
          </p:nvPr>
        </p:nvSpPr>
        <p:spPr>
          <a:xfrm>
            <a:off x="3651450" y="3515840"/>
            <a:ext cx="1852500" cy="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2015</a:t>
            </a:r>
            <a:endParaRPr sz="1700">
              <a:solidFill>
                <a:schemeClr val="dk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921" name="Google Shape;921;p37"/>
          <p:cNvSpPr txBox="1">
            <a:spLocks noGrp="1"/>
          </p:cNvSpPr>
          <p:nvPr>
            <p:ph type="subTitle" idx="4294967295"/>
          </p:nvPr>
        </p:nvSpPr>
        <p:spPr>
          <a:xfrm>
            <a:off x="6276425" y="3515840"/>
            <a:ext cx="1852500" cy="3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2020</a:t>
            </a:r>
            <a:endParaRPr sz="1700">
              <a:solidFill>
                <a:schemeClr val="dk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922" name="Google Shape;922;p37"/>
          <p:cNvSpPr txBox="1">
            <a:spLocks noGrp="1"/>
          </p:cNvSpPr>
          <p:nvPr>
            <p:ph type="title"/>
          </p:nvPr>
        </p:nvSpPr>
        <p:spPr>
          <a:xfrm>
            <a:off x="3983625" y="539500"/>
            <a:ext cx="4428600" cy="12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ADC5"/>
                </a:solidFill>
              </a:rPr>
              <a:t>PATIENT MEDICAL HISTORY</a:t>
            </a:r>
            <a:endParaRPr>
              <a:solidFill>
                <a:srgbClr val="7FADC5"/>
              </a:solidFill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209550" y="209550"/>
            <a:ext cx="8724900" cy="4781550"/>
          </a:xfrm>
          <a:prstGeom prst="rect">
            <a:avLst/>
          </a:prstGeom>
          <a:noFill/>
          <a:ln w="38100">
            <a:solidFill>
              <a:srgbClr val="FFA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0"/>
          <p:cNvSpPr/>
          <p:nvPr/>
        </p:nvSpPr>
        <p:spPr>
          <a:xfrm>
            <a:off x="6041068" y="4399934"/>
            <a:ext cx="137901" cy="127974"/>
          </a:xfrm>
          <a:custGeom>
            <a:avLst/>
            <a:gdLst/>
            <a:ahLst/>
            <a:cxnLst/>
            <a:rect l="l" t="t" r="r" b="b"/>
            <a:pathLst>
              <a:path w="3042" h="3068" fill="none" extrusionOk="0">
                <a:moveTo>
                  <a:pt x="3042" y="1521"/>
                </a:moveTo>
                <a:cubicBezTo>
                  <a:pt x="3042" y="2383"/>
                  <a:pt x="2358" y="3067"/>
                  <a:pt x="1521" y="3067"/>
                </a:cubicBezTo>
                <a:cubicBezTo>
                  <a:pt x="685" y="3067"/>
                  <a:pt x="0" y="2383"/>
                  <a:pt x="0" y="1521"/>
                </a:cubicBezTo>
                <a:cubicBezTo>
                  <a:pt x="0" y="684"/>
                  <a:pt x="685" y="0"/>
                  <a:pt x="1521" y="0"/>
                </a:cubicBezTo>
                <a:cubicBezTo>
                  <a:pt x="2358" y="0"/>
                  <a:pt x="3042" y="684"/>
                  <a:pt x="3042" y="152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0"/>
          <p:cNvSpPr/>
          <p:nvPr/>
        </p:nvSpPr>
        <p:spPr>
          <a:xfrm>
            <a:off x="831570" y="2724728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0"/>
          <p:cNvSpPr txBox="1">
            <a:spLocks noGrp="1"/>
          </p:cNvSpPr>
          <p:nvPr>
            <p:ph type="subTitle" idx="2"/>
          </p:nvPr>
        </p:nvSpPr>
        <p:spPr>
          <a:xfrm>
            <a:off x="1757980" y="3840480"/>
            <a:ext cx="2606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Saturn is the ringed one. It’s a gas giant, composed mostly of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hydrogen and helium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2" name="Google Shape;942;p40"/>
          <p:cNvSpPr/>
          <p:nvPr/>
        </p:nvSpPr>
        <p:spPr>
          <a:xfrm>
            <a:off x="831570" y="3861150"/>
            <a:ext cx="685800" cy="685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3" name="Google Shape;943;p40"/>
          <p:cNvGrpSpPr/>
          <p:nvPr/>
        </p:nvGrpSpPr>
        <p:grpSpPr>
          <a:xfrm>
            <a:off x="945796" y="2787403"/>
            <a:ext cx="457344" cy="518808"/>
            <a:chOff x="1507025" y="237925"/>
            <a:chExt cx="4587200" cy="5219400"/>
          </a:xfrm>
        </p:grpSpPr>
        <p:sp>
          <p:nvSpPr>
            <p:cNvPr id="944" name="Google Shape;944;p40"/>
            <p:cNvSpPr/>
            <p:nvPr/>
          </p:nvSpPr>
          <p:spPr>
            <a:xfrm>
              <a:off x="4411825" y="4213650"/>
              <a:ext cx="1682400" cy="611650"/>
            </a:xfrm>
            <a:custGeom>
              <a:avLst/>
              <a:gdLst/>
              <a:ahLst/>
              <a:cxnLst/>
              <a:rect l="l" t="t" r="r" b="b"/>
              <a:pathLst>
                <a:path w="67296" h="24466" extrusionOk="0">
                  <a:moveTo>
                    <a:pt x="0" y="1"/>
                  </a:moveTo>
                  <a:lnTo>
                    <a:pt x="0" y="24466"/>
                  </a:lnTo>
                  <a:cubicBezTo>
                    <a:pt x="9982" y="24466"/>
                    <a:pt x="18757" y="19638"/>
                    <a:pt x="24335" y="12233"/>
                  </a:cubicBezTo>
                  <a:lnTo>
                    <a:pt x="61163" y="12233"/>
                  </a:lnTo>
                  <a:cubicBezTo>
                    <a:pt x="64555" y="12233"/>
                    <a:pt x="67295" y="9493"/>
                    <a:pt x="67295" y="6133"/>
                  </a:cubicBezTo>
                  <a:cubicBezTo>
                    <a:pt x="67295" y="2741"/>
                    <a:pt x="64555" y="1"/>
                    <a:pt x="6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2424450" y="3602025"/>
              <a:ext cx="2140700" cy="1855300"/>
            </a:xfrm>
            <a:custGeom>
              <a:avLst/>
              <a:gdLst/>
              <a:ahLst/>
              <a:cxnLst/>
              <a:rect l="l" t="t" r="r" b="b"/>
              <a:pathLst>
                <a:path w="85628" h="74212" extrusionOk="0">
                  <a:moveTo>
                    <a:pt x="42798" y="24466"/>
                  </a:moveTo>
                  <a:cubicBezTo>
                    <a:pt x="46191" y="24466"/>
                    <a:pt x="48931" y="27206"/>
                    <a:pt x="48931" y="30598"/>
                  </a:cubicBezTo>
                  <a:cubicBezTo>
                    <a:pt x="48931" y="33958"/>
                    <a:pt x="46191" y="36698"/>
                    <a:pt x="42798" y="36698"/>
                  </a:cubicBezTo>
                  <a:cubicBezTo>
                    <a:pt x="39406" y="36698"/>
                    <a:pt x="36698" y="33958"/>
                    <a:pt x="36698" y="30598"/>
                  </a:cubicBezTo>
                  <a:cubicBezTo>
                    <a:pt x="36698" y="27206"/>
                    <a:pt x="39406" y="24466"/>
                    <a:pt x="42798" y="24466"/>
                  </a:cubicBezTo>
                  <a:close/>
                  <a:moveTo>
                    <a:pt x="42798" y="1"/>
                  </a:moveTo>
                  <a:cubicBezTo>
                    <a:pt x="29293" y="1"/>
                    <a:pt x="18333" y="10961"/>
                    <a:pt x="18333" y="24466"/>
                  </a:cubicBezTo>
                  <a:lnTo>
                    <a:pt x="18333" y="61979"/>
                  </a:lnTo>
                  <a:lnTo>
                    <a:pt x="6101" y="61979"/>
                  </a:lnTo>
                  <a:cubicBezTo>
                    <a:pt x="2708" y="61979"/>
                    <a:pt x="1" y="64719"/>
                    <a:pt x="1" y="68111"/>
                  </a:cubicBezTo>
                  <a:cubicBezTo>
                    <a:pt x="1" y="71471"/>
                    <a:pt x="2708" y="74211"/>
                    <a:pt x="6101" y="74211"/>
                  </a:cubicBezTo>
                  <a:lnTo>
                    <a:pt x="79495" y="74211"/>
                  </a:lnTo>
                  <a:cubicBezTo>
                    <a:pt x="82888" y="74211"/>
                    <a:pt x="85628" y="71471"/>
                    <a:pt x="85628" y="68111"/>
                  </a:cubicBezTo>
                  <a:cubicBezTo>
                    <a:pt x="85628" y="64719"/>
                    <a:pt x="82888" y="61979"/>
                    <a:pt x="79495" y="61979"/>
                  </a:cubicBezTo>
                  <a:lnTo>
                    <a:pt x="67263" y="61979"/>
                  </a:lnTo>
                  <a:lnTo>
                    <a:pt x="67263" y="24466"/>
                  </a:lnTo>
                  <a:cubicBezTo>
                    <a:pt x="67263" y="10961"/>
                    <a:pt x="56303" y="1"/>
                    <a:pt x="4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3235875" y="1144725"/>
              <a:ext cx="1883000" cy="1752975"/>
            </a:xfrm>
            <a:custGeom>
              <a:avLst/>
              <a:gdLst/>
              <a:ahLst/>
              <a:cxnLst/>
              <a:rect l="l" t="t" r="r" b="b"/>
              <a:pathLst>
                <a:path w="75320" h="70119" extrusionOk="0">
                  <a:moveTo>
                    <a:pt x="42100" y="0"/>
                  </a:moveTo>
                  <a:cubicBezTo>
                    <a:pt x="38987" y="0"/>
                    <a:pt x="35835" y="792"/>
                    <a:pt x="32947" y="2456"/>
                  </a:cubicBezTo>
                  <a:lnTo>
                    <a:pt x="11776" y="14688"/>
                  </a:lnTo>
                  <a:cubicBezTo>
                    <a:pt x="3002" y="19744"/>
                    <a:pt x="1" y="30998"/>
                    <a:pt x="5057" y="39740"/>
                  </a:cubicBezTo>
                  <a:lnTo>
                    <a:pt x="17289" y="60943"/>
                  </a:lnTo>
                  <a:cubicBezTo>
                    <a:pt x="20681" y="66830"/>
                    <a:pt x="26848" y="70118"/>
                    <a:pt x="33190" y="70118"/>
                  </a:cubicBezTo>
                  <a:cubicBezTo>
                    <a:pt x="36300" y="70118"/>
                    <a:pt x="39453" y="69327"/>
                    <a:pt x="42341" y="67663"/>
                  </a:cubicBezTo>
                  <a:lnTo>
                    <a:pt x="63544" y="55430"/>
                  </a:lnTo>
                  <a:cubicBezTo>
                    <a:pt x="72286" y="50374"/>
                    <a:pt x="75320" y="39121"/>
                    <a:pt x="70264" y="30346"/>
                  </a:cubicBezTo>
                  <a:lnTo>
                    <a:pt x="58031" y="9175"/>
                  </a:lnTo>
                  <a:cubicBezTo>
                    <a:pt x="54617" y="3289"/>
                    <a:pt x="48443" y="0"/>
                    <a:pt x="42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2708250" y="237925"/>
              <a:ext cx="1408400" cy="1085650"/>
            </a:xfrm>
            <a:custGeom>
              <a:avLst/>
              <a:gdLst/>
              <a:ahLst/>
              <a:cxnLst/>
              <a:rect l="l" t="t" r="r" b="b"/>
              <a:pathLst>
                <a:path w="56336" h="43426" extrusionOk="0">
                  <a:moveTo>
                    <a:pt x="49347" y="1"/>
                  </a:moveTo>
                  <a:cubicBezTo>
                    <a:pt x="48307" y="1"/>
                    <a:pt x="47254" y="266"/>
                    <a:pt x="46288" y="823"/>
                  </a:cubicBezTo>
                  <a:cubicBezTo>
                    <a:pt x="37244" y="6046"/>
                    <a:pt x="3885" y="25323"/>
                    <a:pt x="3857" y="25323"/>
                  </a:cubicBezTo>
                  <a:lnTo>
                    <a:pt x="3857" y="25323"/>
                  </a:lnTo>
                  <a:cubicBezTo>
                    <a:pt x="3857" y="25323"/>
                    <a:pt x="3876" y="25312"/>
                    <a:pt x="3915" y="25288"/>
                  </a:cubicBezTo>
                  <a:lnTo>
                    <a:pt x="3915" y="25288"/>
                  </a:lnTo>
                  <a:cubicBezTo>
                    <a:pt x="1012" y="26985"/>
                    <a:pt x="1" y="30736"/>
                    <a:pt x="1697" y="33639"/>
                  </a:cubicBezTo>
                  <a:cubicBezTo>
                    <a:pt x="2835" y="35609"/>
                    <a:pt x="4884" y="36713"/>
                    <a:pt x="6997" y="36713"/>
                  </a:cubicBezTo>
                  <a:cubicBezTo>
                    <a:pt x="8032" y="36713"/>
                    <a:pt x="9082" y="36448"/>
                    <a:pt x="10047" y="35890"/>
                  </a:cubicBezTo>
                  <a:lnTo>
                    <a:pt x="15332" y="32824"/>
                  </a:lnTo>
                  <a:lnTo>
                    <a:pt x="21464" y="43425"/>
                  </a:lnTo>
                  <a:lnTo>
                    <a:pt x="53236" y="25060"/>
                  </a:lnTo>
                  <a:lnTo>
                    <a:pt x="47104" y="14491"/>
                  </a:lnTo>
                  <a:lnTo>
                    <a:pt x="52421" y="11425"/>
                  </a:lnTo>
                  <a:cubicBezTo>
                    <a:pt x="55356" y="9729"/>
                    <a:pt x="56335" y="6010"/>
                    <a:pt x="54671" y="3074"/>
                  </a:cubicBezTo>
                  <a:cubicBezTo>
                    <a:pt x="53533" y="1104"/>
                    <a:pt x="51469" y="1"/>
                    <a:pt x="49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4314775" y="2718850"/>
              <a:ext cx="997375" cy="820450"/>
            </a:xfrm>
            <a:custGeom>
              <a:avLst/>
              <a:gdLst/>
              <a:ahLst/>
              <a:cxnLst/>
              <a:rect l="l" t="t" r="r" b="b"/>
              <a:pathLst>
                <a:path w="39895" h="32818" extrusionOk="0">
                  <a:moveTo>
                    <a:pt x="31772" y="1"/>
                  </a:moveTo>
                  <a:lnTo>
                    <a:pt x="1" y="18333"/>
                  </a:lnTo>
                  <a:lnTo>
                    <a:pt x="3067" y="23650"/>
                  </a:lnTo>
                  <a:cubicBezTo>
                    <a:pt x="6463" y="29522"/>
                    <a:pt x="12654" y="32818"/>
                    <a:pt x="19003" y="32818"/>
                  </a:cubicBezTo>
                  <a:cubicBezTo>
                    <a:pt x="22107" y="32818"/>
                    <a:pt x="25248" y="32030"/>
                    <a:pt x="28119" y="30370"/>
                  </a:cubicBezTo>
                  <a:cubicBezTo>
                    <a:pt x="36894" y="25281"/>
                    <a:pt x="39895" y="14060"/>
                    <a:pt x="34839" y="5285"/>
                  </a:cubicBezTo>
                  <a:lnTo>
                    <a:pt x="317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1507025" y="1769625"/>
              <a:ext cx="1640800" cy="2978200"/>
            </a:xfrm>
            <a:custGeom>
              <a:avLst/>
              <a:gdLst/>
              <a:ahLst/>
              <a:cxnLst/>
              <a:rect l="l" t="t" r="r" b="b"/>
              <a:pathLst>
                <a:path w="65632" h="119128" extrusionOk="0">
                  <a:moveTo>
                    <a:pt x="60184" y="0"/>
                  </a:moveTo>
                  <a:lnTo>
                    <a:pt x="60184" y="0"/>
                  </a:lnTo>
                  <a:cubicBezTo>
                    <a:pt x="26879" y="522"/>
                    <a:pt x="1" y="27629"/>
                    <a:pt x="1" y="61064"/>
                  </a:cubicBezTo>
                  <a:cubicBezTo>
                    <a:pt x="1" y="88400"/>
                    <a:pt x="18039" y="111266"/>
                    <a:pt x="42798" y="119128"/>
                  </a:cubicBezTo>
                  <a:lnTo>
                    <a:pt x="42798" y="92641"/>
                  </a:lnTo>
                  <a:cubicBezTo>
                    <a:pt x="31870" y="86280"/>
                    <a:pt x="24465" y="74634"/>
                    <a:pt x="24465" y="61064"/>
                  </a:cubicBezTo>
                  <a:cubicBezTo>
                    <a:pt x="24465" y="40775"/>
                    <a:pt x="40841" y="24367"/>
                    <a:pt x="61163" y="24367"/>
                  </a:cubicBezTo>
                  <a:lnTo>
                    <a:pt x="65632" y="24367"/>
                  </a:lnTo>
                  <a:lnTo>
                    <a:pt x="63609" y="20877"/>
                  </a:lnTo>
                  <a:cubicBezTo>
                    <a:pt x="59825" y="14320"/>
                    <a:pt x="58879" y="6916"/>
                    <a:pt x="60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40"/>
          <p:cNvSpPr/>
          <p:nvPr/>
        </p:nvSpPr>
        <p:spPr>
          <a:xfrm>
            <a:off x="907073" y="4023360"/>
            <a:ext cx="534795" cy="411425"/>
          </a:xfrm>
          <a:custGeom>
            <a:avLst/>
            <a:gdLst/>
            <a:ahLst/>
            <a:cxnLst/>
            <a:rect l="l" t="t" r="r" b="b"/>
            <a:pathLst>
              <a:path w="209313" h="159005" extrusionOk="0">
                <a:moveTo>
                  <a:pt x="44445" y="0"/>
                </a:moveTo>
                <a:cubicBezTo>
                  <a:pt x="19965" y="0"/>
                  <a:pt x="0" y="19965"/>
                  <a:pt x="0" y="44446"/>
                </a:cubicBezTo>
                <a:lnTo>
                  <a:pt x="0" y="61954"/>
                </a:lnTo>
                <a:cubicBezTo>
                  <a:pt x="0" y="86435"/>
                  <a:pt x="19965" y="106399"/>
                  <a:pt x="44445" y="106399"/>
                </a:cubicBezTo>
                <a:cubicBezTo>
                  <a:pt x="59815" y="106399"/>
                  <a:pt x="72253" y="93882"/>
                  <a:pt x="72253" y="78591"/>
                </a:cubicBezTo>
                <a:lnTo>
                  <a:pt x="72253" y="72016"/>
                </a:lnTo>
                <a:cubicBezTo>
                  <a:pt x="72253" y="66074"/>
                  <a:pt x="67420" y="61162"/>
                  <a:pt x="61399" y="61162"/>
                </a:cubicBezTo>
                <a:cubicBezTo>
                  <a:pt x="59736" y="61162"/>
                  <a:pt x="58389" y="59815"/>
                  <a:pt x="58389" y="58151"/>
                </a:cubicBezTo>
                <a:lnTo>
                  <a:pt x="58389" y="57201"/>
                </a:lnTo>
                <a:lnTo>
                  <a:pt x="62112" y="57201"/>
                </a:lnTo>
                <a:cubicBezTo>
                  <a:pt x="78591" y="57201"/>
                  <a:pt x="91901" y="70511"/>
                  <a:pt x="91901" y="86989"/>
                </a:cubicBezTo>
                <a:lnTo>
                  <a:pt x="91901" y="155044"/>
                </a:lnTo>
                <a:cubicBezTo>
                  <a:pt x="91901" y="157262"/>
                  <a:pt x="93723" y="159005"/>
                  <a:pt x="95862" y="159005"/>
                </a:cubicBezTo>
                <a:cubicBezTo>
                  <a:pt x="98080" y="159005"/>
                  <a:pt x="99823" y="157262"/>
                  <a:pt x="99823" y="155044"/>
                </a:cubicBezTo>
                <a:lnTo>
                  <a:pt x="99823" y="86989"/>
                </a:lnTo>
                <a:cubicBezTo>
                  <a:pt x="99823" y="66153"/>
                  <a:pt x="82949" y="49278"/>
                  <a:pt x="62112" y="49278"/>
                </a:cubicBezTo>
                <a:lnTo>
                  <a:pt x="58389" y="49278"/>
                </a:lnTo>
                <a:lnTo>
                  <a:pt x="58389" y="48248"/>
                </a:lnTo>
                <a:cubicBezTo>
                  <a:pt x="58389" y="46664"/>
                  <a:pt x="59736" y="45317"/>
                  <a:pt x="61399" y="45317"/>
                </a:cubicBezTo>
                <a:cubicBezTo>
                  <a:pt x="67420" y="45317"/>
                  <a:pt x="72253" y="40405"/>
                  <a:pt x="72253" y="34384"/>
                </a:cubicBezTo>
                <a:lnTo>
                  <a:pt x="72253" y="27887"/>
                </a:lnTo>
                <a:cubicBezTo>
                  <a:pt x="72253" y="12518"/>
                  <a:pt x="59815" y="0"/>
                  <a:pt x="44445" y="0"/>
                </a:cubicBezTo>
                <a:close/>
                <a:moveTo>
                  <a:pt x="164867" y="0"/>
                </a:moveTo>
                <a:cubicBezTo>
                  <a:pt x="149497" y="0"/>
                  <a:pt x="136980" y="12518"/>
                  <a:pt x="136980" y="27887"/>
                </a:cubicBezTo>
                <a:lnTo>
                  <a:pt x="136980" y="34384"/>
                </a:lnTo>
                <a:cubicBezTo>
                  <a:pt x="136980" y="40405"/>
                  <a:pt x="141892" y="45317"/>
                  <a:pt x="147913" y="45317"/>
                </a:cubicBezTo>
                <a:cubicBezTo>
                  <a:pt x="149577" y="45317"/>
                  <a:pt x="150924" y="46664"/>
                  <a:pt x="150924" y="48248"/>
                </a:cubicBezTo>
                <a:lnTo>
                  <a:pt x="150924" y="49278"/>
                </a:lnTo>
                <a:lnTo>
                  <a:pt x="147121" y="49278"/>
                </a:lnTo>
                <a:cubicBezTo>
                  <a:pt x="126364" y="49278"/>
                  <a:pt x="109410" y="66153"/>
                  <a:pt x="109410" y="86989"/>
                </a:cubicBezTo>
                <a:lnTo>
                  <a:pt x="109410" y="155044"/>
                </a:lnTo>
                <a:cubicBezTo>
                  <a:pt x="109410" y="157262"/>
                  <a:pt x="111232" y="159005"/>
                  <a:pt x="113371" y="159005"/>
                </a:cubicBezTo>
                <a:cubicBezTo>
                  <a:pt x="115589" y="159005"/>
                  <a:pt x="117332" y="157262"/>
                  <a:pt x="117332" y="155044"/>
                </a:cubicBezTo>
                <a:lnTo>
                  <a:pt x="117332" y="86989"/>
                </a:lnTo>
                <a:cubicBezTo>
                  <a:pt x="117332" y="70511"/>
                  <a:pt x="130721" y="57201"/>
                  <a:pt x="147121" y="57201"/>
                </a:cubicBezTo>
                <a:lnTo>
                  <a:pt x="150924" y="57201"/>
                </a:lnTo>
                <a:lnTo>
                  <a:pt x="150924" y="58151"/>
                </a:lnTo>
                <a:cubicBezTo>
                  <a:pt x="150924" y="59815"/>
                  <a:pt x="149577" y="61162"/>
                  <a:pt x="147913" y="61162"/>
                </a:cubicBezTo>
                <a:cubicBezTo>
                  <a:pt x="141892" y="61162"/>
                  <a:pt x="136980" y="66074"/>
                  <a:pt x="136980" y="72016"/>
                </a:cubicBezTo>
                <a:lnTo>
                  <a:pt x="136980" y="78591"/>
                </a:lnTo>
                <a:cubicBezTo>
                  <a:pt x="136980" y="93882"/>
                  <a:pt x="149497" y="106399"/>
                  <a:pt x="164867" y="106399"/>
                </a:cubicBezTo>
                <a:cubicBezTo>
                  <a:pt x="189348" y="106399"/>
                  <a:pt x="209312" y="86435"/>
                  <a:pt x="209312" y="61954"/>
                </a:cubicBezTo>
                <a:lnTo>
                  <a:pt x="209312" y="44446"/>
                </a:lnTo>
                <a:cubicBezTo>
                  <a:pt x="209312" y="19965"/>
                  <a:pt x="189348" y="0"/>
                  <a:pt x="1648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0"/>
          <p:cNvSpPr txBox="1">
            <a:spLocks noGrp="1"/>
          </p:cNvSpPr>
          <p:nvPr>
            <p:ph type="subTitle" idx="1"/>
          </p:nvPr>
        </p:nvSpPr>
        <p:spPr>
          <a:xfrm>
            <a:off x="1757980" y="2686819"/>
            <a:ext cx="26061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Despite being red, Mars is a very cold place. The planet is full of iron oxide dust, which makes it red</a:t>
            </a:r>
            <a:endParaRPr dirty="0"/>
          </a:p>
        </p:txBody>
      </p:sp>
      <p:sp>
        <p:nvSpPr>
          <p:cNvPr id="952" name="Google Shape;952;p40"/>
          <p:cNvSpPr txBox="1">
            <a:spLocks noGrp="1"/>
          </p:cNvSpPr>
          <p:nvPr>
            <p:ph type="title"/>
          </p:nvPr>
        </p:nvSpPr>
        <p:spPr>
          <a:xfrm>
            <a:off x="744741" y="242038"/>
            <a:ext cx="5832228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7FADC5"/>
                </a:solidFill>
              </a:rPr>
              <a:t>REVIEW OF SYSTEMS</a:t>
            </a:r>
            <a:endParaRPr sz="3600" dirty="0">
              <a:solidFill>
                <a:srgbClr val="7FADC5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115431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s-AR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702" y="297564"/>
            <a:ext cx="773050" cy="880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ology Clinical Case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FADC5"/>
      </a:accent1>
      <a:accent2>
        <a:srgbClr val="FFAB2F"/>
      </a:accent2>
      <a:accent3>
        <a:srgbClr val="7FADC5"/>
      </a:accent3>
      <a:accent4>
        <a:srgbClr val="FFAB40"/>
      </a:accent4>
      <a:accent5>
        <a:srgbClr val="7FADC5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1750</Words>
  <Application>Microsoft Office PowerPoint</Application>
  <PresentationFormat>Presentación en pantalla (16:9)</PresentationFormat>
  <Paragraphs>239</Paragraphs>
  <Slides>46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66" baseType="lpstr">
      <vt:lpstr>맑은 고딕</vt:lpstr>
      <vt:lpstr>Fira Sans Extra Condensed Medium</vt:lpstr>
      <vt:lpstr>Raleway Medium</vt:lpstr>
      <vt:lpstr>Livvic</vt:lpstr>
      <vt:lpstr>Sue Ellen Francisco</vt:lpstr>
      <vt:lpstr>Barlow Semi Condensed Medium</vt:lpstr>
      <vt:lpstr>Barlow ExtraBold</vt:lpstr>
      <vt:lpstr>Alice</vt:lpstr>
      <vt:lpstr>Proxima Nova</vt:lpstr>
      <vt:lpstr>Barlow Semi Condensed SemiBold</vt:lpstr>
      <vt:lpstr>Arial</vt:lpstr>
      <vt:lpstr>Barlow Semi Condensed</vt:lpstr>
      <vt:lpstr>Proxima Nova Semibold</vt:lpstr>
      <vt:lpstr>Barlow</vt:lpstr>
      <vt:lpstr>Anton</vt:lpstr>
      <vt:lpstr>Montserrat Medium</vt:lpstr>
      <vt:lpstr>Roboto Condensed Light</vt:lpstr>
      <vt:lpstr>Raleway</vt:lpstr>
      <vt:lpstr>Urology Clinical Case by Slidesgo</vt:lpstr>
      <vt:lpstr>Slidesgo Final Pages</vt:lpstr>
      <vt:lpstr>UROGOLY</vt:lpstr>
      <vt:lpstr>¡Whoa!</vt:lpstr>
      <vt:lpstr>TABLE OF CONTENT</vt:lpstr>
      <vt:lpstr>INTRODUCTION</vt:lpstr>
      <vt:lpstr>—SOMEONE FAMOUS</vt:lpstr>
      <vt:lpstr>IDENTIFYING INFORMATION</vt:lpstr>
      <vt:lpstr>ABOUT THE PATIENT</vt:lpstr>
      <vt:lpstr>PATIENT MEDICAL HISTORY</vt:lpstr>
      <vt:lpstr>REVIEW OF SYSTEMS</vt:lpstr>
      <vt:lpstr>1989</vt:lpstr>
      <vt:lpstr>PHYSICAL EXAMINATION</vt:lpstr>
      <vt:lpstr>PROJECT 2</vt:lpstr>
      <vt:lpstr>A PICTURE IS WORTHS A THOUSAND WORDS</vt:lpstr>
      <vt:lpstr>DIAGNOSIS</vt:lpstr>
      <vt:lpstr>TREATMENT</vt:lpstr>
      <vt:lpstr>CONTRAINDICATIONS &amp; INDICATIONS</vt:lpstr>
      <vt:lpstr>FINDINGS</vt:lpstr>
      <vt:lpstr>DISCUSSION</vt:lpstr>
      <vt:lpstr>DISCUSSION</vt:lpstr>
      <vt:lpstr>DISCUSSION SUMMARY</vt:lpstr>
      <vt:lpstr>325,000</vt:lpstr>
      <vt:lpstr>Presentación de PowerPoint</vt:lpstr>
      <vt:lpstr>333,000.00</vt:lpstr>
      <vt:lpstr>DEMOGRAPHIC DATA</vt:lpstr>
      <vt:lpstr>Problem vs. solution</vt:lpstr>
      <vt:lpstr>Presentación de PowerPoint</vt:lpstr>
      <vt:lpstr>Presentación de PowerPoint</vt:lpstr>
      <vt:lpstr>PATIENT MONITORING</vt:lpstr>
      <vt:lpstr>POST - PREVENTION </vt:lpstr>
      <vt:lpstr>CONCLUSIONS</vt:lpstr>
      <vt:lpstr>REFERENCES</vt:lpstr>
      <vt:lpstr>OUR TEAM</vt:lpstr>
      <vt:lpstr>TABLET APP</vt:lpstr>
      <vt:lpstr>Presentación de PowerPoint</vt:lpstr>
      <vt:lpstr>Presentación de PowerPoint</vt:lpstr>
      <vt:lpstr>THANKS!</vt:lpstr>
      <vt:lpstr>www.plantillaspower-point.com</vt:lpstr>
      <vt:lpstr>RESOURCES</vt:lpstr>
      <vt:lpstr>RESOURCES</vt:lpstr>
      <vt:lpstr>RESOURCES</vt:lpstr>
      <vt:lpstr>RESOURCES</vt:lpstr>
      <vt:lpstr>Presentación de PowerPoint</vt:lpstr>
      <vt:lpstr>...and our sets of editable icons</vt:lpstr>
      <vt:lpstr>Educational Icons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urologia</dc:title>
  <dc:creator>Sr GRYM</dc:creator>
  <cp:lastModifiedBy>ADMIN</cp:lastModifiedBy>
  <cp:revision>23</cp:revision>
  <dcterms:modified xsi:type="dcterms:W3CDTF">2022-04-08T21:13:14Z</dcterms:modified>
</cp:coreProperties>
</file>