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45"/>
  </p:notesMasterIdLst>
  <p:sldIdLst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313" r:id="rId18"/>
    <p:sldId id="273" r:id="rId19"/>
    <p:sldId id="308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307" r:id="rId29"/>
    <p:sldId id="283" r:id="rId30"/>
    <p:sldId id="284" r:id="rId31"/>
    <p:sldId id="285" r:id="rId32"/>
    <p:sldId id="286" r:id="rId33"/>
    <p:sldId id="287" r:id="rId34"/>
    <p:sldId id="289" r:id="rId35"/>
    <p:sldId id="309" r:id="rId36"/>
    <p:sldId id="310" r:id="rId37"/>
    <p:sldId id="311" r:id="rId38"/>
    <p:sldId id="290" r:id="rId39"/>
    <p:sldId id="306" r:id="rId40"/>
    <p:sldId id="291" r:id="rId41"/>
    <p:sldId id="315" r:id="rId42"/>
    <p:sldId id="303" r:id="rId43"/>
    <p:sldId id="304" r:id="rId44"/>
  </p:sldIdLst>
  <p:sldSz cx="9144000" cy="5143500" type="screen16x9"/>
  <p:notesSz cx="6858000" cy="9144000"/>
  <p:embeddedFontLst>
    <p:embeddedFont>
      <p:font typeface="Anton" pitchFamily="2" charset="0"/>
      <p:regular r:id="rId46"/>
    </p:embeddedFont>
    <p:embeddedFont>
      <p:font typeface="Arial Rounded MT Bold" panose="020F0704030504030204" pitchFamily="34" charset="0"/>
      <p:regular r:id="rId47"/>
    </p:embeddedFont>
    <p:embeddedFont>
      <p:font typeface="Fredoka One" panose="02000000000000000000" pitchFamily="2" charset="0"/>
      <p:regular r:id="rId48"/>
    </p:embeddedFont>
    <p:embeddedFont>
      <p:font typeface="Montserrat Medium" panose="00000600000000000000" pitchFamily="2" charset="0"/>
      <p:regular r:id="rId49"/>
      <p:bold r:id="rId50"/>
      <p:italic r:id="rId51"/>
      <p:boldItalic r:id="rId52"/>
    </p:embeddedFont>
    <p:embeddedFont>
      <p:font typeface="Proxima Nova" panose="020B0604020202020204" charset="0"/>
      <p:regular r:id="rId53"/>
      <p:bold r:id="rId54"/>
      <p:italic r:id="rId55"/>
      <p:boldItalic r:id="rId56"/>
    </p:embeddedFont>
    <p:embeddedFont>
      <p:font typeface="Proxima Nova Semibold" panose="020B0604020202020204" charset="0"/>
      <p:regular r:id="rId57"/>
      <p:bold r:id="rId58"/>
      <p:boldItalic r:id="rId59"/>
    </p:embeddedFont>
    <p:embeddedFont>
      <p:font typeface="Raleway" pitchFamily="2" charset="0"/>
      <p:regular r:id="rId60"/>
      <p:bold r:id="rId61"/>
      <p:italic r:id="rId62"/>
      <p:boldItalic r:id="rId63"/>
    </p:embeddedFont>
    <p:embeddedFont>
      <p:font typeface="Raleway Medium" pitchFamily="2" charset="0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0A1"/>
    <a:srgbClr val="EE7D98"/>
    <a:srgbClr val="FFEEC9"/>
    <a:srgbClr val="5C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273502-4A0F-4449-9227-CA57DB927F62}">
  <a:tblStyle styleId="{2B273502-4A0F-4449-9227-CA57DB927F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63" Type="http://schemas.openxmlformats.org/officeDocument/2006/relationships/font" Target="fonts/font18.fntdata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font" Target="fonts/font21.fntdata"/><Relationship Id="rId5" Type="http://schemas.openxmlformats.org/officeDocument/2006/relationships/slide" Target="slides/slide3.xml"/><Relationship Id="rId61" Type="http://schemas.openxmlformats.org/officeDocument/2006/relationships/font" Target="fonts/font16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font" Target="fonts/font2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5.fntdata"/><Relationship Id="rId5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61838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37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af5f55f8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af5f55f8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4594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af5f55f87b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af5f55f87b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616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af5f55f87b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af5f55f87b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0545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gdd876a86d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3" name="Google Shape;1123;gdd876a86d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22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1275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afd95d3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afd95d3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612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afd95d3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afd95d3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436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gdd876a86d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2" name="Google Shape;1232;gdd876a86d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9057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1766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dd876a86d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6" name="Google Shape;1256;gdd876a86d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091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7072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af5f55f87b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gaf5f55f87b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382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dd876a86d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dd876a86d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464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dd876a86d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dd876a86d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5715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dd876a86d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dd876a86d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0926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81220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0377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db008b8032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db008b8032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62555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gd7e39904c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3" name="Google Shape;1623;gd7e39904c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8226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gaf5f55f87b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4" name="Google Shape;1644;gaf5f55f87b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53829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afead7cb4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afead7cb4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03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dd876a86d7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dd876a86d7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5651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afead7cb4c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gafead7cb4c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6079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db008b8032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db008b8032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2775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aaf53fd43f_6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aaf53fd43f_6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1936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aaf53fd43f_6_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aaf53fd43f_6_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7674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af5f55f87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af5f55f87b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0612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afead7cb4c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afead7cb4c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65162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afead7cb4c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afead7cb4c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82857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2" name="Google Shape;6582;gdd876a86d7_5_4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3" name="Google Shape;6583;gdd876a86d7_5_4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4966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0" name="Google Shape;7350;gdd876a86d7_5_5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1" name="Google Shape;7351;gdd876a86d7_5_5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721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4947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4454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de19f96a08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de19f96a08_2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723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d7e39904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d7e39904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0764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904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afead7cb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afead7cb4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11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948326" y="1147204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02066" y="181301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5695602" y="40443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307521" y="4473260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399394" y="4572630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780787" y="43718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728549" y="4044375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571984" y="409062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326640" y="4549506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25457" y="38523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44366" y="32844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2576135" y="768100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redoka One"/>
              <a:buNone/>
              <a:defRPr sz="5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3240785" y="2875725"/>
            <a:ext cx="266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4" name="Google Shape;19;p2"/>
          <p:cNvSpPr/>
          <p:nvPr userDrawn="1"/>
        </p:nvSpPr>
        <p:spPr>
          <a:xfrm>
            <a:off x="475910" y="3719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>
            <a:off x="1033050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1033050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4785925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4785925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>
            <a:off x="2371697" y="20189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hasCustomPrompt="1"/>
          </p:nvPr>
        </p:nvSpPr>
        <p:spPr>
          <a:xfrm>
            <a:off x="1150500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2"/>
          </p:nvPr>
        </p:nvSpPr>
        <p:spPr>
          <a:xfrm>
            <a:off x="6129446" y="20177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3" hasCustomPrompt="1"/>
          </p:nvPr>
        </p:nvSpPr>
        <p:spPr>
          <a:xfrm>
            <a:off x="4903375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 idx="4"/>
          </p:nvPr>
        </p:nvSpPr>
        <p:spPr>
          <a:xfrm>
            <a:off x="2371697" y="32381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5"/>
          </p:nvPr>
        </p:nvSpPr>
        <p:spPr>
          <a:xfrm>
            <a:off x="2371697" y="36953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6" hasCustomPrompt="1"/>
          </p:nvPr>
        </p:nvSpPr>
        <p:spPr>
          <a:xfrm>
            <a:off x="1150500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ctrTitle" idx="7"/>
          </p:nvPr>
        </p:nvSpPr>
        <p:spPr>
          <a:xfrm>
            <a:off x="6129446" y="32369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8"/>
          </p:nvPr>
        </p:nvSpPr>
        <p:spPr>
          <a:xfrm>
            <a:off x="6129446" y="36941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9" hasCustomPrompt="1"/>
          </p:nvPr>
        </p:nvSpPr>
        <p:spPr>
          <a:xfrm>
            <a:off x="4903375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ctrTitle" idx="13"/>
          </p:nvPr>
        </p:nvSpPr>
        <p:spPr>
          <a:xfrm>
            <a:off x="2371697" y="15617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ctrTitle" idx="14"/>
          </p:nvPr>
        </p:nvSpPr>
        <p:spPr>
          <a:xfrm>
            <a:off x="6129446" y="15605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>
            <a:spLocks noGrp="1"/>
          </p:cNvSpPr>
          <p:nvPr>
            <p:ph type="title"/>
          </p:nvPr>
        </p:nvSpPr>
        <p:spPr>
          <a:xfrm>
            <a:off x="720100" y="1723800"/>
            <a:ext cx="2051400" cy="42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1"/>
          </p:nvPr>
        </p:nvSpPr>
        <p:spPr>
          <a:xfrm>
            <a:off x="720100" y="2083800"/>
            <a:ext cx="2051400" cy="5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title" idx="2"/>
          </p:nvPr>
        </p:nvSpPr>
        <p:spPr>
          <a:xfrm>
            <a:off x="3546382" y="1723800"/>
            <a:ext cx="2051400" cy="42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3"/>
          </p:nvPr>
        </p:nvSpPr>
        <p:spPr>
          <a:xfrm>
            <a:off x="3546382" y="2083800"/>
            <a:ext cx="2051400" cy="5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title" idx="4"/>
          </p:nvPr>
        </p:nvSpPr>
        <p:spPr>
          <a:xfrm>
            <a:off x="6372826" y="1723800"/>
            <a:ext cx="2051400" cy="42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5"/>
          </p:nvPr>
        </p:nvSpPr>
        <p:spPr>
          <a:xfrm>
            <a:off x="6372826" y="2083800"/>
            <a:ext cx="2051400" cy="5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title" idx="6"/>
          </p:nvPr>
        </p:nvSpPr>
        <p:spPr>
          <a:xfrm>
            <a:off x="720100" y="3163800"/>
            <a:ext cx="2051400" cy="42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7"/>
          </p:nvPr>
        </p:nvSpPr>
        <p:spPr>
          <a:xfrm>
            <a:off x="720100" y="3523800"/>
            <a:ext cx="2051400" cy="5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title" idx="8"/>
          </p:nvPr>
        </p:nvSpPr>
        <p:spPr>
          <a:xfrm>
            <a:off x="3546382" y="3164395"/>
            <a:ext cx="2051400" cy="42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subTitle" idx="9"/>
          </p:nvPr>
        </p:nvSpPr>
        <p:spPr>
          <a:xfrm>
            <a:off x="3546382" y="3524395"/>
            <a:ext cx="2051400" cy="5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4"/>
          <p:cNvSpPr txBox="1">
            <a:spLocks noGrp="1"/>
          </p:cNvSpPr>
          <p:nvPr>
            <p:ph type="title" idx="13"/>
          </p:nvPr>
        </p:nvSpPr>
        <p:spPr>
          <a:xfrm>
            <a:off x="6372826" y="3164395"/>
            <a:ext cx="2051400" cy="42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14"/>
          <p:cNvSpPr txBox="1">
            <a:spLocks noGrp="1"/>
          </p:cNvSpPr>
          <p:nvPr>
            <p:ph type="subTitle" idx="14"/>
          </p:nvPr>
        </p:nvSpPr>
        <p:spPr>
          <a:xfrm>
            <a:off x="6372826" y="3524395"/>
            <a:ext cx="2051400" cy="5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4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4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4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"/>
          <p:cNvSpPr/>
          <p:nvPr/>
        </p:nvSpPr>
        <p:spPr>
          <a:xfrm rot="10800000">
            <a:off x="333768" y="4777703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"/>
          <p:cNvSpPr/>
          <p:nvPr/>
        </p:nvSpPr>
        <p:spPr>
          <a:xfrm rot="10800000">
            <a:off x="1150518" y="4581924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"/>
          <p:cNvSpPr/>
          <p:nvPr/>
        </p:nvSpPr>
        <p:spPr>
          <a:xfrm rot="10800000">
            <a:off x="146895" y="424423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4"/>
          <p:cNvSpPr/>
          <p:nvPr/>
        </p:nvSpPr>
        <p:spPr>
          <a:xfrm rot="10800000">
            <a:off x="201256" y="3669706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4"/>
          <p:cNvSpPr/>
          <p:nvPr/>
        </p:nvSpPr>
        <p:spPr>
          <a:xfrm rot="10800000">
            <a:off x="8590959" y="4522587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4"/>
          <p:cNvSpPr/>
          <p:nvPr/>
        </p:nvSpPr>
        <p:spPr>
          <a:xfrm rot="10800000">
            <a:off x="8095907" y="480149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4"/>
          <p:cNvSpPr/>
          <p:nvPr/>
        </p:nvSpPr>
        <p:spPr>
          <a:xfrm rot="10800000">
            <a:off x="8347816" y="413186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"/>
          <p:cNvSpPr/>
          <p:nvPr/>
        </p:nvSpPr>
        <p:spPr>
          <a:xfrm rot="10800000">
            <a:off x="8599585" y="371170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4"/>
          <p:cNvSpPr/>
          <p:nvPr/>
        </p:nvSpPr>
        <p:spPr>
          <a:xfrm rot="10800000">
            <a:off x="713232" y="459209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CUSTOM_1_1">
    <p:bg>
      <p:bgPr>
        <a:solidFill>
          <a:schemeClr val="lt2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/>
          <p:nvPr/>
        </p:nvSpPr>
        <p:spPr>
          <a:xfrm>
            <a:off x="637025" y="1603062"/>
            <a:ext cx="2200953" cy="1325738"/>
          </a:xfrm>
          <a:custGeom>
            <a:avLst/>
            <a:gdLst/>
            <a:ahLst/>
            <a:cxnLst/>
            <a:rect l="l" t="t" r="r" b="b"/>
            <a:pathLst>
              <a:path w="49725" h="45336" extrusionOk="0">
                <a:moveTo>
                  <a:pt x="23822" y="984"/>
                </a:moveTo>
                <a:lnTo>
                  <a:pt x="30955" y="1030"/>
                </a:lnTo>
                <a:lnTo>
                  <a:pt x="38065" y="1327"/>
                </a:lnTo>
                <a:lnTo>
                  <a:pt x="45153" y="1876"/>
                </a:lnTo>
                <a:lnTo>
                  <a:pt x="48696" y="2264"/>
                </a:lnTo>
                <a:lnTo>
                  <a:pt x="48673" y="6471"/>
                </a:lnTo>
                <a:lnTo>
                  <a:pt x="48650" y="10700"/>
                </a:lnTo>
                <a:lnTo>
                  <a:pt x="45655" y="10609"/>
                </a:lnTo>
                <a:lnTo>
                  <a:pt x="39689" y="10517"/>
                </a:lnTo>
                <a:lnTo>
                  <a:pt x="30727" y="10609"/>
                </a:lnTo>
                <a:lnTo>
                  <a:pt x="24760" y="10792"/>
                </a:lnTo>
                <a:lnTo>
                  <a:pt x="18816" y="10997"/>
                </a:lnTo>
                <a:lnTo>
                  <a:pt x="12849" y="11295"/>
                </a:lnTo>
                <a:lnTo>
                  <a:pt x="9968" y="11500"/>
                </a:lnTo>
                <a:lnTo>
                  <a:pt x="4207" y="11912"/>
                </a:lnTo>
                <a:lnTo>
                  <a:pt x="1326" y="12003"/>
                </a:lnTo>
                <a:lnTo>
                  <a:pt x="1326" y="9351"/>
                </a:lnTo>
                <a:lnTo>
                  <a:pt x="1258" y="6699"/>
                </a:lnTo>
                <a:lnTo>
                  <a:pt x="1212" y="6128"/>
                </a:lnTo>
                <a:lnTo>
                  <a:pt x="1075" y="4756"/>
                </a:lnTo>
                <a:lnTo>
                  <a:pt x="1121" y="3796"/>
                </a:lnTo>
                <a:lnTo>
                  <a:pt x="1281" y="3224"/>
                </a:lnTo>
                <a:lnTo>
                  <a:pt x="1624" y="2767"/>
                </a:lnTo>
                <a:lnTo>
                  <a:pt x="2172" y="2493"/>
                </a:lnTo>
                <a:lnTo>
                  <a:pt x="2561" y="2424"/>
                </a:lnTo>
                <a:lnTo>
                  <a:pt x="3613" y="2424"/>
                </a:lnTo>
                <a:lnTo>
                  <a:pt x="5739" y="2241"/>
                </a:lnTo>
                <a:lnTo>
                  <a:pt x="8939" y="1830"/>
                </a:lnTo>
                <a:lnTo>
                  <a:pt x="11066" y="1601"/>
                </a:lnTo>
                <a:lnTo>
                  <a:pt x="13352" y="1418"/>
                </a:lnTo>
                <a:lnTo>
                  <a:pt x="17970" y="1167"/>
                </a:lnTo>
                <a:lnTo>
                  <a:pt x="20256" y="1075"/>
                </a:lnTo>
                <a:lnTo>
                  <a:pt x="23822" y="984"/>
                </a:lnTo>
                <a:close/>
                <a:moveTo>
                  <a:pt x="48627" y="11455"/>
                </a:moveTo>
                <a:lnTo>
                  <a:pt x="48536" y="26978"/>
                </a:lnTo>
                <a:lnTo>
                  <a:pt x="48399" y="42501"/>
                </a:lnTo>
                <a:lnTo>
                  <a:pt x="44261" y="42981"/>
                </a:lnTo>
                <a:lnTo>
                  <a:pt x="35962" y="43713"/>
                </a:lnTo>
                <a:lnTo>
                  <a:pt x="27663" y="44170"/>
                </a:lnTo>
                <a:lnTo>
                  <a:pt x="19341" y="44330"/>
                </a:lnTo>
                <a:lnTo>
                  <a:pt x="15181" y="44307"/>
                </a:lnTo>
                <a:lnTo>
                  <a:pt x="10951" y="44216"/>
                </a:lnTo>
                <a:lnTo>
                  <a:pt x="6699" y="44055"/>
                </a:lnTo>
                <a:lnTo>
                  <a:pt x="4664" y="43941"/>
                </a:lnTo>
                <a:lnTo>
                  <a:pt x="2607" y="43804"/>
                </a:lnTo>
                <a:lnTo>
                  <a:pt x="2058" y="43804"/>
                </a:lnTo>
                <a:lnTo>
                  <a:pt x="1555" y="43713"/>
                </a:lnTo>
                <a:lnTo>
                  <a:pt x="1326" y="43484"/>
                </a:lnTo>
                <a:lnTo>
                  <a:pt x="1029" y="42730"/>
                </a:lnTo>
                <a:lnTo>
                  <a:pt x="961" y="42409"/>
                </a:lnTo>
                <a:lnTo>
                  <a:pt x="892" y="41198"/>
                </a:lnTo>
                <a:lnTo>
                  <a:pt x="961" y="39940"/>
                </a:lnTo>
                <a:lnTo>
                  <a:pt x="961" y="31436"/>
                </a:lnTo>
                <a:lnTo>
                  <a:pt x="1098" y="22931"/>
                </a:lnTo>
                <a:lnTo>
                  <a:pt x="1212" y="17879"/>
                </a:lnTo>
                <a:lnTo>
                  <a:pt x="1304" y="12826"/>
                </a:lnTo>
                <a:lnTo>
                  <a:pt x="2744" y="12895"/>
                </a:lnTo>
                <a:lnTo>
                  <a:pt x="5647" y="12803"/>
                </a:lnTo>
                <a:lnTo>
                  <a:pt x="9968" y="12461"/>
                </a:lnTo>
                <a:lnTo>
                  <a:pt x="12849" y="12232"/>
                </a:lnTo>
                <a:lnTo>
                  <a:pt x="18816" y="11866"/>
                </a:lnTo>
                <a:lnTo>
                  <a:pt x="24760" y="11638"/>
                </a:lnTo>
                <a:lnTo>
                  <a:pt x="30727" y="11500"/>
                </a:lnTo>
                <a:lnTo>
                  <a:pt x="42661" y="11500"/>
                </a:lnTo>
                <a:lnTo>
                  <a:pt x="48627" y="11455"/>
                </a:lnTo>
                <a:close/>
                <a:moveTo>
                  <a:pt x="29218" y="1"/>
                </a:moveTo>
                <a:lnTo>
                  <a:pt x="21262" y="47"/>
                </a:lnTo>
                <a:lnTo>
                  <a:pt x="17284" y="207"/>
                </a:lnTo>
                <a:lnTo>
                  <a:pt x="13420" y="412"/>
                </a:lnTo>
                <a:lnTo>
                  <a:pt x="9557" y="732"/>
                </a:lnTo>
                <a:lnTo>
                  <a:pt x="7682" y="870"/>
                </a:lnTo>
                <a:lnTo>
                  <a:pt x="4847" y="1098"/>
                </a:lnTo>
                <a:lnTo>
                  <a:pt x="2972" y="1350"/>
                </a:lnTo>
                <a:lnTo>
                  <a:pt x="2058" y="1556"/>
                </a:lnTo>
                <a:lnTo>
                  <a:pt x="1669" y="1647"/>
                </a:lnTo>
                <a:lnTo>
                  <a:pt x="1075" y="1990"/>
                </a:lnTo>
                <a:lnTo>
                  <a:pt x="663" y="2447"/>
                </a:lnTo>
                <a:lnTo>
                  <a:pt x="435" y="2996"/>
                </a:lnTo>
                <a:lnTo>
                  <a:pt x="275" y="3956"/>
                </a:lnTo>
                <a:lnTo>
                  <a:pt x="320" y="5351"/>
                </a:lnTo>
                <a:lnTo>
                  <a:pt x="343" y="6036"/>
                </a:lnTo>
                <a:lnTo>
                  <a:pt x="412" y="8437"/>
                </a:lnTo>
                <a:lnTo>
                  <a:pt x="503" y="10860"/>
                </a:lnTo>
                <a:lnTo>
                  <a:pt x="320" y="16233"/>
                </a:lnTo>
                <a:lnTo>
                  <a:pt x="252" y="21537"/>
                </a:lnTo>
                <a:lnTo>
                  <a:pt x="160" y="26063"/>
                </a:lnTo>
                <a:lnTo>
                  <a:pt x="46" y="35094"/>
                </a:lnTo>
                <a:lnTo>
                  <a:pt x="46" y="39620"/>
                </a:lnTo>
                <a:lnTo>
                  <a:pt x="46" y="40398"/>
                </a:lnTo>
                <a:lnTo>
                  <a:pt x="0" y="42021"/>
                </a:lnTo>
                <a:lnTo>
                  <a:pt x="183" y="43164"/>
                </a:lnTo>
                <a:lnTo>
                  <a:pt x="458" y="43827"/>
                </a:lnTo>
                <a:lnTo>
                  <a:pt x="938" y="44330"/>
                </a:lnTo>
                <a:lnTo>
                  <a:pt x="1624" y="44696"/>
                </a:lnTo>
                <a:lnTo>
                  <a:pt x="2081" y="44787"/>
                </a:lnTo>
                <a:lnTo>
                  <a:pt x="3110" y="44947"/>
                </a:lnTo>
                <a:lnTo>
                  <a:pt x="5190" y="45107"/>
                </a:lnTo>
                <a:lnTo>
                  <a:pt x="8345" y="45176"/>
                </a:lnTo>
                <a:lnTo>
                  <a:pt x="10403" y="45221"/>
                </a:lnTo>
                <a:lnTo>
                  <a:pt x="14906" y="45336"/>
                </a:lnTo>
                <a:lnTo>
                  <a:pt x="23914" y="45290"/>
                </a:lnTo>
                <a:lnTo>
                  <a:pt x="28418" y="45130"/>
                </a:lnTo>
                <a:lnTo>
                  <a:pt x="30955" y="45016"/>
                </a:lnTo>
                <a:lnTo>
                  <a:pt x="36053" y="44673"/>
                </a:lnTo>
                <a:lnTo>
                  <a:pt x="43689" y="43964"/>
                </a:lnTo>
                <a:lnTo>
                  <a:pt x="48765" y="43347"/>
                </a:lnTo>
                <a:lnTo>
                  <a:pt x="49016" y="43301"/>
                </a:lnTo>
                <a:lnTo>
                  <a:pt x="49359" y="42981"/>
                </a:lnTo>
                <a:lnTo>
                  <a:pt x="49405" y="42707"/>
                </a:lnTo>
                <a:lnTo>
                  <a:pt x="49542" y="22360"/>
                </a:lnTo>
                <a:lnTo>
                  <a:pt x="49725" y="2036"/>
                </a:lnTo>
                <a:lnTo>
                  <a:pt x="49679" y="1761"/>
                </a:lnTo>
                <a:lnTo>
                  <a:pt x="49313" y="1441"/>
                </a:lnTo>
                <a:lnTo>
                  <a:pt x="49062" y="1395"/>
                </a:lnTo>
                <a:lnTo>
                  <a:pt x="45107" y="938"/>
                </a:lnTo>
                <a:lnTo>
                  <a:pt x="37174" y="298"/>
                </a:lnTo>
                <a:lnTo>
                  <a:pt x="2921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2" name="Google Shape;232;p15"/>
          <p:cNvSpPr/>
          <p:nvPr/>
        </p:nvSpPr>
        <p:spPr>
          <a:xfrm>
            <a:off x="2056625" y="3193738"/>
            <a:ext cx="2200953" cy="1325738"/>
          </a:xfrm>
          <a:custGeom>
            <a:avLst/>
            <a:gdLst/>
            <a:ahLst/>
            <a:cxnLst/>
            <a:rect l="l" t="t" r="r" b="b"/>
            <a:pathLst>
              <a:path w="49725" h="45336" extrusionOk="0">
                <a:moveTo>
                  <a:pt x="23822" y="984"/>
                </a:moveTo>
                <a:lnTo>
                  <a:pt x="30955" y="1030"/>
                </a:lnTo>
                <a:lnTo>
                  <a:pt x="38065" y="1327"/>
                </a:lnTo>
                <a:lnTo>
                  <a:pt x="45153" y="1876"/>
                </a:lnTo>
                <a:lnTo>
                  <a:pt x="48696" y="2264"/>
                </a:lnTo>
                <a:lnTo>
                  <a:pt x="48673" y="6471"/>
                </a:lnTo>
                <a:lnTo>
                  <a:pt x="48650" y="10700"/>
                </a:lnTo>
                <a:lnTo>
                  <a:pt x="45655" y="10609"/>
                </a:lnTo>
                <a:lnTo>
                  <a:pt x="39689" y="10517"/>
                </a:lnTo>
                <a:lnTo>
                  <a:pt x="30727" y="10609"/>
                </a:lnTo>
                <a:lnTo>
                  <a:pt x="24760" y="10792"/>
                </a:lnTo>
                <a:lnTo>
                  <a:pt x="18816" y="10997"/>
                </a:lnTo>
                <a:lnTo>
                  <a:pt x="12849" y="11295"/>
                </a:lnTo>
                <a:lnTo>
                  <a:pt x="9968" y="11500"/>
                </a:lnTo>
                <a:lnTo>
                  <a:pt x="4207" y="11912"/>
                </a:lnTo>
                <a:lnTo>
                  <a:pt x="1326" y="12003"/>
                </a:lnTo>
                <a:lnTo>
                  <a:pt x="1326" y="9351"/>
                </a:lnTo>
                <a:lnTo>
                  <a:pt x="1258" y="6699"/>
                </a:lnTo>
                <a:lnTo>
                  <a:pt x="1212" y="6128"/>
                </a:lnTo>
                <a:lnTo>
                  <a:pt x="1075" y="4756"/>
                </a:lnTo>
                <a:lnTo>
                  <a:pt x="1121" y="3796"/>
                </a:lnTo>
                <a:lnTo>
                  <a:pt x="1281" y="3224"/>
                </a:lnTo>
                <a:lnTo>
                  <a:pt x="1624" y="2767"/>
                </a:lnTo>
                <a:lnTo>
                  <a:pt x="2172" y="2493"/>
                </a:lnTo>
                <a:lnTo>
                  <a:pt x="2561" y="2424"/>
                </a:lnTo>
                <a:lnTo>
                  <a:pt x="3613" y="2424"/>
                </a:lnTo>
                <a:lnTo>
                  <a:pt x="5739" y="2241"/>
                </a:lnTo>
                <a:lnTo>
                  <a:pt x="8939" y="1830"/>
                </a:lnTo>
                <a:lnTo>
                  <a:pt x="11066" y="1601"/>
                </a:lnTo>
                <a:lnTo>
                  <a:pt x="13352" y="1418"/>
                </a:lnTo>
                <a:lnTo>
                  <a:pt x="17970" y="1167"/>
                </a:lnTo>
                <a:lnTo>
                  <a:pt x="20256" y="1075"/>
                </a:lnTo>
                <a:lnTo>
                  <a:pt x="23822" y="984"/>
                </a:lnTo>
                <a:close/>
                <a:moveTo>
                  <a:pt x="48627" y="11455"/>
                </a:moveTo>
                <a:lnTo>
                  <a:pt x="48536" y="26978"/>
                </a:lnTo>
                <a:lnTo>
                  <a:pt x="48399" y="42501"/>
                </a:lnTo>
                <a:lnTo>
                  <a:pt x="44261" y="42981"/>
                </a:lnTo>
                <a:lnTo>
                  <a:pt x="35962" y="43713"/>
                </a:lnTo>
                <a:lnTo>
                  <a:pt x="27663" y="44170"/>
                </a:lnTo>
                <a:lnTo>
                  <a:pt x="19341" y="44330"/>
                </a:lnTo>
                <a:lnTo>
                  <a:pt x="15181" y="44307"/>
                </a:lnTo>
                <a:lnTo>
                  <a:pt x="10951" y="44216"/>
                </a:lnTo>
                <a:lnTo>
                  <a:pt x="6699" y="44055"/>
                </a:lnTo>
                <a:lnTo>
                  <a:pt x="4664" y="43941"/>
                </a:lnTo>
                <a:lnTo>
                  <a:pt x="2607" y="43804"/>
                </a:lnTo>
                <a:lnTo>
                  <a:pt x="2058" y="43804"/>
                </a:lnTo>
                <a:lnTo>
                  <a:pt x="1555" y="43713"/>
                </a:lnTo>
                <a:lnTo>
                  <a:pt x="1326" y="43484"/>
                </a:lnTo>
                <a:lnTo>
                  <a:pt x="1029" y="42730"/>
                </a:lnTo>
                <a:lnTo>
                  <a:pt x="961" y="42409"/>
                </a:lnTo>
                <a:lnTo>
                  <a:pt x="892" y="41198"/>
                </a:lnTo>
                <a:lnTo>
                  <a:pt x="961" y="39940"/>
                </a:lnTo>
                <a:lnTo>
                  <a:pt x="961" y="31436"/>
                </a:lnTo>
                <a:lnTo>
                  <a:pt x="1098" y="22931"/>
                </a:lnTo>
                <a:lnTo>
                  <a:pt x="1212" y="17879"/>
                </a:lnTo>
                <a:lnTo>
                  <a:pt x="1304" y="12826"/>
                </a:lnTo>
                <a:lnTo>
                  <a:pt x="2744" y="12895"/>
                </a:lnTo>
                <a:lnTo>
                  <a:pt x="5647" y="12803"/>
                </a:lnTo>
                <a:lnTo>
                  <a:pt x="9968" y="12461"/>
                </a:lnTo>
                <a:lnTo>
                  <a:pt x="12849" y="12232"/>
                </a:lnTo>
                <a:lnTo>
                  <a:pt x="18816" y="11866"/>
                </a:lnTo>
                <a:lnTo>
                  <a:pt x="24760" y="11638"/>
                </a:lnTo>
                <a:lnTo>
                  <a:pt x="30727" y="11500"/>
                </a:lnTo>
                <a:lnTo>
                  <a:pt x="42661" y="11500"/>
                </a:lnTo>
                <a:lnTo>
                  <a:pt x="48627" y="11455"/>
                </a:lnTo>
                <a:close/>
                <a:moveTo>
                  <a:pt x="29218" y="1"/>
                </a:moveTo>
                <a:lnTo>
                  <a:pt x="21262" y="47"/>
                </a:lnTo>
                <a:lnTo>
                  <a:pt x="17284" y="207"/>
                </a:lnTo>
                <a:lnTo>
                  <a:pt x="13420" y="412"/>
                </a:lnTo>
                <a:lnTo>
                  <a:pt x="9557" y="732"/>
                </a:lnTo>
                <a:lnTo>
                  <a:pt x="7682" y="870"/>
                </a:lnTo>
                <a:lnTo>
                  <a:pt x="4847" y="1098"/>
                </a:lnTo>
                <a:lnTo>
                  <a:pt x="2972" y="1350"/>
                </a:lnTo>
                <a:lnTo>
                  <a:pt x="2058" y="1556"/>
                </a:lnTo>
                <a:lnTo>
                  <a:pt x="1669" y="1647"/>
                </a:lnTo>
                <a:lnTo>
                  <a:pt x="1075" y="1990"/>
                </a:lnTo>
                <a:lnTo>
                  <a:pt x="663" y="2447"/>
                </a:lnTo>
                <a:lnTo>
                  <a:pt x="435" y="2996"/>
                </a:lnTo>
                <a:lnTo>
                  <a:pt x="275" y="3956"/>
                </a:lnTo>
                <a:lnTo>
                  <a:pt x="320" y="5351"/>
                </a:lnTo>
                <a:lnTo>
                  <a:pt x="343" y="6036"/>
                </a:lnTo>
                <a:lnTo>
                  <a:pt x="412" y="8437"/>
                </a:lnTo>
                <a:lnTo>
                  <a:pt x="503" y="10860"/>
                </a:lnTo>
                <a:lnTo>
                  <a:pt x="320" y="16233"/>
                </a:lnTo>
                <a:lnTo>
                  <a:pt x="252" y="21537"/>
                </a:lnTo>
                <a:lnTo>
                  <a:pt x="160" y="26063"/>
                </a:lnTo>
                <a:lnTo>
                  <a:pt x="46" y="35094"/>
                </a:lnTo>
                <a:lnTo>
                  <a:pt x="46" y="39620"/>
                </a:lnTo>
                <a:lnTo>
                  <a:pt x="46" y="40398"/>
                </a:lnTo>
                <a:lnTo>
                  <a:pt x="0" y="42021"/>
                </a:lnTo>
                <a:lnTo>
                  <a:pt x="183" y="43164"/>
                </a:lnTo>
                <a:lnTo>
                  <a:pt x="458" y="43827"/>
                </a:lnTo>
                <a:lnTo>
                  <a:pt x="938" y="44330"/>
                </a:lnTo>
                <a:lnTo>
                  <a:pt x="1624" y="44696"/>
                </a:lnTo>
                <a:lnTo>
                  <a:pt x="2081" y="44787"/>
                </a:lnTo>
                <a:lnTo>
                  <a:pt x="3110" y="44947"/>
                </a:lnTo>
                <a:lnTo>
                  <a:pt x="5190" y="45107"/>
                </a:lnTo>
                <a:lnTo>
                  <a:pt x="8345" y="45176"/>
                </a:lnTo>
                <a:lnTo>
                  <a:pt x="10403" y="45221"/>
                </a:lnTo>
                <a:lnTo>
                  <a:pt x="14906" y="45336"/>
                </a:lnTo>
                <a:lnTo>
                  <a:pt x="23914" y="45290"/>
                </a:lnTo>
                <a:lnTo>
                  <a:pt x="28418" y="45130"/>
                </a:lnTo>
                <a:lnTo>
                  <a:pt x="30955" y="45016"/>
                </a:lnTo>
                <a:lnTo>
                  <a:pt x="36053" y="44673"/>
                </a:lnTo>
                <a:lnTo>
                  <a:pt x="43689" y="43964"/>
                </a:lnTo>
                <a:lnTo>
                  <a:pt x="48765" y="43347"/>
                </a:lnTo>
                <a:lnTo>
                  <a:pt x="49016" y="43301"/>
                </a:lnTo>
                <a:lnTo>
                  <a:pt x="49359" y="42981"/>
                </a:lnTo>
                <a:lnTo>
                  <a:pt x="49405" y="42707"/>
                </a:lnTo>
                <a:lnTo>
                  <a:pt x="49542" y="22360"/>
                </a:lnTo>
                <a:lnTo>
                  <a:pt x="49725" y="2036"/>
                </a:lnTo>
                <a:lnTo>
                  <a:pt x="49679" y="1761"/>
                </a:lnTo>
                <a:lnTo>
                  <a:pt x="49313" y="1441"/>
                </a:lnTo>
                <a:lnTo>
                  <a:pt x="49062" y="1395"/>
                </a:lnTo>
                <a:lnTo>
                  <a:pt x="45107" y="938"/>
                </a:lnTo>
                <a:lnTo>
                  <a:pt x="37174" y="298"/>
                </a:lnTo>
                <a:lnTo>
                  <a:pt x="2921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3" name="Google Shape;233;p15"/>
          <p:cNvSpPr/>
          <p:nvPr/>
        </p:nvSpPr>
        <p:spPr>
          <a:xfrm>
            <a:off x="4892450" y="3193738"/>
            <a:ext cx="2200953" cy="1325738"/>
          </a:xfrm>
          <a:custGeom>
            <a:avLst/>
            <a:gdLst/>
            <a:ahLst/>
            <a:cxnLst/>
            <a:rect l="l" t="t" r="r" b="b"/>
            <a:pathLst>
              <a:path w="49725" h="45336" extrusionOk="0">
                <a:moveTo>
                  <a:pt x="23822" y="984"/>
                </a:moveTo>
                <a:lnTo>
                  <a:pt x="30955" y="1030"/>
                </a:lnTo>
                <a:lnTo>
                  <a:pt x="38065" y="1327"/>
                </a:lnTo>
                <a:lnTo>
                  <a:pt x="45153" y="1876"/>
                </a:lnTo>
                <a:lnTo>
                  <a:pt x="48696" y="2264"/>
                </a:lnTo>
                <a:lnTo>
                  <a:pt x="48673" y="6471"/>
                </a:lnTo>
                <a:lnTo>
                  <a:pt x="48650" y="10700"/>
                </a:lnTo>
                <a:lnTo>
                  <a:pt x="45655" y="10609"/>
                </a:lnTo>
                <a:lnTo>
                  <a:pt x="39689" y="10517"/>
                </a:lnTo>
                <a:lnTo>
                  <a:pt x="30727" y="10609"/>
                </a:lnTo>
                <a:lnTo>
                  <a:pt x="24760" y="10792"/>
                </a:lnTo>
                <a:lnTo>
                  <a:pt x="18816" y="10997"/>
                </a:lnTo>
                <a:lnTo>
                  <a:pt x="12849" y="11295"/>
                </a:lnTo>
                <a:lnTo>
                  <a:pt x="9968" y="11500"/>
                </a:lnTo>
                <a:lnTo>
                  <a:pt x="4207" y="11912"/>
                </a:lnTo>
                <a:lnTo>
                  <a:pt x="1326" y="12003"/>
                </a:lnTo>
                <a:lnTo>
                  <a:pt x="1326" y="9351"/>
                </a:lnTo>
                <a:lnTo>
                  <a:pt x="1258" y="6699"/>
                </a:lnTo>
                <a:lnTo>
                  <a:pt x="1212" y="6128"/>
                </a:lnTo>
                <a:lnTo>
                  <a:pt x="1075" y="4756"/>
                </a:lnTo>
                <a:lnTo>
                  <a:pt x="1121" y="3796"/>
                </a:lnTo>
                <a:lnTo>
                  <a:pt x="1281" y="3224"/>
                </a:lnTo>
                <a:lnTo>
                  <a:pt x="1624" y="2767"/>
                </a:lnTo>
                <a:lnTo>
                  <a:pt x="2172" y="2493"/>
                </a:lnTo>
                <a:lnTo>
                  <a:pt x="2561" y="2424"/>
                </a:lnTo>
                <a:lnTo>
                  <a:pt x="3613" y="2424"/>
                </a:lnTo>
                <a:lnTo>
                  <a:pt x="5739" y="2241"/>
                </a:lnTo>
                <a:lnTo>
                  <a:pt x="8939" y="1830"/>
                </a:lnTo>
                <a:lnTo>
                  <a:pt x="11066" y="1601"/>
                </a:lnTo>
                <a:lnTo>
                  <a:pt x="13352" y="1418"/>
                </a:lnTo>
                <a:lnTo>
                  <a:pt x="17970" y="1167"/>
                </a:lnTo>
                <a:lnTo>
                  <a:pt x="20256" y="1075"/>
                </a:lnTo>
                <a:lnTo>
                  <a:pt x="23822" y="984"/>
                </a:lnTo>
                <a:close/>
                <a:moveTo>
                  <a:pt x="48627" y="11455"/>
                </a:moveTo>
                <a:lnTo>
                  <a:pt x="48536" y="26978"/>
                </a:lnTo>
                <a:lnTo>
                  <a:pt x="48399" y="42501"/>
                </a:lnTo>
                <a:lnTo>
                  <a:pt x="44261" y="42981"/>
                </a:lnTo>
                <a:lnTo>
                  <a:pt x="35962" y="43713"/>
                </a:lnTo>
                <a:lnTo>
                  <a:pt x="27663" y="44170"/>
                </a:lnTo>
                <a:lnTo>
                  <a:pt x="19341" y="44330"/>
                </a:lnTo>
                <a:lnTo>
                  <a:pt x="15181" y="44307"/>
                </a:lnTo>
                <a:lnTo>
                  <a:pt x="10951" y="44216"/>
                </a:lnTo>
                <a:lnTo>
                  <a:pt x="6699" y="44055"/>
                </a:lnTo>
                <a:lnTo>
                  <a:pt x="4664" y="43941"/>
                </a:lnTo>
                <a:lnTo>
                  <a:pt x="2607" y="43804"/>
                </a:lnTo>
                <a:lnTo>
                  <a:pt x="2058" y="43804"/>
                </a:lnTo>
                <a:lnTo>
                  <a:pt x="1555" y="43713"/>
                </a:lnTo>
                <a:lnTo>
                  <a:pt x="1326" y="43484"/>
                </a:lnTo>
                <a:lnTo>
                  <a:pt x="1029" y="42730"/>
                </a:lnTo>
                <a:lnTo>
                  <a:pt x="961" y="42409"/>
                </a:lnTo>
                <a:lnTo>
                  <a:pt x="892" y="41198"/>
                </a:lnTo>
                <a:lnTo>
                  <a:pt x="961" y="39940"/>
                </a:lnTo>
                <a:lnTo>
                  <a:pt x="961" y="31436"/>
                </a:lnTo>
                <a:lnTo>
                  <a:pt x="1098" y="22931"/>
                </a:lnTo>
                <a:lnTo>
                  <a:pt x="1212" y="17879"/>
                </a:lnTo>
                <a:lnTo>
                  <a:pt x="1304" y="12826"/>
                </a:lnTo>
                <a:lnTo>
                  <a:pt x="2744" y="12895"/>
                </a:lnTo>
                <a:lnTo>
                  <a:pt x="5647" y="12803"/>
                </a:lnTo>
                <a:lnTo>
                  <a:pt x="9968" y="12461"/>
                </a:lnTo>
                <a:lnTo>
                  <a:pt x="12849" y="12232"/>
                </a:lnTo>
                <a:lnTo>
                  <a:pt x="18816" y="11866"/>
                </a:lnTo>
                <a:lnTo>
                  <a:pt x="24760" y="11638"/>
                </a:lnTo>
                <a:lnTo>
                  <a:pt x="30727" y="11500"/>
                </a:lnTo>
                <a:lnTo>
                  <a:pt x="42661" y="11500"/>
                </a:lnTo>
                <a:lnTo>
                  <a:pt x="48627" y="11455"/>
                </a:lnTo>
                <a:close/>
                <a:moveTo>
                  <a:pt x="29218" y="1"/>
                </a:moveTo>
                <a:lnTo>
                  <a:pt x="21262" y="47"/>
                </a:lnTo>
                <a:lnTo>
                  <a:pt x="17284" y="207"/>
                </a:lnTo>
                <a:lnTo>
                  <a:pt x="13420" y="412"/>
                </a:lnTo>
                <a:lnTo>
                  <a:pt x="9557" y="732"/>
                </a:lnTo>
                <a:lnTo>
                  <a:pt x="7682" y="870"/>
                </a:lnTo>
                <a:lnTo>
                  <a:pt x="4847" y="1098"/>
                </a:lnTo>
                <a:lnTo>
                  <a:pt x="2972" y="1350"/>
                </a:lnTo>
                <a:lnTo>
                  <a:pt x="2058" y="1556"/>
                </a:lnTo>
                <a:lnTo>
                  <a:pt x="1669" y="1647"/>
                </a:lnTo>
                <a:lnTo>
                  <a:pt x="1075" y="1990"/>
                </a:lnTo>
                <a:lnTo>
                  <a:pt x="663" y="2447"/>
                </a:lnTo>
                <a:lnTo>
                  <a:pt x="435" y="2996"/>
                </a:lnTo>
                <a:lnTo>
                  <a:pt x="275" y="3956"/>
                </a:lnTo>
                <a:lnTo>
                  <a:pt x="320" y="5351"/>
                </a:lnTo>
                <a:lnTo>
                  <a:pt x="343" y="6036"/>
                </a:lnTo>
                <a:lnTo>
                  <a:pt x="412" y="8437"/>
                </a:lnTo>
                <a:lnTo>
                  <a:pt x="503" y="10860"/>
                </a:lnTo>
                <a:lnTo>
                  <a:pt x="320" y="16233"/>
                </a:lnTo>
                <a:lnTo>
                  <a:pt x="252" y="21537"/>
                </a:lnTo>
                <a:lnTo>
                  <a:pt x="160" y="26063"/>
                </a:lnTo>
                <a:lnTo>
                  <a:pt x="46" y="35094"/>
                </a:lnTo>
                <a:lnTo>
                  <a:pt x="46" y="39620"/>
                </a:lnTo>
                <a:lnTo>
                  <a:pt x="46" y="40398"/>
                </a:lnTo>
                <a:lnTo>
                  <a:pt x="0" y="42021"/>
                </a:lnTo>
                <a:lnTo>
                  <a:pt x="183" y="43164"/>
                </a:lnTo>
                <a:lnTo>
                  <a:pt x="458" y="43827"/>
                </a:lnTo>
                <a:lnTo>
                  <a:pt x="938" y="44330"/>
                </a:lnTo>
                <a:lnTo>
                  <a:pt x="1624" y="44696"/>
                </a:lnTo>
                <a:lnTo>
                  <a:pt x="2081" y="44787"/>
                </a:lnTo>
                <a:lnTo>
                  <a:pt x="3110" y="44947"/>
                </a:lnTo>
                <a:lnTo>
                  <a:pt x="5190" y="45107"/>
                </a:lnTo>
                <a:lnTo>
                  <a:pt x="8345" y="45176"/>
                </a:lnTo>
                <a:lnTo>
                  <a:pt x="10403" y="45221"/>
                </a:lnTo>
                <a:lnTo>
                  <a:pt x="14906" y="45336"/>
                </a:lnTo>
                <a:lnTo>
                  <a:pt x="23914" y="45290"/>
                </a:lnTo>
                <a:lnTo>
                  <a:pt x="28418" y="45130"/>
                </a:lnTo>
                <a:lnTo>
                  <a:pt x="30955" y="45016"/>
                </a:lnTo>
                <a:lnTo>
                  <a:pt x="36053" y="44673"/>
                </a:lnTo>
                <a:lnTo>
                  <a:pt x="43689" y="43964"/>
                </a:lnTo>
                <a:lnTo>
                  <a:pt x="48765" y="43347"/>
                </a:lnTo>
                <a:lnTo>
                  <a:pt x="49016" y="43301"/>
                </a:lnTo>
                <a:lnTo>
                  <a:pt x="49359" y="42981"/>
                </a:lnTo>
                <a:lnTo>
                  <a:pt x="49405" y="42707"/>
                </a:lnTo>
                <a:lnTo>
                  <a:pt x="49542" y="22360"/>
                </a:lnTo>
                <a:lnTo>
                  <a:pt x="49725" y="2036"/>
                </a:lnTo>
                <a:lnTo>
                  <a:pt x="49679" y="1761"/>
                </a:lnTo>
                <a:lnTo>
                  <a:pt x="49313" y="1441"/>
                </a:lnTo>
                <a:lnTo>
                  <a:pt x="49062" y="1395"/>
                </a:lnTo>
                <a:lnTo>
                  <a:pt x="45107" y="938"/>
                </a:lnTo>
                <a:lnTo>
                  <a:pt x="37174" y="298"/>
                </a:lnTo>
                <a:lnTo>
                  <a:pt x="2921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4" name="Google Shape;234;p15"/>
          <p:cNvSpPr/>
          <p:nvPr/>
        </p:nvSpPr>
        <p:spPr>
          <a:xfrm>
            <a:off x="6312225" y="1603062"/>
            <a:ext cx="2200953" cy="1325738"/>
          </a:xfrm>
          <a:custGeom>
            <a:avLst/>
            <a:gdLst/>
            <a:ahLst/>
            <a:cxnLst/>
            <a:rect l="l" t="t" r="r" b="b"/>
            <a:pathLst>
              <a:path w="49725" h="45336" extrusionOk="0">
                <a:moveTo>
                  <a:pt x="23822" y="984"/>
                </a:moveTo>
                <a:lnTo>
                  <a:pt x="30955" y="1030"/>
                </a:lnTo>
                <a:lnTo>
                  <a:pt x="38065" y="1327"/>
                </a:lnTo>
                <a:lnTo>
                  <a:pt x="45153" y="1876"/>
                </a:lnTo>
                <a:lnTo>
                  <a:pt x="48696" y="2264"/>
                </a:lnTo>
                <a:lnTo>
                  <a:pt x="48673" y="6471"/>
                </a:lnTo>
                <a:lnTo>
                  <a:pt x="48650" y="10700"/>
                </a:lnTo>
                <a:lnTo>
                  <a:pt x="45655" y="10609"/>
                </a:lnTo>
                <a:lnTo>
                  <a:pt x="39689" y="10517"/>
                </a:lnTo>
                <a:lnTo>
                  <a:pt x="30727" y="10609"/>
                </a:lnTo>
                <a:lnTo>
                  <a:pt x="24760" y="10792"/>
                </a:lnTo>
                <a:lnTo>
                  <a:pt x="18816" y="10997"/>
                </a:lnTo>
                <a:lnTo>
                  <a:pt x="12849" y="11295"/>
                </a:lnTo>
                <a:lnTo>
                  <a:pt x="9968" y="11500"/>
                </a:lnTo>
                <a:lnTo>
                  <a:pt x="4207" y="11912"/>
                </a:lnTo>
                <a:lnTo>
                  <a:pt x="1326" y="12003"/>
                </a:lnTo>
                <a:lnTo>
                  <a:pt x="1326" y="9351"/>
                </a:lnTo>
                <a:lnTo>
                  <a:pt x="1258" y="6699"/>
                </a:lnTo>
                <a:lnTo>
                  <a:pt x="1212" y="6128"/>
                </a:lnTo>
                <a:lnTo>
                  <a:pt x="1075" y="4756"/>
                </a:lnTo>
                <a:lnTo>
                  <a:pt x="1121" y="3796"/>
                </a:lnTo>
                <a:lnTo>
                  <a:pt x="1281" y="3224"/>
                </a:lnTo>
                <a:lnTo>
                  <a:pt x="1624" y="2767"/>
                </a:lnTo>
                <a:lnTo>
                  <a:pt x="2172" y="2493"/>
                </a:lnTo>
                <a:lnTo>
                  <a:pt x="2561" y="2424"/>
                </a:lnTo>
                <a:lnTo>
                  <a:pt x="3613" y="2424"/>
                </a:lnTo>
                <a:lnTo>
                  <a:pt x="5739" y="2241"/>
                </a:lnTo>
                <a:lnTo>
                  <a:pt x="8939" y="1830"/>
                </a:lnTo>
                <a:lnTo>
                  <a:pt x="11066" y="1601"/>
                </a:lnTo>
                <a:lnTo>
                  <a:pt x="13352" y="1418"/>
                </a:lnTo>
                <a:lnTo>
                  <a:pt x="17970" y="1167"/>
                </a:lnTo>
                <a:lnTo>
                  <a:pt x="20256" y="1075"/>
                </a:lnTo>
                <a:lnTo>
                  <a:pt x="23822" y="984"/>
                </a:lnTo>
                <a:close/>
                <a:moveTo>
                  <a:pt x="48627" y="11455"/>
                </a:moveTo>
                <a:lnTo>
                  <a:pt x="48536" y="26978"/>
                </a:lnTo>
                <a:lnTo>
                  <a:pt x="48399" y="42501"/>
                </a:lnTo>
                <a:lnTo>
                  <a:pt x="44261" y="42981"/>
                </a:lnTo>
                <a:lnTo>
                  <a:pt x="35962" y="43713"/>
                </a:lnTo>
                <a:lnTo>
                  <a:pt x="27663" y="44170"/>
                </a:lnTo>
                <a:lnTo>
                  <a:pt x="19341" y="44330"/>
                </a:lnTo>
                <a:lnTo>
                  <a:pt x="15181" y="44307"/>
                </a:lnTo>
                <a:lnTo>
                  <a:pt x="10951" y="44216"/>
                </a:lnTo>
                <a:lnTo>
                  <a:pt x="6699" y="44055"/>
                </a:lnTo>
                <a:lnTo>
                  <a:pt x="4664" y="43941"/>
                </a:lnTo>
                <a:lnTo>
                  <a:pt x="2607" y="43804"/>
                </a:lnTo>
                <a:lnTo>
                  <a:pt x="2058" y="43804"/>
                </a:lnTo>
                <a:lnTo>
                  <a:pt x="1555" y="43713"/>
                </a:lnTo>
                <a:lnTo>
                  <a:pt x="1326" y="43484"/>
                </a:lnTo>
                <a:lnTo>
                  <a:pt x="1029" y="42730"/>
                </a:lnTo>
                <a:lnTo>
                  <a:pt x="961" y="42409"/>
                </a:lnTo>
                <a:lnTo>
                  <a:pt x="892" y="41198"/>
                </a:lnTo>
                <a:lnTo>
                  <a:pt x="961" y="39940"/>
                </a:lnTo>
                <a:lnTo>
                  <a:pt x="961" y="31436"/>
                </a:lnTo>
                <a:lnTo>
                  <a:pt x="1098" y="22931"/>
                </a:lnTo>
                <a:lnTo>
                  <a:pt x="1212" y="17879"/>
                </a:lnTo>
                <a:lnTo>
                  <a:pt x="1304" y="12826"/>
                </a:lnTo>
                <a:lnTo>
                  <a:pt x="2744" y="12895"/>
                </a:lnTo>
                <a:lnTo>
                  <a:pt x="5647" y="12803"/>
                </a:lnTo>
                <a:lnTo>
                  <a:pt x="9968" y="12461"/>
                </a:lnTo>
                <a:lnTo>
                  <a:pt x="12849" y="12232"/>
                </a:lnTo>
                <a:lnTo>
                  <a:pt x="18816" y="11866"/>
                </a:lnTo>
                <a:lnTo>
                  <a:pt x="24760" y="11638"/>
                </a:lnTo>
                <a:lnTo>
                  <a:pt x="30727" y="11500"/>
                </a:lnTo>
                <a:lnTo>
                  <a:pt x="42661" y="11500"/>
                </a:lnTo>
                <a:lnTo>
                  <a:pt x="48627" y="11455"/>
                </a:lnTo>
                <a:close/>
                <a:moveTo>
                  <a:pt x="29218" y="1"/>
                </a:moveTo>
                <a:lnTo>
                  <a:pt x="21262" y="47"/>
                </a:lnTo>
                <a:lnTo>
                  <a:pt x="17284" y="207"/>
                </a:lnTo>
                <a:lnTo>
                  <a:pt x="13420" y="412"/>
                </a:lnTo>
                <a:lnTo>
                  <a:pt x="9557" y="732"/>
                </a:lnTo>
                <a:lnTo>
                  <a:pt x="7682" y="870"/>
                </a:lnTo>
                <a:lnTo>
                  <a:pt x="4847" y="1098"/>
                </a:lnTo>
                <a:lnTo>
                  <a:pt x="2972" y="1350"/>
                </a:lnTo>
                <a:lnTo>
                  <a:pt x="2058" y="1556"/>
                </a:lnTo>
                <a:lnTo>
                  <a:pt x="1669" y="1647"/>
                </a:lnTo>
                <a:lnTo>
                  <a:pt x="1075" y="1990"/>
                </a:lnTo>
                <a:lnTo>
                  <a:pt x="663" y="2447"/>
                </a:lnTo>
                <a:lnTo>
                  <a:pt x="435" y="2996"/>
                </a:lnTo>
                <a:lnTo>
                  <a:pt x="275" y="3956"/>
                </a:lnTo>
                <a:lnTo>
                  <a:pt x="320" y="5351"/>
                </a:lnTo>
                <a:lnTo>
                  <a:pt x="343" y="6036"/>
                </a:lnTo>
                <a:lnTo>
                  <a:pt x="412" y="8437"/>
                </a:lnTo>
                <a:lnTo>
                  <a:pt x="503" y="10860"/>
                </a:lnTo>
                <a:lnTo>
                  <a:pt x="320" y="16233"/>
                </a:lnTo>
                <a:lnTo>
                  <a:pt x="252" y="21537"/>
                </a:lnTo>
                <a:lnTo>
                  <a:pt x="160" y="26063"/>
                </a:lnTo>
                <a:lnTo>
                  <a:pt x="46" y="35094"/>
                </a:lnTo>
                <a:lnTo>
                  <a:pt x="46" y="39620"/>
                </a:lnTo>
                <a:lnTo>
                  <a:pt x="46" y="40398"/>
                </a:lnTo>
                <a:lnTo>
                  <a:pt x="0" y="42021"/>
                </a:lnTo>
                <a:lnTo>
                  <a:pt x="183" y="43164"/>
                </a:lnTo>
                <a:lnTo>
                  <a:pt x="458" y="43827"/>
                </a:lnTo>
                <a:lnTo>
                  <a:pt x="938" y="44330"/>
                </a:lnTo>
                <a:lnTo>
                  <a:pt x="1624" y="44696"/>
                </a:lnTo>
                <a:lnTo>
                  <a:pt x="2081" y="44787"/>
                </a:lnTo>
                <a:lnTo>
                  <a:pt x="3110" y="44947"/>
                </a:lnTo>
                <a:lnTo>
                  <a:pt x="5190" y="45107"/>
                </a:lnTo>
                <a:lnTo>
                  <a:pt x="8345" y="45176"/>
                </a:lnTo>
                <a:lnTo>
                  <a:pt x="10403" y="45221"/>
                </a:lnTo>
                <a:lnTo>
                  <a:pt x="14906" y="45336"/>
                </a:lnTo>
                <a:lnTo>
                  <a:pt x="23914" y="45290"/>
                </a:lnTo>
                <a:lnTo>
                  <a:pt x="28418" y="45130"/>
                </a:lnTo>
                <a:lnTo>
                  <a:pt x="30955" y="45016"/>
                </a:lnTo>
                <a:lnTo>
                  <a:pt x="36053" y="44673"/>
                </a:lnTo>
                <a:lnTo>
                  <a:pt x="43689" y="43964"/>
                </a:lnTo>
                <a:lnTo>
                  <a:pt x="48765" y="43347"/>
                </a:lnTo>
                <a:lnTo>
                  <a:pt x="49016" y="43301"/>
                </a:lnTo>
                <a:lnTo>
                  <a:pt x="49359" y="42981"/>
                </a:lnTo>
                <a:lnTo>
                  <a:pt x="49405" y="42707"/>
                </a:lnTo>
                <a:lnTo>
                  <a:pt x="49542" y="22360"/>
                </a:lnTo>
                <a:lnTo>
                  <a:pt x="49725" y="2036"/>
                </a:lnTo>
                <a:lnTo>
                  <a:pt x="49679" y="1761"/>
                </a:lnTo>
                <a:lnTo>
                  <a:pt x="49313" y="1441"/>
                </a:lnTo>
                <a:lnTo>
                  <a:pt x="49062" y="1395"/>
                </a:lnTo>
                <a:lnTo>
                  <a:pt x="45107" y="938"/>
                </a:lnTo>
                <a:lnTo>
                  <a:pt x="37174" y="298"/>
                </a:lnTo>
                <a:lnTo>
                  <a:pt x="2921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5" name="Google Shape;235;p15"/>
          <p:cNvSpPr/>
          <p:nvPr/>
        </p:nvSpPr>
        <p:spPr>
          <a:xfrm>
            <a:off x="3475124" y="1603062"/>
            <a:ext cx="2200953" cy="1325738"/>
          </a:xfrm>
          <a:custGeom>
            <a:avLst/>
            <a:gdLst/>
            <a:ahLst/>
            <a:cxnLst/>
            <a:rect l="l" t="t" r="r" b="b"/>
            <a:pathLst>
              <a:path w="49725" h="45336" extrusionOk="0">
                <a:moveTo>
                  <a:pt x="23822" y="984"/>
                </a:moveTo>
                <a:lnTo>
                  <a:pt x="30955" y="1030"/>
                </a:lnTo>
                <a:lnTo>
                  <a:pt x="38065" y="1327"/>
                </a:lnTo>
                <a:lnTo>
                  <a:pt x="45153" y="1876"/>
                </a:lnTo>
                <a:lnTo>
                  <a:pt x="48696" y="2264"/>
                </a:lnTo>
                <a:lnTo>
                  <a:pt x="48673" y="6471"/>
                </a:lnTo>
                <a:lnTo>
                  <a:pt x="48650" y="10700"/>
                </a:lnTo>
                <a:lnTo>
                  <a:pt x="45655" y="10609"/>
                </a:lnTo>
                <a:lnTo>
                  <a:pt x="39689" y="10517"/>
                </a:lnTo>
                <a:lnTo>
                  <a:pt x="30727" y="10609"/>
                </a:lnTo>
                <a:lnTo>
                  <a:pt x="24760" y="10792"/>
                </a:lnTo>
                <a:lnTo>
                  <a:pt x="18816" y="10997"/>
                </a:lnTo>
                <a:lnTo>
                  <a:pt x="12849" y="11295"/>
                </a:lnTo>
                <a:lnTo>
                  <a:pt x="9968" y="11500"/>
                </a:lnTo>
                <a:lnTo>
                  <a:pt x="4207" y="11912"/>
                </a:lnTo>
                <a:lnTo>
                  <a:pt x="1326" y="12003"/>
                </a:lnTo>
                <a:lnTo>
                  <a:pt x="1326" y="9351"/>
                </a:lnTo>
                <a:lnTo>
                  <a:pt x="1258" y="6699"/>
                </a:lnTo>
                <a:lnTo>
                  <a:pt x="1212" y="6128"/>
                </a:lnTo>
                <a:lnTo>
                  <a:pt x="1075" y="4756"/>
                </a:lnTo>
                <a:lnTo>
                  <a:pt x="1121" y="3796"/>
                </a:lnTo>
                <a:lnTo>
                  <a:pt x="1281" y="3224"/>
                </a:lnTo>
                <a:lnTo>
                  <a:pt x="1624" y="2767"/>
                </a:lnTo>
                <a:lnTo>
                  <a:pt x="2172" y="2493"/>
                </a:lnTo>
                <a:lnTo>
                  <a:pt x="2561" y="2424"/>
                </a:lnTo>
                <a:lnTo>
                  <a:pt x="3613" y="2424"/>
                </a:lnTo>
                <a:lnTo>
                  <a:pt x="5739" y="2241"/>
                </a:lnTo>
                <a:lnTo>
                  <a:pt x="8939" y="1830"/>
                </a:lnTo>
                <a:lnTo>
                  <a:pt x="11066" y="1601"/>
                </a:lnTo>
                <a:lnTo>
                  <a:pt x="13352" y="1418"/>
                </a:lnTo>
                <a:lnTo>
                  <a:pt x="17970" y="1167"/>
                </a:lnTo>
                <a:lnTo>
                  <a:pt x="20256" y="1075"/>
                </a:lnTo>
                <a:lnTo>
                  <a:pt x="23822" y="984"/>
                </a:lnTo>
                <a:close/>
                <a:moveTo>
                  <a:pt x="48627" y="11455"/>
                </a:moveTo>
                <a:lnTo>
                  <a:pt x="48536" y="26978"/>
                </a:lnTo>
                <a:lnTo>
                  <a:pt x="48399" y="42501"/>
                </a:lnTo>
                <a:lnTo>
                  <a:pt x="44261" y="42981"/>
                </a:lnTo>
                <a:lnTo>
                  <a:pt x="35962" y="43713"/>
                </a:lnTo>
                <a:lnTo>
                  <a:pt x="27663" y="44170"/>
                </a:lnTo>
                <a:lnTo>
                  <a:pt x="19341" y="44330"/>
                </a:lnTo>
                <a:lnTo>
                  <a:pt x="15181" y="44307"/>
                </a:lnTo>
                <a:lnTo>
                  <a:pt x="10951" y="44216"/>
                </a:lnTo>
                <a:lnTo>
                  <a:pt x="6699" y="44055"/>
                </a:lnTo>
                <a:lnTo>
                  <a:pt x="4664" y="43941"/>
                </a:lnTo>
                <a:lnTo>
                  <a:pt x="2607" y="43804"/>
                </a:lnTo>
                <a:lnTo>
                  <a:pt x="2058" y="43804"/>
                </a:lnTo>
                <a:lnTo>
                  <a:pt x="1555" y="43713"/>
                </a:lnTo>
                <a:lnTo>
                  <a:pt x="1326" y="43484"/>
                </a:lnTo>
                <a:lnTo>
                  <a:pt x="1029" y="42730"/>
                </a:lnTo>
                <a:lnTo>
                  <a:pt x="961" y="42409"/>
                </a:lnTo>
                <a:lnTo>
                  <a:pt x="892" y="41198"/>
                </a:lnTo>
                <a:lnTo>
                  <a:pt x="961" y="39940"/>
                </a:lnTo>
                <a:lnTo>
                  <a:pt x="961" y="31436"/>
                </a:lnTo>
                <a:lnTo>
                  <a:pt x="1098" y="22931"/>
                </a:lnTo>
                <a:lnTo>
                  <a:pt x="1212" y="17879"/>
                </a:lnTo>
                <a:lnTo>
                  <a:pt x="1304" y="12826"/>
                </a:lnTo>
                <a:lnTo>
                  <a:pt x="2744" y="12895"/>
                </a:lnTo>
                <a:lnTo>
                  <a:pt x="5647" y="12803"/>
                </a:lnTo>
                <a:lnTo>
                  <a:pt x="9968" y="12461"/>
                </a:lnTo>
                <a:lnTo>
                  <a:pt x="12849" y="12232"/>
                </a:lnTo>
                <a:lnTo>
                  <a:pt x="18816" y="11866"/>
                </a:lnTo>
                <a:lnTo>
                  <a:pt x="24760" y="11638"/>
                </a:lnTo>
                <a:lnTo>
                  <a:pt x="30727" y="11500"/>
                </a:lnTo>
                <a:lnTo>
                  <a:pt x="42661" y="11500"/>
                </a:lnTo>
                <a:lnTo>
                  <a:pt x="48627" y="11455"/>
                </a:lnTo>
                <a:close/>
                <a:moveTo>
                  <a:pt x="29218" y="1"/>
                </a:moveTo>
                <a:lnTo>
                  <a:pt x="21262" y="47"/>
                </a:lnTo>
                <a:lnTo>
                  <a:pt x="17284" y="207"/>
                </a:lnTo>
                <a:lnTo>
                  <a:pt x="13420" y="412"/>
                </a:lnTo>
                <a:lnTo>
                  <a:pt x="9557" y="732"/>
                </a:lnTo>
                <a:lnTo>
                  <a:pt x="7682" y="870"/>
                </a:lnTo>
                <a:lnTo>
                  <a:pt x="4847" y="1098"/>
                </a:lnTo>
                <a:lnTo>
                  <a:pt x="2972" y="1350"/>
                </a:lnTo>
                <a:lnTo>
                  <a:pt x="2058" y="1556"/>
                </a:lnTo>
                <a:lnTo>
                  <a:pt x="1669" y="1647"/>
                </a:lnTo>
                <a:lnTo>
                  <a:pt x="1075" y="1990"/>
                </a:lnTo>
                <a:lnTo>
                  <a:pt x="663" y="2447"/>
                </a:lnTo>
                <a:lnTo>
                  <a:pt x="435" y="2996"/>
                </a:lnTo>
                <a:lnTo>
                  <a:pt x="275" y="3956"/>
                </a:lnTo>
                <a:lnTo>
                  <a:pt x="320" y="5351"/>
                </a:lnTo>
                <a:lnTo>
                  <a:pt x="343" y="6036"/>
                </a:lnTo>
                <a:lnTo>
                  <a:pt x="412" y="8437"/>
                </a:lnTo>
                <a:lnTo>
                  <a:pt x="503" y="10860"/>
                </a:lnTo>
                <a:lnTo>
                  <a:pt x="320" y="16233"/>
                </a:lnTo>
                <a:lnTo>
                  <a:pt x="252" y="21537"/>
                </a:lnTo>
                <a:lnTo>
                  <a:pt x="160" y="26063"/>
                </a:lnTo>
                <a:lnTo>
                  <a:pt x="46" y="35094"/>
                </a:lnTo>
                <a:lnTo>
                  <a:pt x="46" y="39620"/>
                </a:lnTo>
                <a:lnTo>
                  <a:pt x="46" y="40398"/>
                </a:lnTo>
                <a:lnTo>
                  <a:pt x="0" y="42021"/>
                </a:lnTo>
                <a:lnTo>
                  <a:pt x="183" y="43164"/>
                </a:lnTo>
                <a:lnTo>
                  <a:pt x="458" y="43827"/>
                </a:lnTo>
                <a:lnTo>
                  <a:pt x="938" y="44330"/>
                </a:lnTo>
                <a:lnTo>
                  <a:pt x="1624" y="44696"/>
                </a:lnTo>
                <a:lnTo>
                  <a:pt x="2081" y="44787"/>
                </a:lnTo>
                <a:lnTo>
                  <a:pt x="3110" y="44947"/>
                </a:lnTo>
                <a:lnTo>
                  <a:pt x="5190" y="45107"/>
                </a:lnTo>
                <a:lnTo>
                  <a:pt x="8345" y="45176"/>
                </a:lnTo>
                <a:lnTo>
                  <a:pt x="10403" y="45221"/>
                </a:lnTo>
                <a:lnTo>
                  <a:pt x="14906" y="45336"/>
                </a:lnTo>
                <a:lnTo>
                  <a:pt x="23914" y="45290"/>
                </a:lnTo>
                <a:lnTo>
                  <a:pt x="28418" y="45130"/>
                </a:lnTo>
                <a:lnTo>
                  <a:pt x="30955" y="45016"/>
                </a:lnTo>
                <a:lnTo>
                  <a:pt x="36053" y="44673"/>
                </a:lnTo>
                <a:lnTo>
                  <a:pt x="43689" y="43964"/>
                </a:lnTo>
                <a:lnTo>
                  <a:pt x="48765" y="43347"/>
                </a:lnTo>
                <a:lnTo>
                  <a:pt x="49016" y="43301"/>
                </a:lnTo>
                <a:lnTo>
                  <a:pt x="49359" y="42981"/>
                </a:lnTo>
                <a:lnTo>
                  <a:pt x="49405" y="42707"/>
                </a:lnTo>
                <a:lnTo>
                  <a:pt x="49542" y="22360"/>
                </a:lnTo>
                <a:lnTo>
                  <a:pt x="49725" y="2036"/>
                </a:lnTo>
                <a:lnTo>
                  <a:pt x="49679" y="1761"/>
                </a:lnTo>
                <a:lnTo>
                  <a:pt x="49313" y="1441"/>
                </a:lnTo>
                <a:lnTo>
                  <a:pt x="49062" y="1395"/>
                </a:lnTo>
                <a:lnTo>
                  <a:pt x="45107" y="938"/>
                </a:lnTo>
                <a:lnTo>
                  <a:pt x="37174" y="298"/>
                </a:lnTo>
                <a:lnTo>
                  <a:pt x="2921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6" name="Google Shape;236;p15"/>
          <p:cNvSpPr txBox="1">
            <a:spLocks noGrp="1"/>
          </p:cNvSpPr>
          <p:nvPr>
            <p:ph type="title"/>
          </p:nvPr>
        </p:nvSpPr>
        <p:spPr>
          <a:xfrm>
            <a:off x="710751" y="1571400"/>
            <a:ext cx="2053500" cy="42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5"/>
          <p:cNvSpPr txBox="1">
            <a:spLocks noGrp="1"/>
          </p:cNvSpPr>
          <p:nvPr>
            <p:ph type="subTitle" idx="1"/>
          </p:nvPr>
        </p:nvSpPr>
        <p:spPr>
          <a:xfrm>
            <a:off x="710751" y="2083801"/>
            <a:ext cx="2053500" cy="5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5"/>
          <p:cNvSpPr txBox="1">
            <a:spLocks noGrp="1"/>
          </p:cNvSpPr>
          <p:nvPr>
            <p:ph type="title" idx="2"/>
          </p:nvPr>
        </p:nvSpPr>
        <p:spPr>
          <a:xfrm>
            <a:off x="3548850" y="1571400"/>
            <a:ext cx="2053500" cy="42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15"/>
          <p:cNvSpPr txBox="1">
            <a:spLocks noGrp="1"/>
          </p:cNvSpPr>
          <p:nvPr>
            <p:ph type="subTitle" idx="3"/>
          </p:nvPr>
        </p:nvSpPr>
        <p:spPr>
          <a:xfrm>
            <a:off x="3548850" y="2083801"/>
            <a:ext cx="2053500" cy="5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5"/>
          <p:cNvSpPr txBox="1">
            <a:spLocks noGrp="1"/>
          </p:cNvSpPr>
          <p:nvPr>
            <p:ph type="title" idx="4"/>
          </p:nvPr>
        </p:nvSpPr>
        <p:spPr>
          <a:xfrm>
            <a:off x="6385951" y="1571400"/>
            <a:ext cx="2053500" cy="42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5"/>
          <p:cNvSpPr txBox="1">
            <a:spLocks noGrp="1"/>
          </p:cNvSpPr>
          <p:nvPr>
            <p:ph type="subTitle" idx="5"/>
          </p:nvPr>
        </p:nvSpPr>
        <p:spPr>
          <a:xfrm>
            <a:off x="6385951" y="2083801"/>
            <a:ext cx="2053500" cy="5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5"/>
          <p:cNvSpPr txBox="1">
            <a:spLocks noGrp="1"/>
          </p:cNvSpPr>
          <p:nvPr>
            <p:ph type="title" idx="6"/>
          </p:nvPr>
        </p:nvSpPr>
        <p:spPr>
          <a:xfrm>
            <a:off x="2130351" y="3154279"/>
            <a:ext cx="2053500" cy="42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15"/>
          <p:cNvSpPr txBox="1">
            <a:spLocks noGrp="1"/>
          </p:cNvSpPr>
          <p:nvPr>
            <p:ph type="subTitle" idx="7"/>
          </p:nvPr>
        </p:nvSpPr>
        <p:spPr>
          <a:xfrm>
            <a:off x="2130351" y="3666680"/>
            <a:ext cx="2053500" cy="5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title" idx="8"/>
          </p:nvPr>
        </p:nvSpPr>
        <p:spPr>
          <a:xfrm>
            <a:off x="4966176" y="3154874"/>
            <a:ext cx="2053500" cy="42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15"/>
          <p:cNvSpPr txBox="1">
            <a:spLocks noGrp="1"/>
          </p:cNvSpPr>
          <p:nvPr>
            <p:ph type="subTitle" idx="9"/>
          </p:nvPr>
        </p:nvSpPr>
        <p:spPr>
          <a:xfrm>
            <a:off x="4966176" y="3667275"/>
            <a:ext cx="2053500" cy="5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5"/>
          <p:cNvSpPr txBox="1">
            <a:spLocks noGrp="1"/>
          </p:cNvSpPr>
          <p:nvPr>
            <p:ph type="title" idx="13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5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5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5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5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5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5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"/>
          <p:cNvSpPr/>
          <p:nvPr/>
        </p:nvSpPr>
        <p:spPr>
          <a:xfrm rot="10800000">
            <a:off x="333768" y="4777703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"/>
          <p:cNvSpPr/>
          <p:nvPr/>
        </p:nvSpPr>
        <p:spPr>
          <a:xfrm rot="10800000">
            <a:off x="1150518" y="4581924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/>
          <p:nvPr/>
        </p:nvSpPr>
        <p:spPr>
          <a:xfrm rot="10800000">
            <a:off x="146895" y="424423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5"/>
          <p:cNvSpPr/>
          <p:nvPr/>
        </p:nvSpPr>
        <p:spPr>
          <a:xfrm rot="10800000">
            <a:off x="201256" y="3669706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5"/>
          <p:cNvSpPr/>
          <p:nvPr/>
        </p:nvSpPr>
        <p:spPr>
          <a:xfrm rot="10800000">
            <a:off x="8590959" y="4522587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5"/>
          <p:cNvSpPr/>
          <p:nvPr/>
        </p:nvSpPr>
        <p:spPr>
          <a:xfrm rot="10800000">
            <a:off x="8095907" y="480149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5"/>
          <p:cNvSpPr/>
          <p:nvPr/>
        </p:nvSpPr>
        <p:spPr>
          <a:xfrm rot="10800000">
            <a:off x="8347816" y="413186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"/>
          <p:cNvSpPr/>
          <p:nvPr/>
        </p:nvSpPr>
        <p:spPr>
          <a:xfrm rot="10800000">
            <a:off x="8599585" y="371170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5"/>
          <p:cNvSpPr/>
          <p:nvPr/>
        </p:nvSpPr>
        <p:spPr>
          <a:xfrm rot="10800000">
            <a:off x="713232" y="459209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bg>
      <p:bgPr>
        <a:solidFill>
          <a:schemeClr val="lt2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720001" y="2007575"/>
            <a:ext cx="25290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720003" y="2367575"/>
            <a:ext cx="25290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title" idx="2"/>
          </p:nvPr>
        </p:nvSpPr>
        <p:spPr>
          <a:xfrm>
            <a:off x="720146" y="3523775"/>
            <a:ext cx="25290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subTitle" idx="3"/>
          </p:nvPr>
        </p:nvSpPr>
        <p:spPr>
          <a:xfrm>
            <a:off x="720003" y="3883775"/>
            <a:ext cx="25290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p16"/>
          <p:cNvSpPr txBox="1">
            <a:spLocks noGrp="1"/>
          </p:cNvSpPr>
          <p:nvPr>
            <p:ph type="title" idx="4"/>
          </p:nvPr>
        </p:nvSpPr>
        <p:spPr>
          <a:xfrm>
            <a:off x="5903575" y="2007575"/>
            <a:ext cx="25272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2" name="Google Shape;272;p16"/>
          <p:cNvSpPr txBox="1">
            <a:spLocks noGrp="1"/>
          </p:cNvSpPr>
          <p:nvPr>
            <p:ph type="subTitle" idx="5"/>
          </p:nvPr>
        </p:nvSpPr>
        <p:spPr>
          <a:xfrm>
            <a:off x="5903576" y="2367575"/>
            <a:ext cx="25272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16"/>
          <p:cNvSpPr txBox="1">
            <a:spLocks noGrp="1"/>
          </p:cNvSpPr>
          <p:nvPr>
            <p:ph type="title" idx="6"/>
          </p:nvPr>
        </p:nvSpPr>
        <p:spPr>
          <a:xfrm>
            <a:off x="5903575" y="3523775"/>
            <a:ext cx="25272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16"/>
          <p:cNvSpPr txBox="1">
            <a:spLocks noGrp="1"/>
          </p:cNvSpPr>
          <p:nvPr>
            <p:ph type="subTitle" idx="7"/>
          </p:nvPr>
        </p:nvSpPr>
        <p:spPr>
          <a:xfrm>
            <a:off x="5903576" y="3883775"/>
            <a:ext cx="25272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16"/>
          <p:cNvSpPr txBox="1">
            <a:spLocks noGrp="1"/>
          </p:cNvSpPr>
          <p:nvPr>
            <p:ph type="title" idx="8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6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6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6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6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6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6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6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6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6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6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_1">
    <p:bg>
      <p:bgPr>
        <a:solidFill>
          <a:schemeClr val="lt2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7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7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7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7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7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7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7"/>
          <p:cNvSpPr txBox="1">
            <a:spLocks noGrp="1"/>
          </p:cNvSpPr>
          <p:nvPr>
            <p:ph type="title" idx="2"/>
          </p:nvPr>
        </p:nvSpPr>
        <p:spPr>
          <a:xfrm>
            <a:off x="758100" y="1778975"/>
            <a:ext cx="21633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17"/>
          <p:cNvSpPr txBox="1">
            <a:spLocks noGrp="1"/>
          </p:cNvSpPr>
          <p:nvPr>
            <p:ph type="subTitle" idx="1"/>
          </p:nvPr>
        </p:nvSpPr>
        <p:spPr>
          <a:xfrm>
            <a:off x="758100" y="2167300"/>
            <a:ext cx="2163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7"/>
          <p:cNvSpPr txBox="1">
            <a:spLocks noGrp="1"/>
          </p:cNvSpPr>
          <p:nvPr>
            <p:ph type="title" idx="3"/>
          </p:nvPr>
        </p:nvSpPr>
        <p:spPr>
          <a:xfrm>
            <a:off x="758100" y="3599975"/>
            <a:ext cx="21633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17"/>
          <p:cNvSpPr txBox="1">
            <a:spLocks noGrp="1"/>
          </p:cNvSpPr>
          <p:nvPr>
            <p:ph type="subTitle" idx="4"/>
          </p:nvPr>
        </p:nvSpPr>
        <p:spPr>
          <a:xfrm>
            <a:off x="758100" y="3988300"/>
            <a:ext cx="2163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7"/>
          <p:cNvSpPr txBox="1">
            <a:spLocks noGrp="1"/>
          </p:cNvSpPr>
          <p:nvPr>
            <p:ph type="title" idx="5"/>
          </p:nvPr>
        </p:nvSpPr>
        <p:spPr>
          <a:xfrm>
            <a:off x="6222501" y="1778975"/>
            <a:ext cx="21633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7"/>
          <p:cNvSpPr txBox="1">
            <a:spLocks noGrp="1"/>
          </p:cNvSpPr>
          <p:nvPr>
            <p:ph type="subTitle" idx="6"/>
          </p:nvPr>
        </p:nvSpPr>
        <p:spPr>
          <a:xfrm>
            <a:off x="6222501" y="2167300"/>
            <a:ext cx="2163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17"/>
          <p:cNvSpPr txBox="1">
            <a:spLocks noGrp="1"/>
          </p:cNvSpPr>
          <p:nvPr>
            <p:ph type="title" idx="7"/>
          </p:nvPr>
        </p:nvSpPr>
        <p:spPr>
          <a:xfrm>
            <a:off x="6222501" y="3599975"/>
            <a:ext cx="21633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17"/>
          <p:cNvSpPr txBox="1">
            <a:spLocks noGrp="1"/>
          </p:cNvSpPr>
          <p:nvPr>
            <p:ph type="subTitle" idx="8"/>
          </p:nvPr>
        </p:nvSpPr>
        <p:spPr>
          <a:xfrm>
            <a:off x="6222501" y="3988300"/>
            <a:ext cx="2163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710950" y="32400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77620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/>
          </p:nvPr>
        </p:nvSpPr>
        <p:spPr>
          <a:xfrm>
            <a:off x="6114989" y="32400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618025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/>
          </p:nvPr>
        </p:nvSpPr>
        <p:spPr>
          <a:xfrm>
            <a:off x="3412658" y="32400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3476316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8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8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8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8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8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8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8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8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8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9">
    <p:bg>
      <p:bgPr>
        <a:solidFill>
          <a:schemeClr val="lt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9"/>
          <p:cNvSpPr/>
          <p:nvPr/>
        </p:nvSpPr>
        <p:spPr>
          <a:xfrm>
            <a:off x="1123088" y="1564575"/>
            <a:ext cx="1605300" cy="16053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9"/>
          <p:cNvSpPr/>
          <p:nvPr/>
        </p:nvSpPr>
        <p:spPr>
          <a:xfrm>
            <a:off x="3772950" y="1564575"/>
            <a:ext cx="1605300" cy="16053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9"/>
          <p:cNvSpPr/>
          <p:nvPr/>
        </p:nvSpPr>
        <p:spPr>
          <a:xfrm>
            <a:off x="6426666" y="1564575"/>
            <a:ext cx="1605300" cy="16053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title" hasCustomPrompt="1"/>
          </p:nvPr>
        </p:nvSpPr>
        <p:spPr>
          <a:xfrm>
            <a:off x="897488" y="2010975"/>
            <a:ext cx="20565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9" name="Google Shape;329;p19"/>
          <p:cNvSpPr txBox="1">
            <a:spLocks noGrp="1"/>
          </p:cNvSpPr>
          <p:nvPr>
            <p:ph type="title" idx="2" hasCustomPrompt="1"/>
          </p:nvPr>
        </p:nvSpPr>
        <p:spPr>
          <a:xfrm>
            <a:off x="3547350" y="2011425"/>
            <a:ext cx="2056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0" name="Google Shape;330;p19"/>
          <p:cNvSpPr txBox="1">
            <a:spLocks noGrp="1"/>
          </p:cNvSpPr>
          <p:nvPr>
            <p:ph type="title" idx="3" hasCustomPrompt="1"/>
          </p:nvPr>
        </p:nvSpPr>
        <p:spPr>
          <a:xfrm>
            <a:off x="6200766" y="2011425"/>
            <a:ext cx="20571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1"/>
          </p:nvPr>
        </p:nvSpPr>
        <p:spPr>
          <a:xfrm>
            <a:off x="720038" y="3765375"/>
            <a:ext cx="24114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19"/>
          <p:cNvSpPr txBox="1">
            <a:spLocks noGrp="1"/>
          </p:cNvSpPr>
          <p:nvPr>
            <p:ph type="subTitle" idx="4"/>
          </p:nvPr>
        </p:nvSpPr>
        <p:spPr>
          <a:xfrm>
            <a:off x="6023616" y="3765375"/>
            <a:ext cx="24114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19"/>
          <p:cNvSpPr txBox="1">
            <a:spLocks noGrp="1"/>
          </p:cNvSpPr>
          <p:nvPr>
            <p:ph type="subTitle" idx="5"/>
          </p:nvPr>
        </p:nvSpPr>
        <p:spPr>
          <a:xfrm>
            <a:off x="3369900" y="3765375"/>
            <a:ext cx="24114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19"/>
          <p:cNvSpPr txBox="1">
            <a:spLocks noGrp="1"/>
          </p:cNvSpPr>
          <p:nvPr>
            <p:ph type="title" idx="6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9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9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9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9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9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9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9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9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9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9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9"/>
          <p:cNvSpPr txBox="1">
            <a:spLocks noGrp="1"/>
          </p:cNvSpPr>
          <p:nvPr>
            <p:ph type="title" idx="7"/>
          </p:nvPr>
        </p:nvSpPr>
        <p:spPr>
          <a:xfrm>
            <a:off x="900038" y="3316200"/>
            <a:ext cx="2051400" cy="42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title" idx="8"/>
          </p:nvPr>
        </p:nvSpPr>
        <p:spPr>
          <a:xfrm>
            <a:off x="3549900" y="3316795"/>
            <a:ext cx="2051400" cy="42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19"/>
          <p:cNvSpPr txBox="1">
            <a:spLocks noGrp="1"/>
          </p:cNvSpPr>
          <p:nvPr>
            <p:ph type="title" idx="9"/>
          </p:nvPr>
        </p:nvSpPr>
        <p:spPr>
          <a:xfrm>
            <a:off x="6203616" y="3316795"/>
            <a:ext cx="2051400" cy="42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000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1">
  <p:cSld name="CUSTOM_9_1">
    <p:bg>
      <p:bgPr>
        <a:solidFill>
          <a:schemeClr val="lt2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"/>
          <p:cNvSpPr/>
          <p:nvPr/>
        </p:nvSpPr>
        <p:spPr>
          <a:xfrm>
            <a:off x="600800" y="2403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0"/>
          <p:cNvSpPr/>
          <p:nvPr/>
        </p:nvSpPr>
        <p:spPr>
          <a:xfrm>
            <a:off x="6147575" y="19735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0"/>
          <p:cNvSpPr/>
          <p:nvPr/>
        </p:nvSpPr>
        <p:spPr>
          <a:xfrm>
            <a:off x="510387" y="336468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"/>
          <p:cNvSpPr txBox="1">
            <a:spLocks noGrp="1"/>
          </p:cNvSpPr>
          <p:nvPr>
            <p:ph type="title" hasCustomPrompt="1"/>
          </p:nvPr>
        </p:nvSpPr>
        <p:spPr>
          <a:xfrm>
            <a:off x="1281097" y="539500"/>
            <a:ext cx="65817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6" name="Google Shape;356;p20"/>
          <p:cNvSpPr txBox="1">
            <a:spLocks noGrp="1"/>
          </p:cNvSpPr>
          <p:nvPr>
            <p:ph type="title" idx="2" hasCustomPrompt="1"/>
          </p:nvPr>
        </p:nvSpPr>
        <p:spPr>
          <a:xfrm>
            <a:off x="1281097" y="1870575"/>
            <a:ext cx="65817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7" name="Google Shape;357;p20"/>
          <p:cNvSpPr txBox="1">
            <a:spLocks noGrp="1"/>
          </p:cNvSpPr>
          <p:nvPr>
            <p:ph type="title" idx="3" hasCustomPrompt="1"/>
          </p:nvPr>
        </p:nvSpPr>
        <p:spPr>
          <a:xfrm>
            <a:off x="1280197" y="3200750"/>
            <a:ext cx="6583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8" name="Google Shape;358;p20"/>
          <p:cNvSpPr txBox="1">
            <a:spLocks noGrp="1"/>
          </p:cNvSpPr>
          <p:nvPr>
            <p:ph type="subTitle" idx="1"/>
          </p:nvPr>
        </p:nvSpPr>
        <p:spPr>
          <a:xfrm>
            <a:off x="713197" y="140317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20"/>
          <p:cNvSpPr txBox="1">
            <a:spLocks noGrp="1"/>
          </p:cNvSpPr>
          <p:nvPr>
            <p:ph type="subTitle" idx="4"/>
          </p:nvPr>
        </p:nvSpPr>
        <p:spPr>
          <a:xfrm>
            <a:off x="713197" y="406442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20"/>
          <p:cNvSpPr txBox="1">
            <a:spLocks noGrp="1"/>
          </p:cNvSpPr>
          <p:nvPr>
            <p:ph type="subTitle" idx="5"/>
          </p:nvPr>
        </p:nvSpPr>
        <p:spPr>
          <a:xfrm>
            <a:off x="713197" y="27342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0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0"/>
          <p:cNvSpPr/>
          <p:nvPr/>
        </p:nvSpPr>
        <p:spPr>
          <a:xfrm>
            <a:off x="7562589" y="3360467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0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0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0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0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0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0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0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0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0"/>
          <p:cNvSpPr/>
          <p:nvPr/>
        </p:nvSpPr>
        <p:spPr>
          <a:xfrm>
            <a:off x="1421241" y="1837706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0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0"/>
          <p:cNvSpPr/>
          <p:nvPr/>
        </p:nvSpPr>
        <p:spPr>
          <a:xfrm>
            <a:off x="8562627" y="43264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0"/>
          <p:cNvSpPr/>
          <p:nvPr/>
        </p:nvSpPr>
        <p:spPr>
          <a:xfrm>
            <a:off x="8562621" y="3397685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0"/>
          <p:cNvSpPr/>
          <p:nvPr/>
        </p:nvSpPr>
        <p:spPr>
          <a:xfrm>
            <a:off x="7629669" y="21071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0"/>
          <p:cNvSpPr/>
          <p:nvPr/>
        </p:nvSpPr>
        <p:spPr>
          <a:xfrm>
            <a:off x="807137" y="44074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0"/>
          <p:cNvSpPr/>
          <p:nvPr/>
        </p:nvSpPr>
        <p:spPr>
          <a:xfrm>
            <a:off x="454237" y="3451187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0"/>
          <p:cNvSpPr/>
          <p:nvPr/>
        </p:nvSpPr>
        <p:spPr>
          <a:xfrm>
            <a:off x="487084" y="23258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0"/>
          <p:cNvSpPr/>
          <p:nvPr/>
        </p:nvSpPr>
        <p:spPr>
          <a:xfrm>
            <a:off x="1254465" y="3636718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7993469" y="398386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1058491" y="2775730"/>
            <a:ext cx="362758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292062" y="44600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1822607" y="42243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bg>
      <p:bgPr>
        <a:solidFill>
          <a:schemeClr val="lt2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1"/>
          <p:cNvSpPr txBox="1">
            <a:spLocks noGrp="1"/>
          </p:cNvSpPr>
          <p:nvPr>
            <p:ph type="title"/>
          </p:nvPr>
        </p:nvSpPr>
        <p:spPr>
          <a:xfrm>
            <a:off x="3953875" y="1154096"/>
            <a:ext cx="4476900" cy="1016400"/>
          </a:xfrm>
          <a:prstGeom prst="rect">
            <a:avLst/>
          </a:prstGeom>
        </p:spPr>
        <p:txBody>
          <a:bodyPr spcFirstLastPara="1" wrap="square" lIns="0" tIns="0" rIns="3600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87" name="Google Shape;387;p21"/>
          <p:cNvSpPr txBox="1">
            <a:spLocks noGrp="1"/>
          </p:cNvSpPr>
          <p:nvPr>
            <p:ph type="subTitle" idx="1"/>
          </p:nvPr>
        </p:nvSpPr>
        <p:spPr>
          <a:xfrm>
            <a:off x="5295175" y="2353900"/>
            <a:ext cx="3135600" cy="21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8" name="Google Shape;388;p21"/>
          <p:cNvSpPr/>
          <p:nvPr/>
        </p:nvSpPr>
        <p:spPr>
          <a:xfrm>
            <a:off x="216701" y="274788"/>
            <a:ext cx="515657" cy="533984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1"/>
          <p:cNvSpPr/>
          <p:nvPr/>
        </p:nvSpPr>
        <p:spPr>
          <a:xfrm>
            <a:off x="1041232" y="413723"/>
            <a:ext cx="237269" cy="25154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1"/>
          <p:cNvSpPr/>
          <p:nvPr/>
        </p:nvSpPr>
        <p:spPr>
          <a:xfrm>
            <a:off x="1041233" y="1439096"/>
            <a:ext cx="319659" cy="31195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1"/>
          <p:cNvSpPr/>
          <p:nvPr/>
        </p:nvSpPr>
        <p:spPr>
          <a:xfrm>
            <a:off x="284669" y="1447915"/>
            <a:ext cx="493763" cy="428767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1"/>
          <p:cNvSpPr/>
          <p:nvPr/>
        </p:nvSpPr>
        <p:spPr>
          <a:xfrm>
            <a:off x="140499" y="3240207"/>
            <a:ext cx="3339167" cy="8352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1"/>
          <p:cNvSpPr/>
          <p:nvPr/>
        </p:nvSpPr>
        <p:spPr>
          <a:xfrm>
            <a:off x="2255050" y="775575"/>
            <a:ext cx="2640810" cy="66060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1"/>
          <p:cNvSpPr/>
          <p:nvPr/>
        </p:nvSpPr>
        <p:spPr>
          <a:xfrm rot="10800000" flipH="1">
            <a:off x="1465927" y="3852914"/>
            <a:ext cx="560519" cy="580438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1"/>
          <p:cNvSpPr/>
          <p:nvPr/>
        </p:nvSpPr>
        <p:spPr>
          <a:xfrm rot="10800000" flipH="1">
            <a:off x="913663" y="4532490"/>
            <a:ext cx="257912" cy="27343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1"/>
          <p:cNvSpPr/>
          <p:nvPr/>
        </p:nvSpPr>
        <p:spPr>
          <a:xfrm rot="10800000" flipH="1">
            <a:off x="430944" y="3802132"/>
            <a:ext cx="347469" cy="339094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1"/>
          <p:cNvSpPr/>
          <p:nvPr/>
        </p:nvSpPr>
        <p:spPr>
          <a:xfrm rot="10800000" flipH="1">
            <a:off x="774259" y="3003337"/>
            <a:ext cx="536720" cy="46608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1"/>
          <p:cNvSpPr/>
          <p:nvPr/>
        </p:nvSpPr>
        <p:spPr>
          <a:xfrm>
            <a:off x="553396" y="2358671"/>
            <a:ext cx="319659" cy="31195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1"/>
          <p:cNvSpPr/>
          <p:nvPr/>
        </p:nvSpPr>
        <p:spPr>
          <a:xfrm rot="10800000" flipH="1">
            <a:off x="3609352" y="1304851"/>
            <a:ext cx="560519" cy="580438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1"/>
          <p:cNvSpPr/>
          <p:nvPr/>
        </p:nvSpPr>
        <p:spPr>
          <a:xfrm>
            <a:off x="3866232" y="2102348"/>
            <a:ext cx="237269" cy="25154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1"/>
          <p:cNvSpPr/>
          <p:nvPr/>
        </p:nvSpPr>
        <p:spPr>
          <a:xfrm rot="10800000" flipH="1">
            <a:off x="4212369" y="2402207"/>
            <a:ext cx="347469" cy="339094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 ">
  <p:cSld name="CUSTOM_8_1">
    <p:bg>
      <p:bgPr>
        <a:solidFill>
          <a:schemeClr val="lt2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2"/>
          <p:cNvSpPr txBox="1">
            <a:spLocks noGrp="1"/>
          </p:cNvSpPr>
          <p:nvPr>
            <p:ph type="title"/>
          </p:nvPr>
        </p:nvSpPr>
        <p:spPr>
          <a:xfrm flipH="1">
            <a:off x="713375" y="1154100"/>
            <a:ext cx="3383700" cy="10164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4" name="Google Shape;404;p22"/>
          <p:cNvSpPr txBox="1">
            <a:spLocks noGrp="1"/>
          </p:cNvSpPr>
          <p:nvPr>
            <p:ph type="subTitle" idx="1"/>
          </p:nvPr>
        </p:nvSpPr>
        <p:spPr>
          <a:xfrm flipH="1">
            <a:off x="713225" y="2353900"/>
            <a:ext cx="3136200" cy="2178600"/>
          </a:xfrm>
          <a:prstGeom prst="rect">
            <a:avLst/>
          </a:prstGeom>
        </p:spPr>
        <p:txBody>
          <a:bodyPr spcFirstLastPara="1" wrap="square" lIns="3600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5" name="Google Shape;405;p22"/>
          <p:cNvSpPr/>
          <p:nvPr/>
        </p:nvSpPr>
        <p:spPr>
          <a:xfrm flipH="1">
            <a:off x="8372316" y="274788"/>
            <a:ext cx="515657" cy="533984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2"/>
          <p:cNvSpPr/>
          <p:nvPr/>
        </p:nvSpPr>
        <p:spPr>
          <a:xfrm flipH="1">
            <a:off x="7826173" y="413723"/>
            <a:ext cx="237269" cy="25154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2"/>
          <p:cNvSpPr/>
          <p:nvPr/>
        </p:nvSpPr>
        <p:spPr>
          <a:xfrm flipH="1">
            <a:off x="7743782" y="1439096"/>
            <a:ext cx="319659" cy="31195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2"/>
          <p:cNvSpPr/>
          <p:nvPr/>
        </p:nvSpPr>
        <p:spPr>
          <a:xfrm flipH="1">
            <a:off x="8326242" y="1447915"/>
            <a:ext cx="493763" cy="428767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2"/>
          <p:cNvSpPr/>
          <p:nvPr/>
        </p:nvSpPr>
        <p:spPr>
          <a:xfrm flipH="1">
            <a:off x="5625008" y="3240207"/>
            <a:ext cx="3339167" cy="8352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2"/>
          <p:cNvSpPr/>
          <p:nvPr/>
        </p:nvSpPr>
        <p:spPr>
          <a:xfrm flipH="1">
            <a:off x="4208814" y="775575"/>
            <a:ext cx="2640810" cy="66060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2"/>
          <p:cNvSpPr/>
          <p:nvPr/>
        </p:nvSpPr>
        <p:spPr>
          <a:xfrm rot="10800000">
            <a:off x="7078228" y="3852914"/>
            <a:ext cx="560519" cy="580438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2"/>
          <p:cNvSpPr/>
          <p:nvPr/>
        </p:nvSpPr>
        <p:spPr>
          <a:xfrm rot="10800000">
            <a:off x="7933099" y="4532490"/>
            <a:ext cx="257912" cy="27343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2"/>
          <p:cNvSpPr/>
          <p:nvPr/>
        </p:nvSpPr>
        <p:spPr>
          <a:xfrm rot="10800000">
            <a:off x="8326261" y="3802132"/>
            <a:ext cx="347469" cy="339094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2"/>
          <p:cNvSpPr/>
          <p:nvPr/>
        </p:nvSpPr>
        <p:spPr>
          <a:xfrm rot="10800000">
            <a:off x="7793695" y="3003337"/>
            <a:ext cx="536720" cy="46608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2"/>
          <p:cNvSpPr/>
          <p:nvPr/>
        </p:nvSpPr>
        <p:spPr>
          <a:xfrm flipH="1">
            <a:off x="8231620" y="2358671"/>
            <a:ext cx="319659" cy="31195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2"/>
          <p:cNvSpPr/>
          <p:nvPr/>
        </p:nvSpPr>
        <p:spPr>
          <a:xfrm rot="10800000">
            <a:off x="4934803" y="1304851"/>
            <a:ext cx="560519" cy="580438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2"/>
          <p:cNvSpPr/>
          <p:nvPr/>
        </p:nvSpPr>
        <p:spPr>
          <a:xfrm flipH="1">
            <a:off x="5001173" y="2102348"/>
            <a:ext cx="237269" cy="25154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2"/>
          <p:cNvSpPr/>
          <p:nvPr/>
        </p:nvSpPr>
        <p:spPr>
          <a:xfrm rot="10800000">
            <a:off x="4544836" y="2402207"/>
            <a:ext cx="347469" cy="339094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 rot="-5400000">
            <a:off x="113875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720000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720000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6372875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766076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6929899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461264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8371302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7845988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lt2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3"/>
          <p:cNvSpPr/>
          <p:nvPr/>
        </p:nvSpPr>
        <p:spPr>
          <a:xfrm>
            <a:off x="713225" y="825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3"/>
          <p:cNvSpPr/>
          <p:nvPr/>
        </p:nvSpPr>
        <p:spPr>
          <a:xfrm>
            <a:off x="4027925" y="1602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3"/>
          <p:cNvSpPr txBox="1">
            <a:spLocks noGrp="1"/>
          </p:cNvSpPr>
          <p:nvPr>
            <p:ph type="title"/>
          </p:nvPr>
        </p:nvSpPr>
        <p:spPr>
          <a:xfrm>
            <a:off x="1578750" y="1114350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7" name="Google Shape;427;p23"/>
          <p:cNvSpPr txBox="1">
            <a:spLocks noGrp="1"/>
          </p:cNvSpPr>
          <p:nvPr>
            <p:ph type="title" idx="2"/>
          </p:nvPr>
        </p:nvSpPr>
        <p:spPr>
          <a:xfrm>
            <a:off x="1578750" y="3638550"/>
            <a:ext cx="59865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Medium"/>
              <a:buNone/>
              <a:defRPr sz="21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428" name="Google Shape;428;p23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3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3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3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3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3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3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3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3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3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3"/>
          <p:cNvSpPr/>
          <p:nvPr/>
        </p:nvSpPr>
        <p:spPr>
          <a:xfrm rot="10800000" flipH="1">
            <a:off x="8558457" y="474654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3"/>
          <p:cNvSpPr/>
          <p:nvPr/>
        </p:nvSpPr>
        <p:spPr>
          <a:xfrm rot="10800000" flipH="1">
            <a:off x="8100976" y="4143283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3"/>
          <p:cNvSpPr/>
          <p:nvPr/>
        </p:nvSpPr>
        <p:spPr>
          <a:xfrm rot="10800000" flipH="1">
            <a:off x="7536148" y="455076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3"/>
          <p:cNvSpPr/>
          <p:nvPr/>
        </p:nvSpPr>
        <p:spPr>
          <a:xfrm rot="10800000" flipH="1">
            <a:off x="8810220" y="4213084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3"/>
          <p:cNvSpPr/>
          <p:nvPr/>
        </p:nvSpPr>
        <p:spPr>
          <a:xfrm rot="10800000" flipH="1">
            <a:off x="8553826" y="3638552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3"/>
          <p:cNvSpPr/>
          <p:nvPr/>
        </p:nvSpPr>
        <p:spPr>
          <a:xfrm rot="10800000" flipH="1">
            <a:off x="146895" y="4491433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3"/>
          <p:cNvSpPr/>
          <p:nvPr/>
        </p:nvSpPr>
        <p:spPr>
          <a:xfrm rot="10800000" flipH="1">
            <a:off x="861208" y="4770343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3"/>
          <p:cNvSpPr/>
          <p:nvPr/>
        </p:nvSpPr>
        <p:spPr>
          <a:xfrm rot="10800000" flipH="1">
            <a:off x="544410" y="410071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3"/>
          <p:cNvSpPr/>
          <p:nvPr/>
        </p:nvSpPr>
        <p:spPr>
          <a:xfrm rot="10800000" flipH="1">
            <a:off x="155513" y="368054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3"/>
          <p:cNvSpPr/>
          <p:nvPr/>
        </p:nvSpPr>
        <p:spPr>
          <a:xfrm rot="10800000" flipH="1">
            <a:off x="1048073" y="4289325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bg>
      <p:bgPr>
        <a:solidFill>
          <a:schemeClr val="l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4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EB0A1"/>
              </a:buClr>
              <a:buSzPts val="3200"/>
              <a:buNone/>
              <a:defRPr>
                <a:solidFill>
                  <a:srgbClr val="6EB0A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4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4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bg>
      <p:bgPr>
        <a:solidFill>
          <a:schemeClr val="lt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5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25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5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5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5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5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5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5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5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5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5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5"/>
          <p:cNvSpPr/>
          <p:nvPr/>
        </p:nvSpPr>
        <p:spPr>
          <a:xfrm rot="10800000">
            <a:off x="337368" y="4702174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5"/>
          <p:cNvSpPr/>
          <p:nvPr/>
        </p:nvSpPr>
        <p:spPr>
          <a:xfrm rot="10800000">
            <a:off x="657723" y="4098908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5"/>
          <p:cNvSpPr/>
          <p:nvPr/>
        </p:nvSpPr>
        <p:spPr>
          <a:xfrm rot="10800000">
            <a:off x="1154118" y="4506394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5"/>
          <p:cNvSpPr/>
          <p:nvPr/>
        </p:nvSpPr>
        <p:spPr>
          <a:xfrm rot="10800000">
            <a:off x="150495" y="4168709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5"/>
          <p:cNvSpPr/>
          <p:nvPr/>
        </p:nvSpPr>
        <p:spPr>
          <a:xfrm rot="10800000">
            <a:off x="204856" y="3594177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5"/>
          <p:cNvSpPr/>
          <p:nvPr/>
        </p:nvSpPr>
        <p:spPr>
          <a:xfrm rot="10800000">
            <a:off x="8594559" y="4447058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5"/>
          <p:cNvSpPr/>
          <p:nvPr/>
        </p:nvSpPr>
        <p:spPr>
          <a:xfrm rot="10800000">
            <a:off x="8099507" y="472596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5"/>
          <p:cNvSpPr/>
          <p:nvPr/>
        </p:nvSpPr>
        <p:spPr>
          <a:xfrm rot="10800000">
            <a:off x="8351416" y="4056340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5"/>
          <p:cNvSpPr/>
          <p:nvPr/>
        </p:nvSpPr>
        <p:spPr>
          <a:xfrm rot="10800000">
            <a:off x="8603185" y="363617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5"/>
          <p:cNvSpPr/>
          <p:nvPr/>
        </p:nvSpPr>
        <p:spPr>
          <a:xfrm rot="10800000">
            <a:off x="7693394" y="4244950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">
    <p:bg>
      <p:bgPr>
        <a:solidFill>
          <a:schemeClr val="lt2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6"/>
          <p:cNvSpPr/>
          <p:nvPr/>
        </p:nvSpPr>
        <p:spPr>
          <a:xfrm>
            <a:off x="713225" y="825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6"/>
          <p:cNvSpPr/>
          <p:nvPr/>
        </p:nvSpPr>
        <p:spPr>
          <a:xfrm>
            <a:off x="4027925" y="1602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6"/>
          <p:cNvSpPr/>
          <p:nvPr/>
        </p:nvSpPr>
        <p:spPr>
          <a:xfrm>
            <a:off x="7042787" y="25285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6"/>
          <p:cNvSpPr/>
          <p:nvPr/>
        </p:nvSpPr>
        <p:spPr>
          <a:xfrm>
            <a:off x="-297988" y="31477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6"/>
          <p:cNvSpPr/>
          <p:nvPr/>
        </p:nvSpPr>
        <p:spPr>
          <a:xfrm>
            <a:off x="2177237" y="46672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6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0" name="Google Shape;490;p26"/>
          <p:cNvSpPr txBox="1">
            <a:spLocks noGrp="1"/>
          </p:cNvSpPr>
          <p:nvPr>
            <p:ph type="title" idx="2"/>
          </p:nvPr>
        </p:nvSpPr>
        <p:spPr>
          <a:xfrm>
            <a:off x="1738500" y="3522075"/>
            <a:ext cx="59865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None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491" name="Google Shape;491;p26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6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6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6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6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6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6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6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6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6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6"/>
          <p:cNvSpPr/>
          <p:nvPr/>
        </p:nvSpPr>
        <p:spPr>
          <a:xfrm rot="10800000" flipH="1">
            <a:off x="8558457" y="474654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6"/>
          <p:cNvSpPr/>
          <p:nvPr/>
        </p:nvSpPr>
        <p:spPr>
          <a:xfrm rot="10800000" flipH="1">
            <a:off x="8100976" y="4143283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6"/>
          <p:cNvSpPr/>
          <p:nvPr/>
        </p:nvSpPr>
        <p:spPr>
          <a:xfrm rot="10800000" flipH="1">
            <a:off x="7536148" y="455076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6"/>
          <p:cNvSpPr/>
          <p:nvPr/>
        </p:nvSpPr>
        <p:spPr>
          <a:xfrm rot="10800000" flipH="1">
            <a:off x="8810220" y="4213084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6"/>
          <p:cNvSpPr/>
          <p:nvPr/>
        </p:nvSpPr>
        <p:spPr>
          <a:xfrm rot="10800000" flipH="1">
            <a:off x="8553826" y="3638552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6"/>
          <p:cNvSpPr/>
          <p:nvPr/>
        </p:nvSpPr>
        <p:spPr>
          <a:xfrm rot="10800000" flipH="1">
            <a:off x="146895" y="4491433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 rot="10800000" flipH="1">
            <a:off x="861208" y="4770343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 rot="10800000" flipH="1">
            <a:off x="544410" y="410071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6"/>
          <p:cNvSpPr/>
          <p:nvPr/>
        </p:nvSpPr>
        <p:spPr>
          <a:xfrm rot="10800000" flipH="1">
            <a:off x="155513" y="368054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"/>
          <p:cNvSpPr/>
          <p:nvPr/>
        </p:nvSpPr>
        <p:spPr>
          <a:xfrm rot="10800000" flipH="1">
            <a:off x="1048073" y="4289325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bg>
      <p:bgPr>
        <a:solidFill>
          <a:schemeClr val="lt2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/>
          <p:nvPr userDrawn="1"/>
        </p:nvSpPr>
        <p:spPr>
          <a:xfrm rot="5400000" flipH="1">
            <a:off x="5047948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7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515" name="Google Shape;515;p27"/>
          <p:cNvSpPr txBox="1">
            <a:spLocks noGrp="1"/>
          </p:cNvSpPr>
          <p:nvPr>
            <p:ph type="subTitle" idx="1"/>
          </p:nvPr>
        </p:nvSpPr>
        <p:spPr>
          <a:xfrm flipH="1">
            <a:off x="5534123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/>
          <p:nvPr userDrawn="1"/>
        </p:nvSpPr>
        <p:spPr>
          <a:xfrm flipH="1">
            <a:off x="305527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"/>
          <p:cNvSpPr/>
          <p:nvPr/>
        </p:nvSpPr>
        <p:spPr>
          <a:xfrm flipH="1">
            <a:off x="1584047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"/>
          <p:cNvSpPr/>
          <p:nvPr/>
        </p:nvSpPr>
        <p:spPr>
          <a:xfrm flipH="1">
            <a:off x="181075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 flipH="1">
            <a:off x="239048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 flipH="1">
            <a:off x="308929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flipH="1">
            <a:off x="181075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 preserve="1" userDrawn="1">
  <p:cSld name="1_Section header 1">
    <p:bg>
      <p:bgPr>
        <a:solidFill>
          <a:schemeClr val="lt2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os mejores juegos mecánicos para niños en Lima |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78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" name="Google Shape;513;p27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subTitle" idx="1"/>
          </p:nvPr>
        </p:nvSpPr>
        <p:spPr>
          <a:xfrm flipH="1">
            <a:off x="5534123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"/>
          <p:cNvSpPr/>
          <p:nvPr/>
        </p:nvSpPr>
        <p:spPr>
          <a:xfrm flipH="1">
            <a:off x="1584047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"/>
          <p:cNvSpPr/>
          <p:nvPr/>
        </p:nvSpPr>
        <p:spPr>
          <a:xfrm flipH="1">
            <a:off x="181075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 flipH="1">
            <a:off x="239048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 flipH="1">
            <a:off x="308929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flipH="1">
            <a:off x="181075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396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1_1">
    <p:bg>
      <p:bgPr>
        <a:solidFill>
          <a:schemeClr val="lt2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8"/>
          <p:cNvSpPr/>
          <p:nvPr/>
        </p:nvSpPr>
        <p:spPr>
          <a:xfrm flipH="1">
            <a:off x="-252098" y="20761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8"/>
          <p:cNvSpPr/>
          <p:nvPr/>
        </p:nvSpPr>
        <p:spPr>
          <a:xfrm rot="5400000" flipH="1">
            <a:off x="4494825" y="673764"/>
            <a:ext cx="4027500" cy="38421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8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8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8"/>
          <p:cNvSpPr/>
          <p:nvPr/>
        </p:nvSpPr>
        <p:spPr>
          <a:xfrm flipH="1">
            <a:off x="8314322" y="2008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8"/>
          <p:cNvSpPr/>
          <p:nvPr/>
        </p:nvSpPr>
        <p:spPr>
          <a:xfrm flipH="1">
            <a:off x="398900" y="69335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8"/>
          <p:cNvSpPr/>
          <p:nvPr/>
        </p:nvSpPr>
        <p:spPr>
          <a:xfrm flipH="1">
            <a:off x="7167198" y="496698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8"/>
          <p:cNvSpPr/>
          <p:nvPr/>
        </p:nvSpPr>
        <p:spPr>
          <a:xfrm flipH="1">
            <a:off x="4335304" y="226961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8"/>
          <p:cNvSpPr/>
          <p:nvPr/>
        </p:nvSpPr>
        <p:spPr>
          <a:xfrm flipH="1">
            <a:off x="8563075" y="4493112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8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8"/>
          <p:cNvSpPr/>
          <p:nvPr/>
        </p:nvSpPr>
        <p:spPr>
          <a:xfrm rot="5400000" flipH="1">
            <a:off x="626177" y="673763"/>
            <a:ext cx="4027500" cy="3842100"/>
          </a:xfrm>
          <a:prstGeom prst="roundRect">
            <a:avLst>
              <a:gd name="adj" fmla="val 1301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8"/>
          <p:cNvSpPr txBox="1">
            <a:spLocks noGrp="1"/>
          </p:cNvSpPr>
          <p:nvPr>
            <p:ph type="title"/>
          </p:nvPr>
        </p:nvSpPr>
        <p:spPr>
          <a:xfrm>
            <a:off x="1039727" y="1910388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8" name="Google Shape;538;p28"/>
          <p:cNvSpPr txBox="1">
            <a:spLocks noGrp="1"/>
          </p:cNvSpPr>
          <p:nvPr>
            <p:ph type="subTitle" idx="1"/>
          </p:nvPr>
        </p:nvSpPr>
        <p:spPr>
          <a:xfrm>
            <a:off x="1039727" y="2498988"/>
            <a:ext cx="3200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9" name="Google Shape;539;p28"/>
          <p:cNvSpPr txBox="1">
            <a:spLocks noGrp="1"/>
          </p:cNvSpPr>
          <p:nvPr>
            <p:ph type="title" idx="2"/>
          </p:nvPr>
        </p:nvSpPr>
        <p:spPr>
          <a:xfrm>
            <a:off x="4908375" y="1910400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0" name="Google Shape;540;p28"/>
          <p:cNvSpPr txBox="1">
            <a:spLocks noGrp="1"/>
          </p:cNvSpPr>
          <p:nvPr>
            <p:ph type="subTitle" idx="3"/>
          </p:nvPr>
        </p:nvSpPr>
        <p:spPr>
          <a:xfrm>
            <a:off x="4908375" y="2499000"/>
            <a:ext cx="3200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1" name="Google Shape;541;p28"/>
          <p:cNvSpPr/>
          <p:nvPr/>
        </p:nvSpPr>
        <p:spPr>
          <a:xfrm flipH="1">
            <a:off x="8660544" y="410362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8"/>
          <p:cNvSpPr/>
          <p:nvPr/>
        </p:nvSpPr>
        <p:spPr>
          <a:xfrm flipH="1">
            <a:off x="225785" y="439001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8"/>
          <p:cNvSpPr/>
          <p:nvPr/>
        </p:nvSpPr>
        <p:spPr>
          <a:xfrm flipH="1">
            <a:off x="8456179" y="2970161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8"/>
          <p:cNvSpPr/>
          <p:nvPr/>
        </p:nvSpPr>
        <p:spPr>
          <a:xfrm flipH="1">
            <a:off x="398904" y="356263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8"/>
          <p:cNvSpPr/>
          <p:nvPr/>
        </p:nvSpPr>
        <p:spPr>
          <a:xfrm flipH="1">
            <a:off x="1509352" y="9798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8"/>
          <p:cNvSpPr/>
          <p:nvPr/>
        </p:nvSpPr>
        <p:spPr>
          <a:xfrm flipH="1">
            <a:off x="6812527" y="87813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1_1_1">
    <p:bg>
      <p:bgPr>
        <a:solidFill>
          <a:schemeClr val="lt2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/>
          <p:nvPr/>
        </p:nvSpPr>
        <p:spPr>
          <a:xfrm>
            <a:off x="-514250" y="106517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9"/>
          <p:cNvSpPr/>
          <p:nvPr/>
        </p:nvSpPr>
        <p:spPr>
          <a:xfrm>
            <a:off x="401050" y="38658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9"/>
          <p:cNvSpPr/>
          <p:nvPr/>
        </p:nvSpPr>
        <p:spPr>
          <a:xfrm>
            <a:off x="6063587" y="15330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9"/>
          <p:cNvSpPr txBox="1">
            <a:spLocks noGrp="1"/>
          </p:cNvSpPr>
          <p:nvPr>
            <p:ph type="title"/>
          </p:nvPr>
        </p:nvSpPr>
        <p:spPr>
          <a:xfrm>
            <a:off x="3396313" y="15672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29"/>
          <p:cNvSpPr txBox="1">
            <a:spLocks noGrp="1"/>
          </p:cNvSpPr>
          <p:nvPr>
            <p:ph type="subTitle" idx="1"/>
          </p:nvPr>
        </p:nvSpPr>
        <p:spPr>
          <a:xfrm>
            <a:off x="3396313" y="19272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9"/>
          <p:cNvSpPr txBox="1">
            <a:spLocks noGrp="1"/>
          </p:cNvSpPr>
          <p:nvPr>
            <p:ph type="title" idx="2"/>
          </p:nvPr>
        </p:nvSpPr>
        <p:spPr>
          <a:xfrm>
            <a:off x="3396293" y="31098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29"/>
          <p:cNvSpPr txBox="1">
            <a:spLocks noGrp="1"/>
          </p:cNvSpPr>
          <p:nvPr>
            <p:ph type="subTitle" idx="3"/>
          </p:nvPr>
        </p:nvSpPr>
        <p:spPr>
          <a:xfrm>
            <a:off x="3396293" y="34698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29"/>
          <p:cNvSpPr txBox="1">
            <a:spLocks noGrp="1"/>
          </p:cNvSpPr>
          <p:nvPr>
            <p:ph type="title" idx="4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29"/>
          <p:cNvSpPr/>
          <p:nvPr/>
        </p:nvSpPr>
        <p:spPr>
          <a:xfrm>
            <a:off x="8305393" y="202507"/>
            <a:ext cx="388399" cy="37903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9"/>
          <p:cNvSpPr/>
          <p:nvPr/>
        </p:nvSpPr>
        <p:spPr>
          <a:xfrm>
            <a:off x="7599648" y="991217"/>
            <a:ext cx="599942" cy="52096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9"/>
          <p:cNvSpPr/>
          <p:nvPr/>
        </p:nvSpPr>
        <p:spPr>
          <a:xfrm>
            <a:off x="6399963" y="1001149"/>
            <a:ext cx="705511" cy="74696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9"/>
          <p:cNvSpPr/>
          <p:nvPr/>
        </p:nvSpPr>
        <p:spPr>
          <a:xfrm>
            <a:off x="8693783" y="1098866"/>
            <a:ext cx="288295" cy="30564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9"/>
          <p:cNvSpPr/>
          <p:nvPr/>
        </p:nvSpPr>
        <p:spPr>
          <a:xfrm>
            <a:off x="8298249" y="1705076"/>
            <a:ext cx="599968" cy="585750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9"/>
          <p:cNvSpPr/>
          <p:nvPr/>
        </p:nvSpPr>
        <p:spPr>
          <a:xfrm>
            <a:off x="131878" y="291898"/>
            <a:ext cx="638746" cy="66144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9"/>
          <p:cNvSpPr/>
          <p:nvPr/>
        </p:nvSpPr>
        <p:spPr>
          <a:xfrm>
            <a:off x="1255293" y="203096"/>
            <a:ext cx="293904" cy="31159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9"/>
          <p:cNvSpPr/>
          <p:nvPr/>
        </p:nvSpPr>
        <p:spPr>
          <a:xfrm>
            <a:off x="757058" y="1181417"/>
            <a:ext cx="395962" cy="386416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9"/>
          <p:cNvSpPr/>
          <p:nvPr/>
        </p:nvSpPr>
        <p:spPr>
          <a:xfrm>
            <a:off x="145432" y="1697529"/>
            <a:ext cx="611623" cy="53112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9"/>
          <p:cNvSpPr/>
          <p:nvPr/>
        </p:nvSpPr>
        <p:spPr>
          <a:xfrm rot="10800000">
            <a:off x="424435" y="4682376"/>
            <a:ext cx="373915" cy="36490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9"/>
          <p:cNvSpPr/>
          <p:nvPr/>
        </p:nvSpPr>
        <p:spPr>
          <a:xfrm rot="10800000">
            <a:off x="900207" y="3786428"/>
            <a:ext cx="577570" cy="50154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9"/>
          <p:cNvSpPr/>
          <p:nvPr/>
        </p:nvSpPr>
        <p:spPr>
          <a:xfrm rot="10800000">
            <a:off x="2143549" y="3500156"/>
            <a:ext cx="679204" cy="71911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9"/>
          <p:cNvSpPr/>
          <p:nvPr/>
        </p:nvSpPr>
        <p:spPr>
          <a:xfrm rot="10800000">
            <a:off x="146906" y="3890095"/>
            <a:ext cx="277539" cy="29424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9"/>
          <p:cNvSpPr/>
          <p:nvPr/>
        </p:nvSpPr>
        <p:spPr>
          <a:xfrm rot="10800000">
            <a:off x="227633" y="3036827"/>
            <a:ext cx="577595" cy="56390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9"/>
          <p:cNvSpPr/>
          <p:nvPr/>
        </p:nvSpPr>
        <p:spPr>
          <a:xfrm rot="10800000">
            <a:off x="8422911" y="4349085"/>
            <a:ext cx="574189" cy="59459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9"/>
          <p:cNvSpPr/>
          <p:nvPr/>
        </p:nvSpPr>
        <p:spPr>
          <a:xfrm rot="10800000">
            <a:off x="7723027" y="4743406"/>
            <a:ext cx="264201" cy="28009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9"/>
          <p:cNvSpPr/>
          <p:nvPr/>
        </p:nvSpPr>
        <p:spPr>
          <a:xfrm rot="10800000">
            <a:off x="8079163" y="3796701"/>
            <a:ext cx="355943" cy="34736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9"/>
          <p:cNvSpPr/>
          <p:nvPr/>
        </p:nvSpPr>
        <p:spPr>
          <a:xfrm rot="10800000">
            <a:off x="8435107" y="3202677"/>
            <a:ext cx="549809" cy="477440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lt2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0"/>
          <p:cNvSpPr/>
          <p:nvPr/>
        </p:nvSpPr>
        <p:spPr>
          <a:xfrm>
            <a:off x="681837" y="28822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0"/>
          <p:cNvSpPr/>
          <p:nvPr/>
        </p:nvSpPr>
        <p:spPr>
          <a:xfrm>
            <a:off x="6211137" y="13469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0"/>
          <p:cNvSpPr/>
          <p:nvPr/>
        </p:nvSpPr>
        <p:spPr>
          <a:xfrm>
            <a:off x="1888500" y="-555926"/>
            <a:ext cx="5367000" cy="56994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79" name="Google Shape;579;p30"/>
          <p:cNvSpPr txBox="1">
            <a:spLocks noGrp="1"/>
          </p:cNvSpPr>
          <p:nvPr>
            <p:ph type="subTitle" idx="1"/>
          </p:nvPr>
        </p:nvSpPr>
        <p:spPr>
          <a:xfrm>
            <a:off x="3157050" y="1168832"/>
            <a:ext cx="28299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30"/>
          <p:cNvSpPr txBox="1">
            <a:spLocks noGrp="1"/>
          </p:cNvSpPr>
          <p:nvPr>
            <p:ph type="title"/>
          </p:nvPr>
        </p:nvSpPr>
        <p:spPr>
          <a:xfrm>
            <a:off x="2599800" y="426598"/>
            <a:ext cx="39444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1" name="Google Shape;621;p30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0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0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0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0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>
            <a:off x="633563" y="22955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0"/>
          <p:cNvSpPr/>
          <p:nvPr/>
        </p:nvSpPr>
        <p:spPr>
          <a:xfrm>
            <a:off x="1301870" y="221252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0"/>
          <p:cNvSpPr/>
          <p:nvPr/>
        </p:nvSpPr>
        <p:spPr>
          <a:xfrm>
            <a:off x="599360" y="160433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0"/>
          <p:cNvSpPr/>
          <p:nvPr/>
        </p:nvSpPr>
        <p:spPr>
          <a:xfrm>
            <a:off x="1278151" y="1487697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lt2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1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1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1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1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1"/>
          <p:cNvSpPr/>
          <p:nvPr/>
        </p:nvSpPr>
        <p:spPr>
          <a:xfrm rot="10800000">
            <a:off x="337368" y="4702174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"/>
          <p:cNvSpPr/>
          <p:nvPr/>
        </p:nvSpPr>
        <p:spPr>
          <a:xfrm rot="10800000">
            <a:off x="657723" y="4098908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1"/>
          <p:cNvSpPr/>
          <p:nvPr/>
        </p:nvSpPr>
        <p:spPr>
          <a:xfrm rot="10800000">
            <a:off x="1154118" y="4506394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1"/>
          <p:cNvSpPr/>
          <p:nvPr/>
        </p:nvSpPr>
        <p:spPr>
          <a:xfrm rot="10800000">
            <a:off x="150495" y="4168709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1"/>
          <p:cNvSpPr/>
          <p:nvPr/>
        </p:nvSpPr>
        <p:spPr>
          <a:xfrm rot="10800000">
            <a:off x="204856" y="3594177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1"/>
          <p:cNvSpPr/>
          <p:nvPr/>
        </p:nvSpPr>
        <p:spPr>
          <a:xfrm rot="10800000">
            <a:off x="8594559" y="4447058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1"/>
          <p:cNvSpPr/>
          <p:nvPr/>
        </p:nvSpPr>
        <p:spPr>
          <a:xfrm rot="10800000">
            <a:off x="8099507" y="472596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1"/>
          <p:cNvSpPr/>
          <p:nvPr/>
        </p:nvSpPr>
        <p:spPr>
          <a:xfrm rot="10800000">
            <a:off x="8351416" y="4056340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1"/>
          <p:cNvSpPr/>
          <p:nvPr/>
        </p:nvSpPr>
        <p:spPr>
          <a:xfrm rot="10800000">
            <a:off x="8603185" y="363617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1"/>
          <p:cNvSpPr/>
          <p:nvPr/>
        </p:nvSpPr>
        <p:spPr>
          <a:xfrm rot="10800000">
            <a:off x="7693394" y="4244950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>
            <a:off x="781150" y="12702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334400" y="27180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6512187" y="36720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/>
          <p:nvPr/>
        </p:nvSpPr>
        <p:spPr>
          <a:xfrm>
            <a:off x="1159000" y="2560319"/>
            <a:ext cx="2822100" cy="204825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5170093" y="2560319"/>
            <a:ext cx="2822100" cy="204825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/>
          </p:nvPr>
        </p:nvSpPr>
        <p:spPr>
          <a:xfrm>
            <a:off x="1394350" y="2977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1"/>
          </p:nvPr>
        </p:nvSpPr>
        <p:spPr>
          <a:xfrm>
            <a:off x="1394350" y="3337200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 idx="2"/>
          </p:nvPr>
        </p:nvSpPr>
        <p:spPr>
          <a:xfrm>
            <a:off x="5405443" y="2977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3"/>
          </p:nvPr>
        </p:nvSpPr>
        <p:spPr>
          <a:xfrm>
            <a:off x="5405443" y="3337200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 idx="4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333768" y="4801572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>
            <a:off x="654123" y="4198306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 rot="10800000">
            <a:off x="484556" y="2949293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 rot="10800000">
            <a:off x="146895" y="4268107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/>
          <p:nvPr/>
        </p:nvSpPr>
        <p:spPr>
          <a:xfrm rot="10800000">
            <a:off x="201256" y="369357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"/>
          <p:cNvSpPr/>
          <p:nvPr/>
        </p:nvSpPr>
        <p:spPr>
          <a:xfrm rot="10800000">
            <a:off x="8590959" y="4546456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"/>
          <p:cNvSpPr/>
          <p:nvPr/>
        </p:nvSpPr>
        <p:spPr>
          <a:xfrm rot="10800000">
            <a:off x="8095907" y="4825367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"/>
          <p:cNvSpPr/>
          <p:nvPr/>
        </p:nvSpPr>
        <p:spPr>
          <a:xfrm rot="10800000">
            <a:off x="8347816" y="4155738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/>
          <p:nvPr/>
        </p:nvSpPr>
        <p:spPr>
          <a:xfrm rot="10800000">
            <a:off x="8599585" y="3735569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lt2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2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>
            <a:off x="6675076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 flipH="1">
            <a:off x="1928087" y="3972873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 flipH="1">
            <a:off x="78581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 flipH="1">
            <a:off x="6901114" y="3814815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 flipH="1">
            <a:off x="8462666" y="3962511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 flipH="1">
            <a:off x="7123777" y="4362293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 flipH="1">
            <a:off x="276282" y="3709106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 flipH="1">
            <a:off x="1498084" y="464074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 flipH="1">
            <a:off x="7733504" y="3794804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 flipH="1">
            <a:off x="880769" y="4140527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 flipH="1">
            <a:off x="8420366" y="275315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 flipH="1">
            <a:off x="2762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10800000" flipH="1">
            <a:off x="354853" y="290398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2"/>
          <p:cNvSpPr/>
          <p:nvPr/>
        </p:nvSpPr>
        <p:spPr>
          <a:xfrm rot="10800000" flipH="1">
            <a:off x="8590409" y="327116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493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seando en el gusanito - Juegos mecánicos para niños / Mishelle Jaziel -  YouTub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441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010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o 47"/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1397 w 12192000"/>
              <a:gd name="connsiteY5" fmla="*/ 13535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51397 w 12192000"/>
              <a:gd name="connsiteY9" fmla="*/ 13535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1397 w 12192000"/>
              <a:gd name="connsiteY5" fmla="*/ 135355 h 6858000"/>
              <a:gd name="connsiteX6" fmla="*/ 857250 w 12192000"/>
              <a:gd name="connsiteY6" fmla="*/ 6000750 h 6858000"/>
              <a:gd name="connsiteX7" fmla="*/ 12056645 w 12192000"/>
              <a:gd name="connsiteY7" fmla="*/ 6738687 h 6858000"/>
              <a:gd name="connsiteX8" fmla="*/ 11334750 w 12192000"/>
              <a:gd name="connsiteY8" fmla="*/ 857250 h 6858000"/>
              <a:gd name="connsiteX9" fmla="*/ 151397 w 12192000"/>
              <a:gd name="connsiteY9" fmla="*/ 13535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1397 w 12192000"/>
              <a:gd name="connsiteY5" fmla="*/ 135355 h 6858000"/>
              <a:gd name="connsiteX6" fmla="*/ 408072 w 12192000"/>
              <a:gd name="connsiteY6" fmla="*/ 6562224 h 6858000"/>
              <a:gd name="connsiteX7" fmla="*/ 12056645 w 12192000"/>
              <a:gd name="connsiteY7" fmla="*/ 6738687 h 6858000"/>
              <a:gd name="connsiteX8" fmla="*/ 11334750 w 12192000"/>
              <a:gd name="connsiteY8" fmla="*/ 857250 h 6858000"/>
              <a:gd name="connsiteX9" fmla="*/ 151397 w 12192000"/>
              <a:gd name="connsiteY9" fmla="*/ 13535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1397 w 12192000"/>
              <a:gd name="connsiteY5" fmla="*/ 135355 h 6858000"/>
              <a:gd name="connsiteX6" fmla="*/ 408072 w 12192000"/>
              <a:gd name="connsiteY6" fmla="*/ 6562224 h 6858000"/>
              <a:gd name="connsiteX7" fmla="*/ 12056645 w 12192000"/>
              <a:gd name="connsiteY7" fmla="*/ 6738687 h 6858000"/>
              <a:gd name="connsiteX8" fmla="*/ 11783929 w 12192000"/>
              <a:gd name="connsiteY8" fmla="*/ 408071 h 6858000"/>
              <a:gd name="connsiteX9" fmla="*/ 151397 w 12192000"/>
              <a:gd name="connsiteY9" fmla="*/ 1353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51397" y="135355"/>
                </a:moveTo>
                <a:lnTo>
                  <a:pt x="408072" y="6562224"/>
                </a:lnTo>
                <a:lnTo>
                  <a:pt x="12056645" y="6738687"/>
                </a:lnTo>
                <a:lnTo>
                  <a:pt x="11783929" y="408071"/>
                </a:lnTo>
                <a:lnTo>
                  <a:pt x="151397" y="1353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31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1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subTitle" idx="1"/>
          </p:nvPr>
        </p:nvSpPr>
        <p:spPr>
          <a:xfrm>
            <a:off x="4627459" y="1833325"/>
            <a:ext cx="25869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subTitle" idx="2"/>
          </p:nvPr>
        </p:nvSpPr>
        <p:spPr>
          <a:xfrm>
            <a:off x="4928861" y="2173325"/>
            <a:ext cx="228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subTitle" idx="3"/>
          </p:nvPr>
        </p:nvSpPr>
        <p:spPr>
          <a:xfrm>
            <a:off x="1929634" y="1833325"/>
            <a:ext cx="25869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subTitle" idx="4"/>
          </p:nvPr>
        </p:nvSpPr>
        <p:spPr>
          <a:xfrm>
            <a:off x="1929688" y="2173325"/>
            <a:ext cx="228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subTitle" idx="5"/>
          </p:nvPr>
        </p:nvSpPr>
        <p:spPr>
          <a:xfrm>
            <a:off x="4627375" y="3269350"/>
            <a:ext cx="25869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ubTitle" idx="6"/>
          </p:nvPr>
        </p:nvSpPr>
        <p:spPr>
          <a:xfrm>
            <a:off x="4928813" y="3609350"/>
            <a:ext cx="228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7"/>
          </p:nvPr>
        </p:nvSpPr>
        <p:spPr>
          <a:xfrm>
            <a:off x="1929550" y="3269350"/>
            <a:ext cx="25869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ubTitle" idx="8"/>
          </p:nvPr>
        </p:nvSpPr>
        <p:spPr>
          <a:xfrm>
            <a:off x="1929613" y="3609350"/>
            <a:ext cx="228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22"/>
          <p:cNvSpPr/>
          <p:nvPr/>
        </p:nvSpPr>
        <p:spPr>
          <a:xfrm>
            <a:off x="3704963" y="-531401"/>
            <a:ext cx="6434025" cy="1577100"/>
          </a:xfrm>
          <a:custGeom>
            <a:avLst/>
            <a:gdLst/>
            <a:ahLst/>
            <a:cxnLst/>
            <a:rect l="l" t="t" r="r" b="b"/>
            <a:pathLst>
              <a:path w="257361" h="63084" extrusionOk="0">
                <a:moveTo>
                  <a:pt x="6328" y="5088"/>
                </a:moveTo>
                <a:cubicBezTo>
                  <a:pt x="-21104" y="12341"/>
                  <a:pt x="48167" y="47420"/>
                  <a:pt x="74415" y="51268"/>
                </a:cubicBezTo>
                <a:cubicBezTo>
                  <a:pt x="100663" y="55116"/>
                  <a:pt x="137271" y="26254"/>
                  <a:pt x="163815" y="28178"/>
                </a:cubicBezTo>
                <a:cubicBezTo>
                  <a:pt x="190359" y="30102"/>
                  <a:pt x="221146" y="66217"/>
                  <a:pt x="233678" y="62813"/>
                </a:cubicBezTo>
                <a:cubicBezTo>
                  <a:pt x="246210" y="59409"/>
                  <a:pt x="276899" y="17373"/>
                  <a:pt x="239007" y="7752"/>
                </a:cubicBezTo>
                <a:cubicBezTo>
                  <a:pt x="201115" y="-1869"/>
                  <a:pt x="33760" y="-2165"/>
                  <a:pt x="6328" y="5088"/>
                </a:cubicBezTo>
                <a:close/>
              </a:path>
            </a:pathLst>
          </a:custGeom>
          <a:solidFill>
            <a:srgbClr val="FFFFFF">
              <a:alpha val="41960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9418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gradFill flip="none" rotWithShape="1">
            <a:gsLst>
              <a:gs pos="93000">
                <a:schemeClr val="accent1">
                  <a:lumMod val="5000"/>
                  <a:lumOff val="95000"/>
                </a:schemeClr>
              </a:gs>
              <a:gs pos="100000">
                <a:srgbClr val="FFEEC9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FFE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60714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8619276" y="70106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8575883" y="1314791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8154522" y="620804"/>
            <a:ext cx="388902" cy="37951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31620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subTitle" idx="1"/>
          </p:nvPr>
        </p:nvSpPr>
        <p:spPr>
          <a:xfrm>
            <a:off x="721200" y="1573550"/>
            <a:ext cx="3470400" cy="30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3334387" y="7100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7846001" y="53950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6909124" y="187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8551389" y="1573561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8371288" y="39321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/>
          <p:nvPr/>
        </p:nvSpPr>
        <p:spPr>
          <a:xfrm>
            <a:off x="-48256" y="-72725"/>
            <a:ext cx="8728234" cy="3086311"/>
          </a:xfrm>
          <a:custGeom>
            <a:avLst/>
            <a:gdLst/>
            <a:ahLst/>
            <a:cxnLst/>
            <a:rect l="l" t="t" r="r" b="b"/>
            <a:pathLst>
              <a:path w="47638" h="30553" extrusionOk="0">
                <a:moveTo>
                  <a:pt x="46596" y="0"/>
                </a:moveTo>
                <a:lnTo>
                  <a:pt x="1" y="20953"/>
                </a:lnTo>
                <a:lnTo>
                  <a:pt x="1" y="30552"/>
                </a:lnTo>
                <a:lnTo>
                  <a:pt x="4763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>
            <a:off x="-172112" y="-72725"/>
            <a:ext cx="9212668" cy="5288943"/>
          </a:xfrm>
          <a:custGeom>
            <a:avLst/>
            <a:gdLst/>
            <a:ahLst/>
            <a:cxnLst/>
            <a:rect l="l" t="t" r="r" b="b"/>
            <a:pathLst>
              <a:path w="50282" h="52358" extrusionOk="0">
                <a:moveTo>
                  <a:pt x="49447" y="0"/>
                </a:moveTo>
                <a:lnTo>
                  <a:pt x="1" y="40164"/>
                </a:lnTo>
                <a:lnTo>
                  <a:pt x="1" y="52358"/>
                </a:lnTo>
                <a:lnTo>
                  <a:pt x="7730" y="52358"/>
                </a:lnTo>
                <a:lnTo>
                  <a:pt x="502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3497227" y="-72725"/>
            <a:ext cx="5818884" cy="5288943"/>
          </a:xfrm>
          <a:custGeom>
            <a:avLst/>
            <a:gdLst/>
            <a:ahLst/>
            <a:cxnLst/>
            <a:rect l="l" t="t" r="r" b="b"/>
            <a:pathLst>
              <a:path w="31759" h="52358" extrusionOk="0">
                <a:moveTo>
                  <a:pt x="31070" y="0"/>
                </a:moveTo>
                <a:lnTo>
                  <a:pt x="1" y="52358"/>
                </a:lnTo>
                <a:lnTo>
                  <a:pt x="12383" y="52358"/>
                </a:lnTo>
                <a:lnTo>
                  <a:pt x="317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"/>
          <p:cNvSpPr/>
          <p:nvPr/>
        </p:nvSpPr>
        <p:spPr>
          <a:xfrm>
            <a:off x="700925" y="573500"/>
            <a:ext cx="6356700" cy="403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872400" y="720000"/>
            <a:ext cx="53193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  <p:sp>
        <p:nvSpPr>
          <p:cNvPr id="112" name="Google Shape;112;p8"/>
          <p:cNvSpPr/>
          <p:nvPr/>
        </p:nvSpPr>
        <p:spPr>
          <a:xfrm rot="10800000" flipH="1">
            <a:off x="8335073" y="4341960"/>
            <a:ext cx="396678" cy="387120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"/>
          <p:cNvSpPr/>
          <p:nvPr/>
        </p:nvSpPr>
        <p:spPr>
          <a:xfrm rot="10800000" flipH="1">
            <a:off x="8346545" y="3480473"/>
            <a:ext cx="612730" cy="532082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"/>
          <p:cNvSpPr/>
          <p:nvPr/>
        </p:nvSpPr>
        <p:spPr>
          <a:xfrm rot="10800000" flipH="1">
            <a:off x="7057627" y="4154063"/>
            <a:ext cx="720548" cy="76290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"/>
          <p:cNvSpPr/>
          <p:nvPr/>
        </p:nvSpPr>
        <p:spPr>
          <a:xfrm rot="10800000" flipH="1">
            <a:off x="8008452" y="2701408"/>
            <a:ext cx="294438" cy="31216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 rot="10800000" flipH="1">
            <a:off x="7281617" y="3088932"/>
            <a:ext cx="612742" cy="59796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 rot="10800000" flipH="1">
            <a:off x="8430776" y="1799942"/>
            <a:ext cx="558353" cy="591155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"/>
          <p:cNvSpPr/>
          <p:nvPr/>
        </p:nvSpPr>
        <p:spPr>
          <a:xfrm rot="10800000" flipH="1">
            <a:off x="178175" y="77954"/>
            <a:ext cx="555295" cy="48222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"/>
          <p:cNvSpPr/>
          <p:nvPr/>
        </p:nvSpPr>
        <p:spPr>
          <a:xfrm rot="10800000" flipH="1">
            <a:off x="878721" y="187901"/>
            <a:ext cx="244369" cy="25908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"/>
          <p:cNvSpPr/>
          <p:nvPr/>
        </p:nvSpPr>
        <p:spPr>
          <a:xfrm rot="10800000" flipH="1">
            <a:off x="286200" y="629513"/>
            <a:ext cx="329223" cy="32128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"/>
          <p:cNvSpPr/>
          <p:nvPr/>
        </p:nvSpPr>
        <p:spPr>
          <a:xfrm rot="10800000" flipH="1">
            <a:off x="8746102" y="1223858"/>
            <a:ext cx="294438" cy="31216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 rot="10800000" flipH="1">
            <a:off x="8544626" y="2783503"/>
            <a:ext cx="495922" cy="48397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713225" y="1058846"/>
            <a:ext cx="44769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713225" y="2030050"/>
            <a:ext cx="3724800" cy="21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/>
          <p:nvPr/>
        </p:nvSpPr>
        <p:spPr>
          <a:xfrm>
            <a:off x="3316474" y="447660"/>
            <a:ext cx="2707325" cy="67724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11"/>
          <p:cNvGrpSpPr/>
          <p:nvPr/>
        </p:nvGrpSpPr>
        <p:grpSpPr>
          <a:xfrm>
            <a:off x="6760517" y="312648"/>
            <a:ext cx="2276197" cy="2225690"/>
            <a:chOff x="6052308" y="4198488"/>
            <a:chExt cx="1450269" cy="1418089"/>
          </a:xfrm>
        </p:grpSpPr>
        <p:sp>
          <p:nvSpPr>
            <p:cNvPr id="132" name="Google Shape;132;p11"/>
            <p:cNvSpPr/>
            <p:nvPr/>
          </p:nvSpPr>
          <p:spPr>
            <a:xfrm>
              <a:off x="6375051" y="4485385"/>
              <a:ext cx="812371" cy="811637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6505470" y="4206685"/>
              <a:ext cx="175932" cy="227439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6855619" y="4198488"/>
              <a:ext cx="157213" cy="234780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7119515" y="4416994"/>
              <a:ext cx="222913" cy="202236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7272935" y="4725301"/>
              <a:ext cx="229642" cy="167735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7211151" y="5023452"/>
              <a:ext cx="240286" cy="170182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002432" y="5272422"/>
              <a:ext cx="193305" cy="222423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6720796" y="5393787"/>
              <a:ext cx="174464" cy="222790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6408574" y="5292853"/>
              <a:ext cx="187188" cy="229275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6133789" y="5064438"/>
              <a:ext cx="233190" cy="175198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6052308" y="4778643"/>
              <a:ext cx="234046" cy="16382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6187375" y="4456878"/>
              <a:ext cx="230253" cy="196241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1"/>
          <p:cNvSpPr/>
          <p:nvPr/>
        </p:nvSpPr>
        <p:spPr>
          <a:xfrm>
            <a:off x="104537" y="6239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700925" y="1106900"/>
            <a:ext cx="7704000" cy="2369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721200" y="3599800"/>
            <a:ext cx="7704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2286296" y="64309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6455826" y="24737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393387" y="3608823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8704473" y="27977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6132864" y="5405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8664761" y="230742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8589113" y="406721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354496" y="14457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809931" y="45712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flipH="1">
            <a:off x="1560424" y="1055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136676" y="82182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104524" y="149118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393375" y="4562274"/>
            <a:ext cx="357737" cy="379392"/>
          </a:xfrm>
          <a:custGeom>
            <a:avLst/>
            <a:gdLst/>
            <a:ahLst/>
            <a:cxnLst/>
            <a:rect l="l" t="t" r="r" b="b"/>
            <a:pathLst>
              <a:path w="2924" h="3101" extrusionOk="0">
                <a:moveTo>
                  <a:pt x="2534" y="2516"/>
                </a:moveTo>
                <a:lnTo>
                  <a:pt x="2534" y="2516"/>
                </a:lnTo>
                <a:lnTo>
                  <a:pt x="2534" y="2516"/>
                </a:lnTo>
                <a:close/>
                <a:moveTo>
                  <a:pt x="1462" y="0"/>
                </a:moveTo>
                <a:lnTo>
                  <a:pt x="1139" y="920"/>
                </a:lnTo>
                <a:lnTo>
                  <a:pt x="323" y="621"/>
                </a:lnTo>
                <a:lnTo>
                  <a:pt x="323" y="621"/>
                </a:lnTo>
                <a:lnTo>
                  <a:pt x="969" y="1188"/>
                </a:lnTo>
                <a:lnTo>
                  <a:pt x="0" y="1438"/>
                </a:lnTo>
                <a:lnTo>
                  <a:pt x="926" y="1675"/>
                </a:lnTo>
                <a:lnTo>
                  <a:pt x="384" y="2516"/>
                </a:lnTo>
                <a:lnTo>
                  <a:pt x="1157" y="1998"/>
                </a:lnTo>
                <a:lnTo>
                  <a:pt x="1462" y="3100"/>
                </a:lnTo>
                <a:lnTo>
                  <a:pt x="1760" y="1998"/>
                </a:lnTo>
                <a:lnTo>
                  <a:pt x="2534" y="2516"/>
                </a:lnTo>
                <a:lnTo>
                  <a:pt x="1998" y="1675"/>
                </a:lnTo>
                <a:lnTo>
                  <a:pt x="2924" y="1438"/>
                </a:lnTo>
                <a:lnTo>
                  <a:pt x="1955" y="1188"/>
                </a:lnTo>
                <a:lnTo>
                  <a:pt x="2601" y="621"/>
                </a:lnTo>
                <a:lnTo>
                  <a:pt x="2601" y="621"/>
                </a:lnTo>
                <a:lnTo>
                  <a:pt x="1785" y="920"/>
                </a:lnTo>
                <a:lnTo>
                  <a:pt x="14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1033083" y="4353600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7814608" y="4154325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2898627" y="415431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 flipH="1">
            <a:off x="6955399" y="41622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gradFill flip="none" rotWithShape="1">
            <a:gsLst>
              <a:gs pos="93000">
                <a:schemeClr val="accent1">
                  <a:lumMod val="5000"/>
                  <a:lumOff val="95000"/>
                </a:schemeClr>
              </a:gs>
              <a:gs pos="100000">
                <a:srgbClr val="FFEEC9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FFE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87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82" r:id="rId31"/>
    <p:sldLayoutId id="2147483683" r:id="rId32"/>
    <p:sldLayoutId id="2147483684" r:id="rId33"/>
    <p:sldLayoutId id="2147483685" r:id="rId34"/>
    <p:sldLayoutId id="2147483686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669" name="Google Shape;669;p3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" name="Rectángulo 3"/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gradFill flip="none" rotWithShape="1">
            <a:gsLst>
              <a:gs pos="93000">
                <a:schemeClr val="accent1">
                  <a:lumMod val="5000"/>
                  <a:lumOff val="95000"/>
                </a:schemeClr>
              </a:gs>
              <a:gs pos="100000">
                <a:srgbClr val="FFEEC9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FFE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8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31;p2"/>
          <p:cNvSpPr/>
          <p:nvPr/>
        </p:nvSpPr>
        <p:spPr>
          <a:xfrm>
            <a:off x="904090" y="264795"/>
            <a:ext cx="3991800" cy="44385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5"/>
          <p:cNvSpPr txBox="1">
            <a:spLocks noGrp="1"/>
          </p:cNvSpPr>
          <p:nvPr>
            <p:ph type="ctrTitle"/>
          </p:nvPr>
        </p:nvSpPr>
        <p:spPr>
          <a:xfrm>
            <a:off x="904090" y="1499620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sz="4400" b="1" dirty="0">
                <a:solidFill>
                  <a:schemeClr val="tx2"/>
                </a:solidFill>
              </a:rPr>
              <a:t>MECHANICAL GAMES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dirty="0">
                <a:solidFill>
                  <a:schemeClr val="lt1"/>
                </a:solidFill>
              </a:rPr>
              <a:t>Free Template</a:t>
            </a:r>
            <a:endParaRPr sz="3600" b="1" dirty="0">
              <a:solidFill>
                <a:schemeClr val="lt1"/>
              </a:solidFill>
            </a:endParaRPr>
          </a:p>
        </p:txBody>
      </p:sp>
      <p:sp>
        <p:nvSpPr>
          <p:cNvPr id="676" name="Google Shape;676;p35"/>
          <p:cNvSpPr txBox="1">
            <a:spLocks noGrp="1"/>
          </p:cNvSpPr>
          <p:nvPr>
            <p:ph type="subTitle" idx="1"/>
          </p:nvPr>
        </p:nvSpPr>
        <p:spPr>
          <a:xfrm>
            <a:off x="1568740" y="3607245"/>
            <a:ext cx="266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Aquí es donde comienza la presentación</a:t>
            </a:r>
            <a:endParaRPr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90" y="352547"/>
            <a:ext cx="3874735" cy="43507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5"/>
          <p:cNvSpPr txBox="1">
            <a:spLocks noGrp="1"/>
          </p:cNvSpPr>
          <p:nvPr>
            <p:ph type="title"/>
          </p:nvPr>
        </p:nvSpPr>
        <p:spPr>
          <a:xfrm>
            <a:off x="1394350" y="2977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Mercurio</a:t>
            </a:r>
            <a:endParaRPr/>
          </a:p>
        </p:txBody>
      </p:sp>
      <p:sp>
        <p:nvSpPr>
          <p:cNvPr id="988" name="Google Shape;988;p45"/>
          <p:cNvSpPr txBox="1">
            <a:spLocks noGrp="1"/>
          </p:cNvSpPr>
          <p:nvPr>
            <p:ph type="subTitle" idx="1"/>
          </p:nvPr>
        </p:nvSpPr>
        <p:spPr>
          <a:xfrm>
            <a:off x="1394350" y="3337200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 el planeta más cercano al sol y el más pequeño del Sistema Solar</a:t>
            </a:r>
            <a:endParaRPr/>
          </a:p>
        </p:txBody>
      </p:sp>
      <p:sp>
        <p:nvSpPr>
          <p:cNvPr id="989" name="Google Shape;989;p45"/>
          <p:cNvSpPr txBox="1">
            <a:spLocks noGrp="1"/>
          </p:cNvSpPr>
          <p:nvPr>
            <p:ph type="title" idx="2"/>
          </p:nvPr>
        </p:nvSpPr>
        <p:spPr>
          <a:xfrm>
            <a:off x="5405443" y="2977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Saturno</a:t>
            </a:r>
            <a:endParaRPr/>
          </a:p>
        </p:txBody>
      </p:sp>
      <p:sp>
        <p:nvSpPr>
          <p:cNvPr id="990" name="Google Shape;990;p45"/>
          <p:cNvSpPr txBox="1">
            <a:spLocks noGrp="1"/>
          </p:cNvSpPr>
          <p:nvPr>
            <p:ph type="subTitle" idx="3"/>
          </p:nvPr>
        </p:nvSpPr>
        <p:spPr>
          <a:xfrm>
            <a:off x="5405443" y="3337200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 un planeta enorme que es conocido por sus espectaculares anillos</a:t>
            </a:r>
            <a:endParaRPr/>
          </a:p>
        </p:txBody>
      </p:sp>
      <p:sp>
        <p:nvSpPr>
          <p:cNvPr id="991" name="Google Shape;991;p45"/>
          <p:cNvSpPr txBox="1">
            <a:spLocks noGrp="1"/>
          </p:cNvSpPr>
          <p:nvPr>
            <p:ph type="title" idx="4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Dos columnas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327" y="1423029"/>
            <a:ext cx="1209033" cy="149020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461" y="853765"/>
            <a:ext cx="1043923" cy="21348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46"/>
          <p:cNvSpPr txBox="1">
            <a:spLocks noGrp="1"/>
          </p:cNvSpPr>
          <p:nvPr>
            <p:ph type="title" idx="6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Esto son tres columnas</a:t>
            </a:r>
            <a:endParaRPr/>
          </a:p>
        </p:txBody>
      </p:sp>
      <p:sp>
        <p:nvSpPr>
          <p:cNvPr id="1010" name="Google Shape;1010;p46"/>
          <p:cNvSpPr txBox="1">
            <a:spLocks noGrp="1"/>
          </p:cNvSpPr>
          <p:nvPr>
            <p:ph type="title"/>
          </p:nvPr>
        </p:nvSpPr>
        <p:spPr>
          <a:xfrm>
            <a:off x="710950" y="32400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Mercurio</a:t>
            </a:r>
            <a:endParaRPr/>
          </a:p>
        </p:txBody>
      </p:sp>
      <p:sp>
        <p:nvSpPr>
          <p:cNvPr id="1011" name="Google Shape;1011;p46"/>
          <p:cNvSpPr txBox="1">
            <a:spLocks noGrp="1"/>
          </p:cNvSpPr>
          <p:nvPr>
            <p:ph type="subTitle" idx="1"/>
          </p:nvPr>
        </p:nvSpPr>
        <p:spPr>
          <a:xfrm>
            <a:off x="77620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 el planeta más cercano al sol y el más pequeño de todos</a:t>
            </a:r>
            <a:endParaRPr/>
          </a:p>
        </p:txBody>
      </p:sp>
      <p:sp>
        <p:nvSpPr>
          <p:cNvPr id="1012" name="Google Shape;1012;p46"/>
          <p:cNvSpPr txBox="1">
            <a:spLocks noGrp="1"/>
          </p:cNvSpPr>
          <p:nvPr>
            <p:ph type="title" idx="2"/>
          </p:nvPr>
        </p:nvSpPr>
        <p:spPr>
          <a:xfrm>
            <a:off x="6114989" y="32400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Marte</a:t>
            </a:r>
            <a:endParaRPr/>
          </a:p>
        </p:txBody>
      </p:sp>
      <p:sp>
        <p:nvSpPr>
          <p:cNvPr id="1013" name="Google Shape;1013;p46"/>
          <p:cNvSpPr txBox="1">
            <a:spLocks noGrp="1"/>
          </p:cNvSpPr>
          <p:nvPr>
            <p:ph type="subTitle" idx="3"/>
          </p:nvPr>
        </p:nvSpPr>
        <p:spPr>
          <a:xfrm>
            <a:off x="618025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 pesar de ser rojo, Marte es un planeta extremadamente frío</a:t>
            </a:r>
            <a:endParaRPr/>
          </a:p>
        </p:txBody>
      </p:sp>
      <p:sp>
        <p:nvSpPr>
          <p:cNvPr id="1014" name="Google Shape;1014;p46"/>
          <p:cNvSpPr txBox="1">
            <a:spLocks noGrp="1"/>
          </p:cNvSpPr>
          <p:nvPr>
            <p:ph type="title" idx="4"/>
          </p:nvPr>
        </p:nvSpPr>
        <p:spPr>
          <a:xfrm>
            <a:off x="3412658" y="32400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Venus</a:t>
            </a:r>
            <a:endParaRPr/>
          </a:p>
        </p:txBody>
      </p:sp>
      <p:sp>
        <p:nvSpPr>
          <p:cNvPr id="1015" name="Google Shape;1015;p46"/>
          <p:cNvSpPr txBox="1">
            <a:spLocks noGrp="1"/>
          </p:cNvSpPr>
          <p:nvPr>
            <p:ph type="subTitle" idx="5"/>
          </p:nvPr>
        </p:nvSpPr>
        <p:spPr>
          <a:xfrm>
            <a:off x="3476316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Venus tiene un nombre precioso, pero también tiene temperaturas altas </a:t>
            </a:r>
            <a:endParaRPr/>
          </a:p>
        </p:txBody>
      </p:sp>
      <p:sp>
        <p:nvSpPr>
          <p:cNvPr id="1016" name="Google Shape;1016;p46"/>
          <p:cNvSpPr/>
          <p:nvPr/>
        </p:nvSpPr>
        <p:spPr>
          <a:xfrm>
            <a:off x="1119550" y="2149484"/>
            <a:ext cx="1503600" cy="897416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46"/>
          <p:cNvSpPr/>
          <p:nvPr/>
        </p:nvSpPr>
        <p:spPr>
          <a:xfrm>
            <a:off x="3853400" y="2086984"/>
            <a:ext cx="1503600" cy="897416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46"/>
          <p:cNvSpPr/>
          <p:nvPr/>
        </p:nvSpPr>
        <p:spPr>
          <a:xfrm>
            <a:off x="6523600" y="2149484"/>
            <a:ext cx="1503600" cy="897416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500" y="1015650"/>
            <a:ext cx="1327500" cy="19687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950" y="1220100"/>
            <a:ext cx="1485000" cy="166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649" y="893259"/>
            <a:ext cx="1417500" cy="21262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48"/>
          <p:cNvSpPr txBox="1">
            <a:spLocks noGrp="1"/>
          </p:cNvSpPr>
          <p:nvPr>
            <p:ph type="title"/>
          </p:nvPr>
        </p:nvSpPr>
        <p:spPr>
          <a:xfrm>
            <a:off x="720000" y="1820620"/>
            <a:ext cx="2051400" cy="42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Mercurio</a:t>
            </a:r>
            <a:endParaRPr/>
          </a:p>
        </p:txBody>
      </p:sp>
      <p:sp>
        <p:nvSpPr>
          <p:cNvPr id="1109" name="Google Shape;1109;p48"/>
          <p:cNvSpPr txBox="1">
            <a:spLocks noGrp="1"/>
          </p:cNvSpPr>
          <p:nvPr>
            <p:ph type="subTitle" idx="1"/>
          </p:nvPr>
        </p:nvSpPr>
        <p:spPr>
          <a:xfrm>
            <a:off x="720000" y="2180620"/>
            <a:ext cx="2051400" cy="5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 el planeta más cercano al sol </a:t>
            </a:r>
            <a:endParaRPr/>
          </a:p>
        </p:txBody>
      </p:sp>
      <p:sp>
        <p:nvSpPr>
          <p:cNvPr id="1110" name="Google Shape;1110;p48"/>
          <p:cNvSpPr txBox="1">
            <a:spLocks noGrp="1"/>
          </p:cNvSpPr>
          <p:nvPr>
            <p:ph type="title" idx="2"/>
          </p:nvPr>
        </p:nvSpPr>
        <p:spPr>
          <a:xfrm>
            <a:off x="3546282" y="1820620"/>
            <a:ext cx="2051400" cy="42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Saturno </a:t>
            </a:r>
            <a:endParaRPr/>
          </a:p>
        </p:txBody>
      </p:sp>
      <p:sp>
        <p:nvSpPr>
          <p:cNvPr id="1111" name="Google Shape;1111;p48"/>
          <p:cNvSpPr txBox="1">
            <a:spLocks noGrp="1"/>
          </p:cNvSpPr>
          <p:nvPr>
            <p:ph type="subTitle" idx="3"/>
          </p:nvPr>
        </p:nvSpPr>
        <p:spPr>
          <a:xfrm>
            <a:off x="3546282" y="2180620"/>
            <a:ext cx="2051400" cy="5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Saturno está compuesto de hidrógeno</a:t>
            </a:r>
            <a:endParaRPr/>
          </a:p>
        </p:txBody>
      </p:sp>
      <p:sp>
        <p:nvSpPr>
          <p:cNvPr id="1112" name="Google Shape;1112;p48"/>
          <p:cNvSpPr txBox="1">
            <a:spLocks noGrp="1"/>
          </p:cNvSpPr>
          <p:nvPr>
            <p:ph type="title" idx="4"/>
          </p:nvPr>
        </p:nvSpPr>
        <p:spPr>
          <a:xfrm>
            <a:off x="6372726" y="1820620"/>
            <a:ext cx="2051400" cy="42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Neptuno</a:t>
            </a:r>
            <a:endParaRPr/>
          </a:p>
        </p:txBody>
      </p:sp>
      <p:sp>
        <p:nvSpPr>
          <p:cNvPr id="1113" name="Google Shape;1113;p48"/>
          <p:cNvSpPr txBox="1">
            <a:spLocks noGrp="1"/>
          </p:cNvSpPr>
          <p:nvPr>
            <p:ph type="subTitle" idx="5"/>
          </p:nvPr>
        </p:nvSpPr>
        <p:spPr>
          <a:xfrm>
            <a:off x="6372726" y="2180620"/>
            <a:ext cx="2051400" cy="5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 el planeta más alejado del Sol</a:t>
            </a:r>
            <a:endParaRPr/>
          </a:p>
        </p:txBody>
      </p:sp>
      <p:sp>
        <p:nvSpPr>
          <p:cNvPr id="1114" name="Google Shape;1114;p48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Seis columnas</a:t>
            </a:r>
            <a:endParaRPr/>
          </a:p>
        </p:txBody>
      </p:sp>
      <p:sp>
        <p:nvSpPr>
          <p:cNvPr id="1115" name="Google Shape;1115;p48"/>
          <p:cNvSpPr txBox="1">
            <a:spLocks noGrp="1"/>
          </p:cNvSpPr>
          <p:nvPr>
            <p:ph type="title" idx="6"/>
          </p:nvPr>
        </p:nvSpPr>
        <p:spPr>
          <a:xfrm>
            <a:off x="720000" y="3551076"/>
            <a:ext cx="2051400" cy="42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Venus</a:t>
            </a:r>
            <a:endParaRPr/>
          </a:p>
        </p:txBody>
      </p:sp>
      <p:sp>
        <p:nvSpPr>
          <p:cNvPr id="1116" name="Google Shape;1116;p48"/>
          <p:cNvSpPr txBox="1">
            <a:spLocks noGrp="1"/>
          </p:cNvSpPr>
          <p:nvPr>
            <p:ph type="subTitle" idx="7"/>
          </p:nvPr>
        </p:nvSpPr>
        <p:spPr>
          <a:xfrm>
            <a:off x="720000" y="3911076"/>
            <a:ext cx="2051400" cy="5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Venus es un planeta con temperaturas altas</a:t>
            </a:r>
            <a:endParaRPr/>
          </a:p>
        </p:txBody>
      </p:sp>
      <p:sp>
        <p:nvSpPr>
          <p:cNvPr id="1117" name="Google Shape;1117;p48"/>
          <p:cNvSpPr txBox="1">
            <a:spLocks noGrp="1"/>
          </p:cNvSpPr>
          <p:nvPr>
            <p:ph type="title" idx="8"/>
          </p:nvPr>
        </p:nvSpPr>
        <p:spPr>
          <a:xfrm>
            <a:off x="3546282" y="3551671"/>
            <a:ext cx="2051400" cy="42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Marte</a:t>
            </a:r>
            <a:endParaRPr/>
          </a:p>
        </p:txBody>
      </p:sp>
      <p:sp>
        <p:nvSpPr>
          <p:cNvPr id="1118" name="Google Shape;1118;p48"/>
          <p:cNvSpPr txBox="1">
            <a:spLocks noGrp="1"/>
          </p:cNvSpPr>
          <p:nvPr>
            <p:ph type="subTitle" idx="9"/>
          </p:nvPr>
        </p:nvSpPr>
        <p:spPr>
          <a:xfrm>
            <a:off x="3546282" y="3911671"/>
            <a:ext cx="2051400" cy="5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 pesar de ser rojo, en Marte hace mucho frío</a:t>
            </a:r>
            <a:endParaRPr/>
          </a:p>
        </p:txBody>
      </p:sp>
      <p:sp>
        <p:nvSpPr>
          <p:cNvPr id="1119" name="Google Shape;1119;p48"/>
          <p:cNvSpPr txBox="1">
            <a:spLocks noGrp="1"/>
          </p:cNvSpPr>
          <p:nvPr>
            <p:ph type="title" idx="13"/>
          </p:nvPr>
        </p:nvSpPr>
        <p:spPr>
          <a:xfrm>
            <a:off x="6372726" y="3551671"/>
            <a:ext cx="2051400" cy="42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Júpiter</a:t>
            </a:r>
            <a:endParaRPr/>
          </a:p>
        </p:txBody>
      </p:sp>
      <p:sp>
        <p:nvSpPr>
          <p:cNvPr id="1120" name="Google Shape;1120;p48"/>
          <p:cNvSpPr txBox="1">
            <a:spLocks noGrp="1"/>
          </p:cNvSpPr>
          <p:nvPr>
            <p:ph type="subTitle" idx="14"/>
          </p:nvPr>
        </p:nvSpPr>
        <p:spPr>
          <a:xfrm>
            <a:off x="6372726" y="3911671"/>
            <a:ext cx="2051400" cy="5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 el planeta más grande de todos</a:t>
            </a:r>
            <a:endParaRPr/>
          </a:p>
        </p:txBody>
      </p:sp>
      <p:grpSp>
        <p:nvGrpSpPr>
          <p:cNvPr id="8" name="Grupo 7"/>
          <p:cNvGrpSpPr/>
          <p:nvPr/>
        </p:nvGrpSpPr>
        <p:grpSpPr>
          <a:xfrm>
            <a:off x="1270001" y="1120776"/>
            <a:ext cx="947737" cy="730250"/>
            <a:chOff x="1270001" y="1120776"/>
            <a:chExt cx="947737" cy="730250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355725" y="1120776"/>
              <a:ext cx="776287" cy="603250"/>
            </a:xfrm>
            <a:custGeom>
              <a:avLst/>
              <a:gdLst>
                <a:gd name="T0" fmla="*/ 158 w 432"/>
                <a:gd name="T1" fmla="*/ 246 h 335"/>
                <a:gd name="T2" fmla="*/ 179 w 432"/>
                <a:gd name="T3" fmla="*/ 225 h 335"/>
                <a:gd name="T4" fmla="*/ 161 w 432"/>
                <a:gd name="T5" fmla="*/ 208 h 335"/>
                <a:gd name="T6" fmla="*/ 159 w 432"/>
                <a:gd name="T7" fmla="*/ 199 h 335"/>
                <a:gd name="T8" fmla="*/ 169 w 432"/>
                <a:gd name="T9" fmla="*/ 199 h 335"/>
                <a:gd name="T10" fmla="*/ 216 w 432"/>
                <a:gd name="T11" fmla="*/ 241 h 335"/>
                <a:gd name="T12" fmla="*/ 218 w 432"/>
                <a:gd name="T13" fmla="*/ 251 h 335"/>
                <a:gd name="T14" fmla="*/ 207 w 432"/>
                <a:gd name="T15" fmla="*/ 250 h 335"/>
                <a:gd name="T16" fmla="*/ 186 w 432"/>
                <a:gd name="T17" fmla="*/ 231 h 335"/>
                <a:gd name="T18" fmla="*/ 166 w 432"/>
                <a:gd name="T19" fmla="*/ 254 h 335"/>
                <a:gd name="T20" fmla="*/ 196 w 432"/>
                <a:gd name="T21" fmla="*/ 266 h 335"/>
                <a:gd name="T22" fmla="*/ 291 w 432"/>
                <a:gd name="T23" fmla="*/ 266 h 335"/>
                <a:gd name="T24" fmla="*/ 303 w 432"/>
                <a:gd name="T25" fmla="*/ 257 h 335"/>
                <a:gd name="T26" fmla="*/ 334 w 432"/>
                <a:gd name="T27" fmla="*/ 191 h 335"/>
                <a:gd name="T28" fmla="*/ 357 w 432"/>
                <a:gd name="T29" fmla="*/ 178 h 335"/>
                <a:gd name="T30" fmla="*/ 365 w 432"/>
                <a:gd name="T31" fmla="*/ 205 h 335"/>
                <a:gd name="T32" fmla="*/ 338 w 432"/>
                <a:gd name="T33" fmla="*/ 264 h 335"/>
                <a:gd name="T34" fmla="*/ 342 w 432"/>
                <a:gd name="T35" fmla="*/ 267 h 335"/>
                <a:gd name="T36" fmla="*/ 351 w 432"/>
                <a:gd name="T37" fmla="*/ 258 h 335"/>
                <a:gd name="T38" fmla="*/ 375 w 432"/>
                <a:gd name="T39" fmla="*/ 208 h 335"/>
                <a:gd name="T40" fmla="*/ 378 w 432"/>
                <a:gd name="T41" fmla="*/ 197 h 335"/>
                <a:gd name="T42" fmla="*/ 377 w 432"/>
                <a:gd name="T43" fmla="*/ 34 h 335"/>
                <a:gd name="T44" fmla="*/ 373 w 432"/>
                <a:gd name="T45" fmla="*/ 22 h 335"/>
                <a:gd name="T46" fmla="*/ 373 w 432"/>
                <a:gd name="T47" fmla="*/ 2 h 335"/>
                <a:gd name="T48" fmla="*/ 390 w 432"/>
                <a:gd name="T49" fmla="*/ 3 h 335"/>
                <a:gd name="T50" fmla="*/ 390 w 432"/>
                <a:gd name="T51" fmla="*/ 22 h 335"/>
                <a:gd name="T52" fmla="*/ 385 w 432"/>
                <a:gd name="T53" fmla="*/ 33 h 335"/>
                <a:gd name="T54" fmla="*/ 385 w 432"/>
                <a:gd name="T55" fmla="*/ 186 h 335"/>
                <a:gd name="T56" fmla="*/ 392 w 432"/>
                <a:gd name="T57" fmla="*/ 196 h 335"/>
                <a:gd name="T58" fmla="*/ 397 w 432"/>
                <a:gd name="T59" fmla="*/ 203 h 335"/>
                <a:gd name="T60" fmla="*/ 430 w 432"/>
                <a:gd name="T61" fmla="*/ 324 h 335"/>
                <a:gd name="T62" fmla="*/ 420 w 432"/>
                <a:gd name="T63" fmla="*/ 335 h 335"/>
                <a:gd name="T64" fmla="*/ 58 w 432"/>
                <a:gd name="T65" fmla="*/ 335 h 335"/>
                <a:gd name="T66" fmla="*/ 56 w 432"/>
                <a:gd name="T67" fmla="*/ 333 h 335"/>
                <a:gd name="T68" fmla="*/ 70 w 432"/>
                <a:gd name="T69" fmla="*/ 273 h 335"/>
                <a:gd name="T70" fmla="*/ 44 w 432"/>
                <a:gd name="T71" fmla="*/ 252 h 335"/>
                <a:gd name="T72" fmla="*/ 18 w 432"/>
                <a:gd name="T73" fmla="*/ 273 h 335"/>
                <a:gd name="T74" fmla="*/ 31 w 432"/>
                <a:gd name="T75" fmla="*/ 334 h 335"/>
                <a:gd name="T76" fmla="*/ 3 w 432"/>
                <a:gd name="T77" fmla="*/ 334 h 335"/>
                <a:gd name="T78" fmla="*/ 18 w 432"/>
                <a:gd name="T79" fmla="*/ 237 h 335"/>
                <a:gd name="T80" fmla="*/ 74 w 432"/>
                <a:gd name="T81" fmla="*/ 157 h 335"/>
                <a:gd name="T82" fmla="*/ 97 w 432"/>
                <a:gd name="T83" fmla="*/ 154 h 335"/>
                <a:gd name="T84" fmla="*/ 151 w 432"/>
                <a:gd name="T85" fmla="*/ 226 h 335"/>
                <a:gd name="T86" fmla="*/ 158 w 432"/>
                <a:gd name="T87" fmla="*/ 246 h 335"/>
                <a:gd name="T88" fmla="*/ 259 w 432"/>
                <a:gd name="T89" fmla="*/ 295 h 335"/>
                <a:gd name="T90" fmla="*/ 344 w 432"/>
                <a:gd name="T91" fmla="*/ 295 h 335"/>
                <a:gd name="T92" fmla="*/ 362 w 432"/>
                <a:gd name="T93" fmla="*/ 294 h 335"/>
                <a:gd name="T94" fmla="*/ 370 w 432"/>
                <a:gd name="T95" fmla="*/ 287 h 335"/>
                <a:gd name="T96" fmla="*/ 362 w 432"/>
                <a:gd name="T97" fmla="*/ 281 h 335"/>
                <a:gd name="T98" fmla="*/ 354 w 432"/>
                <a:gd name="T99" fmla="*/ 280 h 335"/>
                <a:gd name="T100" fmla="*/ 164 w 432"/>
                <a:gd name="T101" fmla="*/ 280 h 335"/>
                <a:gd name="T102" fmla="*/ 154 w 432"/>
                <a:gd name="T103" fmla="*/ 281 h 335"/>
                <a:gd name="T104" fmla="*/ 149 w 432"/>
                <a:gd name="T105" fmla="*/ 287 h 335"/>
                <a:gd name="T106" fmla="*/ 154 w 432"/>
                <a:gd name="T107" fmla="*/ 294 h 335"/>
                <a:gd name="T108" fmla="*/ 164 w 432"/>
                <a:gd name="T109" fmla="*/ 294 h 335"/>
                <a:gd name="T110" fmla="*/ 259 w 432"/>
                <a:gd name="T111" fmla="*/ 29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2" h="335">
                  <a:moveTo>
                    <a:pt x="158" y="246"/>
                  </a:moveTo>
                  <a:cubicBezTo>
                    <a:pt x="165" y="239"/>
                    <a:pt x="172" y="232"/>
                    <a:pt x="179" y="225"/>
                  </a:cubicBezTo>
                  <a:cubicBezTo>
                    <a:pt x="173" y="220"/>
                    <a:pt x="167" y="214"/>
                    <a:pt x="161" y="208"/>
                  </a:cubicBezTo>
                  <a:cubicBezTo>
                    <a:pt x="159" y="206"/>
                    <a:pt x="159" y="202"/>
                    <a:pt x="159" y="199"/>
                  </a:cubicBezTo>
                  <a:cubicBezTo>
                    <a:pt x="162" y="199"/>
                    <a:pt x="167" y="198"/>
                    <a:pt x="169" y="199"/>
                  </a:cubicBezTo>
                  <a:cubicBezTo>
                    <a:pt x="185" y="213"/>
                    <a:pt x="200" y="227"/>
                    <a:pt x="216" y="241"/>
                  </a:cubicBezTo>
                  <a:cubicBezTo>
                    <a:pt x="218" y="243"/>
                    <a:pt x="217" y="248"/>
                    <a:pt x="218" y="251"/>
                  </a:cubicBezTo>
                  <a:cubicBezTo>
                    <a:pt x="214" y="251"/>
                    <a:pt x="210" y="251"/>
                    <a:pt x="207" y="250"/>
                  </a:cubicBezTo>
                  <a:cubicBezTo>
                    <a:pt x="200" y="244"/>
                    <a:pt x="194" y="238"/>
                    <a:pt x="186" y="231"/>
                  </a:cubicBezTo>
                  <a:cubicBezTo>
                    <a:pt x="179" y="239"/>
                    <a:pt x="173" y="246"/>
                    <a:pt x="166" y="254"/>
                  </a:cubicBezTo>
                  <a:cubicBezTo>
                    <a:pt x="173" y="263"/>
                    <a:pt x="184" y="266"/>
                    <a:pt x="196" y="266"/>
                  </a:cubicBezTo>
                  <a:cubicBezTo>
                    <a:pt x="228" y="266"/>
                    <a:pt x="260" y="266"/>
                    <a:pt x="291" y="266"/>
                  </a:cubicBezTo>
                  <a:cubicBezTo>
                    <a:pt x="295" y="265"/>
                    <a:pt x="302" y="261"/>
                    <a:pt x="303" y="257"/>
                  </a:cubicBezTo>
                  <a:cubicBezTo>
                    <a:pt x="314" y="235"/>
                    <a:pt x="324" y="213"/>
                    <a:pt x="334" y="191"/>
                  </a:cubicBezTo>
                  <a:cubicBezTo>
                    <a:pt x="340" y="179"/>
                    <a:pt x="348" y="175"/>
                    <a:pt x="357" y="178"/>
                  </a:cubicBezTo>
                  <a:cubicBezTo>
                    <a:pt x="367" y="183"/>
                    <a:pt x="370" y="192"/>
                    <a:pt x="365" y="205"/>
                  </a:cubicBezTo>
                  <a:cubicBezTo>
                    <a:pt x="356" y="225"/>
                    <a:pt x="347" y="244"/>
                    <a:pt x="338" y="264"/>
                  </a:cubicBezTo>
                  <a:cubicBezTo>
                    <a:pt x="339" y="265"/>
                    <a:pt x="340" y="266"/>
                    <a:pt x="342" y="267"/>
                  </a:cubicBezTo>
                  <a:cubicBezTo>
                    <a:pt x="345" y="264"/>
                    <a:pt x="349" y="262"/>
                    <a:pt x="351" y="258"/>
                  </a:cubicBezTo>
                  <a:cubicBezTo>
                    <a:pt x="359" y="242"/>
                    <a:pt x="367" y="225"/>
                    <a:pt x="375" y="208"/>
                  </a:cubicBezTo>
                  <a:cubicBezTo>
                    <a:pt x="376" y="204"/>
                    <a:pt x="378" y="201"/>
                    <a:pt x="378" y="197"/>
                  </a:cubicBezTo>
                  <a:cubicBezTo>
                    <a:pt x="378" y="142"/>
                    <a:pt x="378" y="88"/>
                    <a:pt x="377" y="34"/>
                  </a:cubicBezTo>
                  <a:cubicBezTo>
                    <a:pt x="377" y="30"/>
                    <a:pt x="376" y="25"/>
                    <a:pt x="373" y="22"/>
                  </a:cubicBezTo>
                  <a:cubicBezTo>
                    <a:pt x="367" y="15"/>
                    <a:pt x="365" y="8"/>
                    <a:pt x="373" y="2"/>
                  </a:cubicBezTo>
                  <a:cubicBezTo>
                    <a:pt x="377" y="0"/>
                    <a:pt x="386" y="0"/>
                    <a:pt x="390" y="3"/>
                  </a:cubicBezTo>
                  <a:cubicBezTo>
                    <a:pt x="397" y="8"/>
                    <a:pt x="395" y="15"/>
                    <a:pt x="390" y="22"/>
                  </a:cubicBezTo>
                  <a:cubicBezTo>
                    <a:pt x="387" y="25"/>
                    <a:pt x="385" y="29"/>
                    <a:pt x="385" y="33"/>
                  </a:cubicBezTo>
                  <a:cubicBezTo>
                    <a:pt x="385" y="84"/>
                    <a:pt x="385" y="135"/>
                    <a:pt x="385" y="186"/>
                  </a:cubicBezTo>
                  <a:cubicBezTo>
                    <a:pt x="386" y="189"/>
                    <a:pt x="390" y="192"/>
                    <a:pt x="392" y="196"/>
                  </a:cubicBezTo>
                  <a:cubicBezTo>
                    <a:pt x="394" y="198"/>
                    <a:pt x="396" y="200"/>
                    <a:pt x="397" y="203"/>
                  </a:cubicBezTo>
                  <a:cubicBezTo>
                    <a:pt x="421" y="240"/>
                    <a:pt x="432" y="280"/>
                    <a:pt x="430" y="324"/>
                  </a:cubicBezTo>
                  <a:cubicBezTo>
                    <a:pt x="430" y="332"/>
                    <a:pt x="429" y="335"/>
                    <a:pt x="420" y="335"/>
                  </a:cubicBezTo>
                  <a:cubicBezTo>
                    <a:pt x="299" y="335"/>
                    <a:pt x="179" y="335"/>
                    <a:pt x="58" y="335"/>
                  </a:cubicBezTo>
                  <a:cubicBezTo>
                    <a:pt x="57" y="335"/>
                    <a:pt x="57" y="334"/>
                    <a:pt x="56" y="333"/>
                  </a:cubicBezTo>
                  <a:cubicBezTo>
                    <a:pt x="75" y="317"/>
                    <a:pt x="78" y="296"/>
                    <a:pt x="70" y="273"/>
                  </a:cubicBezTo>
                  <a:cubicBezTo>
                    <a:pt x="66" y="262"/>
                    <a:pt x="58" y="252"/>
                    <a:pt x="44" y="252"/>
                  </a:cubicBezTo>
                  <a:cubicBezTo>
                    <a:pt x="30" y="252"/>
                    <a:pt x="22" y="261"/>
                    <a:pt x="18" y="273"/>
                  </a:cubicBezTo>
                  <a:cubicBezTo>
                    <a:pt x="9" y="295"/>
                    <a:pt x="13" y="315"/>
                    <a:pt x="31" y="334"/>
                  </a:cubicBezTo>
                  <a:cubicBezTo>
                    <a:pt x="21" y="334"/>
                    <a:pt x="13" y="334"/>
                    <a:pt x="3" y="334"/>
                  </a:cubicBezTo>
                  <a:cubicBezTo>
                    <a:pt x="0" y="300"/>
                    <a:pt x="5" y="268"/>
                    <a:pt x="18" y="237"/>
                  </a:cubicBezTo>
                  <a:cubicBezTo>
                    <a:pt x="30" y="206"/>
                    <a:pt x="50" y="180"/>
                    <a:pt x="74" y="157"/>
                  </a:cubicBezTo>
                  <a:cubicBezTo>
                    <a:pt x="82" y="149"/>
                    <a:pt x="88" y="149"/>
                    <a:pt x="97" y="154"/>
                  </a:cubicBezTo>
                  <a:cubicBezTo>
                    <a:pt x="124" y="171"/>
                    <a:pt x="143" y="195"/>
                    <a:pt x="151" y="226"/>
                  </a:cubicBezTo>
                  <a:cubicBezTo>
                    <a:pt x="153" y="233"/>
                    <a:pt x="155" y="239"/>
                    <a:pt x="158" y="246"/>
                  </a:cubicBezTo>
                  <a:close/>
                  <a:moveTo>
                    <a:pt x="259" y="295"/>
                  </a:moveTo>
                  <a:cubicBezTo>
                    <a:pt x="287" y="295"/>
                    <a:pt x="316" y="295"/>
                    <a:pt x="344" y="295"/>
                  </a:cubicBezTo>
                  <a:cubicBezTo>
                    <a:pt x="350" y="295"/>
                    <a:pt x="356" y="295"/>
                    <a:pt x="362" y="294"/>
                  </a:cubicBezTo>
                  <a:cubicBezTo>
                    <a:pt x="365" y="294"/>
                    <a:pt x="367" y="290"/>
                    <a:pt x="370" y="287"/>
                  </a:cubicBezTo>
                  <a:cubicBezTo>
                    <a:pt x="367" y="285"/>
                    <a:pt x="365" y="282"/>
                    <a:pt x="362" y="281"/>
                  </a:cubicBezTo>
                  <a:cubicBezTo>
                    <a:pt x="360" y="280"/>
                    <a:pt x="357" y="280"/>
                    <a:pt x="354" y="280"/>
                  </a:cubicBezTo>
                  <a:cubicBezTo>
                    <a:pt x="291" y="280"/>
                    <a:pt x="228" y="280"/>
                    <a:pt x="164" y="280"/>
                  </a:cubicBezTo>
                  <a:cubicBezTo>
                    <a:pt x="161" y="280"/>
                    <a:pt x="157" y="280"/>
                    <a:pt x="154" y="281"/>
                  </a:cubicBezTo>
                  <a:cubicBezTo>
                    <a:pt x="152" y="282"/>
                    <a:pt x="149" y="285"/>
                    <a:pt x="149" y="287"/>
                  </a:cubicBezTo>
                  <a:cubicBezTo>
                    <a:pt x="149" y="290"/>
                    <a:pt x="152" y="293"/>
                    <a:pt x="154" y="294"/>
                  </a:cubicBezTo>
                  <a:cubicBezTo>
                    <a:pt x="157" y="295"/>
                    <a:pt x="161" y="294"/>
                    <a:pt x="164" y="294"/>
                  </a:cubicBezTo>
                  <a:cubicBezTo>
                    <a:pt x="196" y="295"/>
                    <a:pt x="228" y="295"/>
                    <a:pt x="259" y="295"/>
                  </a:cubicBezTo>
                  <a:close/>
                </a:path>
              </a:pathLst>
            </a:custGeom>
            <a:solidFill>
              <a:srgbClr val="F5C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270001" y="1736726"/>
              <a:ext cx="947737" cy="114300"/>
            </a:xfrm>
            <a:custGeom>
              <a:avLst/>
              <a:gdLst>
                <a:gd name="T0" fmla="*/ 264 w 528"/>
                <a:gd name="T1" fmla="*/ 0 h 64"/>
                <a:gd name="T2" fmla="*/ 487 w 528"/>
                <a:gd name="T3" fmla="*/ 0 h 64"/>
                <a:gd name="T4" fmla="*/ 499 w 528"/>
                <a:gd name="T5" fmla="*/ 0 h 64"/>
                <a:gd name="T6" fmla="*/ 528 w 528"/>
                <a:gd name="T7" fmla="*/ 31 h 64"/>
                <a:gd name="T8" fmla="*/ 503 w 528"/>
                <a:gd name="T9" fmla="*/ 63 h 64"/>
                <a:gd name="T10" fmla="*/ 487 w 528"/>
                <a:gd name="T11" fmla="*/ 64 h 64"/>
                <a:gd name="T12" fmla="*/ 40 w 528"/>
                <a:gd name="T13" fmla="*/ 64 h 64"/>
                <a:gd name="T14" fmla="*/ 33 w 528"/>
                <a:gd name="T15" fmla="*/ 64 h 64"/>
                <a:gd name="T16" fmla="*/ 1 w 528"/>
                <a:gd name="T17" fmla="*/ 31 h 64"/>
                <a:gd name="T18" fmla="*/ 35 w 528"/>
                <a:gd name="T19" fmla="*/ 0 h 64"/>
                <a:gd name="T20" fmla="*/ 264 w 52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8" h="64">
                  <a:moveTo>
                    <a:pt x="264" y="0"/>
                  </a:moveTo>
                  <a:cubicBezTo>
                    <a:pt x="339" y="0"/>
                    <a:pt x="413" y="0"/>
                    <a:pt x="487" y="0"/>
                  </a:cubicBezTo>
                  <a:cubicBezTo>
                    <a:pt x="491" y="0"/>
                    <a:pt x="495" y="0"/>
                    <a:pt x="499" y="0"/>
                  </a:cubicBezTo>
                  <a:cubicBezTo>
                    <a:pt x="515" y="2"/>
                    <a:pt x="527" y="15"/>
                    <a:pt x="528" y="31"/>
                  </a:cubicBezTo>
                  <a:cubicBezTo>
                    <a:pt x="528" y="46"/>
                    <a:pt x="518" y="59"/>
                    <a:pt x="503" y="63"/>
                  </a:cubicBezTo>
                  <a:cubicBezTo>
                    <a:pt x="498" y="64"/>
                    <a:pt x="492" y="64"/>
                    <a:pt x="487" y="64"/>
                  </a:cubicBezTo>
                  <a:cubicBezTo>
                    <a:pt x="338" y="64"/>
                    <a:pt x="189" y="64"/>
                    <a:pt x="40" y="64"/>
                  </a:cubicBezTo>
                  <a:cubicBezTo>
                    <a:pt x="38" y="64"/>
                    <a:pt x="35" y="64"/>
                    <a:pt x="33" y="64"/>
                  </a:cubicBezTo>
                  <a:cubicBezTo>
                    <a:pt x="14" y="63"/>
                    <a:pt x="0" y="49"/>
                    <a:pt x="1" y="31"/>
                  </a:cubicBezTo>
                  <a:cubicBezTo>
                    <a:pt x="2" y="13"/>
                    <a:pt x="16" y="0"/>
                    <a:pt x="35" y="0"/>
                  </a:cubicBezTo>
                  <a:cubicBezTo>
                    <a:pt x="111" y="0"/>
                    <a:pt x="188" y="0"/>
                    <a:pt x="264" y="0"/>
                  </a:cubicBezTo>
                  <a:close/>
                </a:path>
              </a:pathLst>
            </a:custGeom>
            <a:solidFill>
              <a:srgbClr val="F5C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392238" y="1587501"/>
              <a:ext cx="84137" cy="125413"/>
            </a:xfrm>
            <a:custGeom>
              <a:avLst/>
              <a:gdLst>
                <a:gd name="T0" fmla="*/ 0 w 47"/>
                <a:gd name="T1" fmla="*/ 35 h 70"/>
                <a:gd name="T2" fmla="*/ 24 w 47"/>
                <a:gd name="T3" fmla="*/ 0 h 70"/>
                <a:gd name="T4" fmla="*/ 47 w 47"/>
                <a:gd name="T5" fmla="*/ 36 h 70"/>
                <a:gd name="T6" fmla="*/ 24 w 47"/>
                <a:gd name="T7" fmla="*/ 70 h 70"/>
                <a:gd name="T8" fmla="*/ 0 w 47"/>
                <a:gd name="T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0">
                  <a:moveTo>
                    <a:pt x="0" y="35"/>
                  </a:moveTo>
                  <a:cubicBezTo>
                    <a:pt x="0" y="15"/>
                    <a:pt x="11" y="0"/>
                    <a:pt x="24" y="0"/>
                  </a:cubicBezTo>
                  <a:cubicBezTo>
                    <a:pt x="37" y="0"/>
                    <a:pt x="47" y="16"/>
                    <a:pt x="47" y="36"/>
                  </a:cubicBezTo>
                  <a:cubicBezTo>
                    <a:pt x="47" y="54"/>
                    <a:pt x="37" y="70"/>
                    <a:pt x="24" y="70"/>
                  </a:cubicBezTo>
                  <a:cubicBezTo>
                    <a:pt x="11" y="70"/>
                    <a:pt x="0" y="55"/>
                    <a:pt x="0" y="35"/>
                  </a:cubicBezTo>
                  <a:close/>
                </a:path>
              </a:pathLst>
            </a:custGeom>
            <a:solidFill>
              <a:srgbClr val="F5C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4098113" y="1120776"/>
            <a:ext cx="947737" cy="730250"/>
            <a:chOff x="1270001" y="1120776"/>
            <a:chExt cx="947737" cy="730250"/>
          </a:xfrm>
          <a:solidFill>
            <a:srgbClr val="6EB0A1"/>
          </a:solidFill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1355725" y="1120776"/>
              <a:ext cx="776287" cy="603250"/>
            </a:xfrm>
            <a:custGeom>
              <a:avLst/>
              <a:gdLst>
                <a:gd name="T0" fmla="*/ 158 w 432"/>
                <a:gd name="T1" fmla="*/ 246 h 335"/>
                <a:gd name="T2" fmla="*/ 179 w 432"/>
                <a:gd name="T3" fmla="*/ 225 h 335"/>
                <a:gd name="T4" fmla="*/ 161 w 432"/>
                <a:gd name="T5" fmla="*/ 208 h 335"/>
                <a:gd name="T6" fmla="*/ 159 w 432"/>
                <a:gd name="T7" fmla="*/ 199 h 335"/>
                <a:gd name="T8" fmla="*/ 169 w 432"/>
                <a:gd name="T9" fmla="*/ 199 h 335"/>
                <a:gd name="T10" fmla="*/ 216 w 432"/>
                <a:gd name="T11" fmla="*/ 241 h 335"/>
                <a:gd name="T12" fmla="*/ 218 w 432"/>
                <a:gd name="T13" fmla="*/ 251 h 335"/>
                <a:gd name="T14" fmla="*/ 207 w 432"/>
                <a:gd name="T15" fmla="*/ 250 h 335"/>
                <a:gd name="T16" fmla="*/ 186 w 432"/>
                <a:gd name="T17" fmla="*/ 231 h 335"/>
                <a:gd name="T18" fmla="*/ 166 w 432"/>
                <a:gd name="T19" fmla="*/ 254 h 335"/>
                <a:gd name="T20" fmla="*/ 196 w 432"/>
                <a:gd name="T21" fmla="*/ 266 h 335"/>
                <a:gd name="T22" fmla="*/ 291 w 432"/>
                <a:gd name="T23" fmla="*/ 266 h 335"/>
                <a:gd name="T24" fmla="*/ 303 w 432"/>
                <a:gd name="T25" fmla="*/ 257 h 335"/>
                <a:gd name="T26" fmla="*/ 334 w 432"/>
                <a:gd name="T27" fmla="*/ 191 h 335"/>
                <a:gd name="T28" fmla="*/ 357 w 432"/>
                <a:gd name="T29" fmla="*/ 178 h 335"/>
                <a:gd name="T30" fmla="*/ 365 w 432"/>
                <a:gd name="T31" fmla="*/ 205 h 335"/>
                <a:gd name="T32" fmla="*/ 338 w 432"/>
                <a:gd name="T33" fmla="*/ 264 h 335"/>
                <a:gd name="T34" fmla="*/ 342 w 432"/>
                <a:gd name="T35" fmla="*/ 267 h 335"/>
                <a:gd name="T36" fmla="*/ 351 w 432"/>
                <a:gd name="T37" fmla="*/ 258 h 335"/>
                <a:gd name="T38" fmla="*/ 375 w 432"/>
                <a:gd name="T39" fmla="*/ 208 h 335"/>
                <a:gd name="T40" fmla="*/ 378 w 432"/>
                <a:gd name="T41" fmla="*/ 197 h 335"/>
                <a:gd name="T42" fmla="*/ 377 w 432"/>
                <a:gd name="T43" fmla="*/ 34 h 335"/>
                <a:gd name="T44" fmla="*/ 373 w 432"/>
                <a:gd name="T45" fmla="*/ 22 h 335"/>
                <a:gd name="T46" fmla="*/ 373 w 432"/>
                <a:gd name="T47" fmla="*/ 2 h 335"/>
                <a:gd name="T48" fmla="*/ 390 w 432"/>
                <a:gd name="T49" fmla="*/ 3 h 335"/>
                <a:gd name="T50" fmla="*/ 390 w 432"/>
                <a:gd name="T51" fmla="*/ 22 h 335"/>
                <a:gd name="T52" fmla="*/ 385 w 432"/>
                <a:gd name="T53" fmla="*/ 33 h 335"/>
                <a:gd name="T54" fmla="*/ 385 w 432"/>
                <a:gd name="T55" fmla="*/ 186 h 335"/>
                <a:gd name="T56" fmla="*/ 392 w 432"/>
                <a:gd name="T57" fmla="*/ 196 h 335"/>
                <a:gd name="T58" fmla="*/ 397 w 432"/>
                <a:gd name="T59" fmla="*/ 203 h 335"/>
                <a:gd name="T60" fmla="*/ 430 w 432"/>
                <a:gd name="T61" fmla="*/ 324 h 335"/>
                <a:gd name="T62" fmla="*/ 420 w 432"/>
                <a:gd name="T63" fmla="*/ 335 h 335"/>
                <a:gd name="T64" fmla="*/ 58 w 432"/>
                <a:gd name="T65" fmla="*/ 335 h 335"/>
                <a:gd name="T66" fmla="*/ 56 w 432"/>
                <a:gd name="T67" fmla="*/ 333 h 335"/>
                <a:gd name="T68" fmla="*/ 70 w 432"/>
                <a:gd name="T69" fmla="*/ 273 h 335"/>
                <a:gd name="T70" fmla="*/ 44 w 432"/>
                <a:gd name="T71" fmla="*/ 252 h 335"/>
                <a:gd name="T72" fmla="*/ 18 w 432"/>
                <a:gd name="T73" fmla="*/ 273 h 335"/>
                <a:gd name="T74" fmla="*/ 31 w 432"/>
                <a:gd name="T75" fmla="*/ 334 h 335"/>
                <a:gd name="T76" fmla="*/ 3 w 432"/>
                <a:gd name="T77" fmla="*/ 334 h 335"/>
                <a:gd name="T78" fmla="*/ 18 w 432"/>
                <a:gd name="T79" fmla="*/ 237 h 335"/>
                <a:gd name="T80" fmla="*/ 74 w 432"/>
                <a:gd name="T81" fmla="*/ 157 h 335"/>
                <a:gd name="T82" fmla="*/ 97 w 432"/>
                <a:gd name="T83" fmla="*/ 154 h 335"/>
                <a:gd name="T84" fmla="*/ 151 w 432"/>
                <a:gd name="T85" fmla="*/ 226 h 335"/>
                <a:gd name="T86" fmla="*/ 158 w 432"/>
                <a:gd name="T87" fmla="*/ 246 h 335"/>
                <a:gd name="T88" fmla="*/ 259 w 432"/>
                <a:gd name="T89" fmla="*/ 295 h 335"/>
                <a:gd name="T90" fmla="*/ 344 w 432"/>
                <a:gd name="T91" fmla="*/ 295 h 335"/>
                <a:gd name="T92" fmla="*/ 362 w 432"/>
                <a:gd name="T93" fmla="*/ 294 h 335"/>
                <a:gd name="T94" fmla="*/ 370 w 432"/>
                <a:gd name="T95" fmla="*/ 287 h 335"/>
                <a:gd name="T96" fmla="*/ 362 w 432"/>
                <a:gd name="T97" fmla="*/ 281 h 335"/>
                <a:gd name="T98" fmla="*/ 354 w 432"/>
                <a:gd name="T99" fmla="*/ 280 h 335"/>
                <a:gd name="T100" fmla="*/ 164 w 432"/>
                <a:gd name="T101" fmla="*/ 280 h 335"/>
                <a:gd name="T102" fmla="*/ 154 w 432"/>
                <a:gd name="T103" fmla="*/ 281 h 335"/>
                <a:gd name="T104" fmla="*/ 149 w 432"/>
                <a:gd name="T105" fmla="*/ 287 h 335"/>
                <a:gd name="T106" fmla="*/ 154 w 432"/>
                <a:gd name="T107" fmla="*/ 294 h 335"/>
                <a:gd name="T108" fmla="*/ 164 w 432"/>
                <a:gd name="T109" fmla="*/ 294 h 335"/>
                <a:gd name="T110" fmla="*/ 259 w 432"/>
                <a:gd name="T111" fmla="*/ 29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2" h="335">
                  <a:moveTo>
                    <a:pt x="158" y="246"/>
                  </a:moveTo>
                  <a:cubicBezTo>
                    <a:pt x="165" y="239"/>
                    <a:pt x="172" y="232"/>
                    <a:pt x="179" y="225"/>
                  </a:cubicBezTo>
                  <a:cubicBezTo>
                    <a:pt x="173" y="220"/>
                    <a:pt x="167" y="214"/>
                    <a:pt x="161" y="208"/>
                  </a:cubicBezTo>
                  <a:cubicBezTo>
                    <a:pt x="159" y="206"/>
                    <a:pt x="159" y="202"/>
                    <a:pt x="159" y="199"/>
                  </a:cubicBezTo>
                  <a:cubicBezTo>
                    <a:pt x="162" y="199"/>
                    <a:pt x="167" y="198"/>
                    <a:pt x="169" y="199"/>
                  </a:cubicBezTo>
                  <a:cubicBezTo>
                    <a:pt x="185" y="213"/>
                    <a:pt x="200" y="227"/>
                    <a:pt x="216" y="241"/>
                  </a:cubicBezTo>
                  <a:cubicBezTo>
                    <a:pt x="218" y="243"/>
                    <a:pt x="217" y="248"/>
                    <a:pt x="218" y="251"/>
                  </a:cubicBezTo>
                  <a:cubicBezTo>
                    <a:pt x="214" y="251"/>
                    <a:pt x="210" y="251"/>
                    <a:pt x="207" y="250"/>
                  </a:cubicBezTo>
                  <a:cubicBezTo>
                    <a:pt x="200" y="244"/>
                    <a:pt x="194" y="238"/>
                    <a:pt x="186" y="231"/>
                  </a:cubicBezTo>
                  <a:cubicBezTo>
                    <a:pt x="179" y="239"/>
                    <a:pt x="173" y="246"/>
                    <a:pt x="166" y="254"/>
                  </a:cubicBezTo>
                  <a:cubicBezTo>
                    <a:pt x="173" y="263"/>
                    <a:pt x="184" y="266"/>
                    <a:pt x="196" y="266"/>
                  </a:cubicBezTo>
                  <a:cubicBezTo>
                    <a:pt x="228" y="266"/>
                    <a:pt x="260" y="266"/>
                    <a:pt x="291" y="266"/>
                  </a:cubicBezTo>
                  <a:cubicBezTo>
                    <a:pt x="295" y="265"/>
                    <a:pt x="302" y="261"/>
                    <a:pt x="303" y="257"/>
                  </a:cubicBezTo>
                  <a:cubicBezTo>
                    <a:pt x="314" y="235"/>
                    <a:pt x="324" y="213"/>
                    <a:pt x="334" y="191"/>
                  </a:cubicBezTo>
                  <a:cubicBezTo>
                    <a:pt x="340" y="179"/>
                    <a:pt x="348" y="175"/>
                    <a:pt x="357" y="178"/>
                  </a:cubicBezTo>
                  <a:cubicBezTo>
                    <a:pt x="367" y="183"/>
                    <a:pt x="370" y="192"/>
                    <a:pt x="365" y="205"/>
                  </a:cubicBezTo>
                  <a:cubicBezTo>
                    <a:pt x="356" y="225"/>
                    <a:pt x="347" y="244"/>
                    <a:pt x="338" y="264"/>
                  </a:cubicBezTo>
                  <a:cubicBezTo>
                    <a:pt x="339" y="265"/>
                    <a:pt x="340" y="266"/>
                    <a:pt x="342" y="267"/>
                  </a:cubicBezTo>
                  <a:cubicBezTo>
                    <a:pt x="345" y="264"/>
                    <a:pt x="349" y="262"/>
                    <a:pt x="351" y="258"/>
                  </a:cubicBezTo>
                  <a:cubicBezTo>
                    <a:pt x="359" y="242"/>
                    <a:pt x="367" y="225"/>
                    <a:pt x="375" y="208"/>
                  </a:cubicBezTo>
                  <a:cubicBezTo>
                    <a:pt x="376" y="204"/>
                    <a:pt x="378" y="201"/>
                    <a:pt x="378" y="197"/>
                  </a:cubicBezTo>
                  <a:cubicBezTo>
                    <a:pt x="378" y="142"/>
                    <a:pt x="378" y="88"/>
                    <a:pt x="377" y="34"/>
                  </a:cubicBezTo>
                  <a:cubicBezTo>
                    <a:pt x="377" y="30"/>
                    <a:pt x="376" y="25"/>
                    <a:pt x="373" y="22"/>
                  </a:cubicBezTo>
                  <a:cubicBezTo>
                    <a:pt x="367" y="15"/>
                    <a:pt x="365" y="8"/>
                    <a:pt x="373" y="2"/>
                  </a:cubicBezTo>
                  <a:cubicBezTo>
                    <a:pt x="377" y="0"/>
                    <a:pt x="386" y="0"/>
                    <a:pt x="390" y="3"/>
                  </a:cubicBezTo>
                  <a:cubicBezTo>
                    <a:pt x="397" y="8"/>
                    <a:pt x="395" y="15"/>
                    <a:pt x="390" y="22"/>
                  </a:cubicBezTo>
                  <a:cubicBezTo>
                    <a:pt x="387" y="25"/>
                    <a:pt x="385" y="29"/>
                    <a:pt x="385" y="33"/>
                  </a:cubicBezTo>
                  <a:cubicBezTo>
                    <a:pt x="385" y="84"/>
                    <a:pt x="385" y="135"/>
                    <a:pt x="385" y="186"/>
                  </a:cubicBezTo>
                  <a:cubicBezTo>
                    <a:pt x="386" y="189"/>
                    <a:pt x="390" y="192"/>
                    <a:pt x="392" y="196"/>
                  </a:cubicBezTo>
                  <a:cubicBezTo>
                    <a:pt x="394" y="198"/>
                    <a:pt x="396" y="200"/>
                    <a:pt x="397" y="203"/>
                  </a:cubicBezTo>
                  <a:cubicBezTo>
                    <a:pt x="421" y="240"/>
                    <a:pt x="432" y="280"/>
                    <a:pt x="430" y="324"/>
                  </a:cubicBezTo>
                  <a:cubicBezTo>
                    <a:pt x="430" y="332"/>
                    <a:pt x="429" y="335"/>
                    <a:pt x="420" y="335"/>
                  </a:cubicBezTo>
                  <a:cubicBezTo>
                    <a:pt x="299" y="335"/>
                    <a:pt x="179" y="335"/>
                    <a:pt x="58" y="335"/>
                  </a:cubicBezTo>
                  <a:cubicBezTo>
                    <a:pt x="57" y="335"/>
                    <a:pt x="57" y="334"/>
                    <a:pt x="56" y="333"/>
                  </a:cubicBezTo>
                  <a:cubicBezTo>
                    <a:pt x="75" y="317"/>
                    <a:pt x="78" y="296"/>
                    <a:pt x="70" y="273"/>
                  </a:cubicBezTo>
                  <a:cubicBezTo>
                    <a:pt x="66" y="262"/>
                    <a:pt x="58" y="252"/>
                    <a:pt x="44" y="252"/>
                  </a:cubicBezTo>
                  <a:cubicBezTo>
                    <a:pt x="30" y="252"/>
                    <a:pt x="22" y="261"/>
                    <a:pt x="18" y="273"/>
                  </a:cubicBezTo>
                  <a:cubicBezTo>
                    <a:pt x="9" y="295"/>
                    <a:pt x="13" y="315"/>
                    <a:pt x="31" y="334"/>
                  </a:cubicBezTo>
                  <a:cubicBezTo>
                    <a:pt x="21" y="334"/>
                    <a:pt x="13" y="334"/>
                    <a:pt x="3" y="334"/>
                  </a:cubicBezTo>
                  <a:cubicBezTo>
                    <a:pt x="0" y="300"/>
                    <a:pt x="5" y="268"/>
                    <a:pt x="18" y="237"/>
                  </a:cubicBezTo>
                  <a:cubicBezTo>
                    <a:pt x="30" y="206"/>
                    <a:pt x="50" y="180"/>
                    <a:pt x="74" y="157"/>
                  </a:cubicBezTo>
                  <a:cubicBezTo>
                    <a:pt x="82" y="149"/>
                    <a:pt x="88" y="149"/>
                    <a:pt x="97" y="154"/>
                  </a:cubicBezTo>
                  <a:cubicBezTo>
                    <a:pt x="124" y="171"/>
                    <a:pt x="143" y="195"/>
                    <a:pt x="151" y="226"/>
                  </a:cubicBezTo>
                  <a:cubicBezTo>
                    <a:pt x="153" y="233"/>
                    <a:pt x="155" y="239"/>
                    <a:pt x="158" y="246"/>
                  </a:cubicBezTo>
                  <a:close/>
                  <a:moveTo>
                    <a:pt x="259" y="295"/>
                  </a:moveTo>
                  <a:cubicBezTo>
                    <a:pt x="287" y="295"/>
                    <a:pt x="316" y="295"/>
                    <a:pt x="344" y="295"/>
                  </a:cubicBezTo>
                  <a:cubicBezTo>
                    <a:pt x="350" y="295"/>
                    <a:pt x="356" y="295"/>
                    <a:pt x="362" y="294"/>
                  </a:cubicBezTo>
                  <a:cubicBezTo>
                    <a:pt x="365" y="294"/>
                    <a:pt x="367" y="290"/>
                    <a:pt x="370" y="287"/>
                  </a:cubicBezTo>
                  <a:cubicBezTo>
                    <a:pt x="367" y="285"/>
                    <a:pt x="365" y="282"/>
                    <a:pt x="362" y="281"/>
                  </a:cubicBezTo>
                  <a:cubicBezTo>
                    <a:pt x="360" y="280"/>
                    <a:pt x="357" y="280"/>
                    <a:pt x="354" y="280"/>
                  </a:cubicBezTo>
                  <a:cubicBezTo>
                    <a:pt x="291" y="280"/>
                    <a:pt x="228" y="280"/>
                    <a:pt x="164" y="280"/>
                  </a:cubicBezTo>
                  <a:cubicBezTo>
                    <a:pt x="161" y="280"/>
                    <a:pt x="157" y="280"/>
                    <a:pt x="154" y="281"/>
                  </a:cubicBezTo>
                  <a:cubicBezTo>
                    <a:pt x="152" y="282"/>
                    <a:pt x="149" y="285"/>
                    <a:pt x="149" y="287"/>
                  </a:cubicBezTo>
                  <a:cubicBezTo>
                    <a:pt x="149" y="290"/>
                    <a:pt x="152" y="293"/>
                    <a:pt x="154" y="294"/>
                  </a:cubicBezTo>
                  <a:cubicBezTo>
                    <a:pt x="157" y="295"/>
                    <a:pt x="161" y="294"/>
                    <a:pt x="164" y="294"/>
                  </a:cubicBezTo>
                  <a:cubicBezTo>
                    <a:pt x="196" y="295"/>
                    <a:pt x="228" y="295"/>
                    <a:pt x="259" y="2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1270001" y="1736726"/>
              <a:ext cx="947737" cy="114300"/>
            </a:xfrm>
            <a:custGeom>
              <a:avLst/>
              <a:gdLst>
                <a:gd name="T0" fmla="*/ 264 w 528"/>
                <a:gd name="T1" fmla="*/ 0 h 64"/>
                <a:gd name="T2" fmla="*/ 487 w 528"/>
                <a:gd name="T3" fmla="*/ 0 h 64"/>
                <a:gd name="T4" fmla="*/ 499 w 528"/>
                <a:gd name="T5" fmla="*/ 0 h 64"/>
                <a:gd name="T6" fmla="*/ 528 w 528"/>
                <a:gd name="T7" fmla="*/ 31 h 64"/>
                <a:gd name="T8" fmla="*/ 503 w 528"/>
                <a:gd name="T9" fmla="*/ 63 h 64"/>
                <a:gd name="T10" fmla="*/ 487 w 528"/>
                <a:gd name="T11" fmla="*/ 64 h 64"/>
                <a:gd name="T12" fmla="*/ 40 w 528"/>
                <a:gd name="T13" fmla="*/ 64 h 64"/>
                <a:gd name="T14" fmla="*/ 33 w 528"/>
                <a:gd name="T15" fmla="*/ 64 h 64"/>
                <a:gd name="T16" fmla="*/ 1 w 528"/>
                <a:gd name="T17" fmla="*/ 31 h 64"/>
                <a:gd name="T18" fmla="*/ 35 w 528"/>
                <a:gd name="T19" fmla="*/ 0 h 64"/>
                <a:gd name="T20" fmla="*/ 264 w 52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8" h="64">
                  <a:moveTo>
                    <a:pt x="264" y="0"/>
                  </a:moveTo>
                  <a:cubicBezTo>
                    <a:pt x="339" y="0"/>
                    <a:pt x="413" y="0"/>
                    <a:pt x="487" y="0"/>
                  </a:cubicBezTo>
                  <a:cubicBezTo>
                    <a:pt x="491" y="0"/>
                    <a:pt x="495" y="0"/>
                    <a:pt x="499" y="0"/>
                  </a:cubicBezTo>
                  <a:cubicBezTo>
                    <a:pt x="515" y="2"/>
                    <a:pt x="527" y="15"/>
                    <a:pt x="528" y="31"/>
                  </a:cubicBezTo>
                  <a:cubicBezTo>
                    <a:pt x="528" y="46"/>
                    <a:pt x="518" y="59"/>
                    <a:pt x="503" y="63"/>
                  </a:cubicBezTo>
                  <a:cubicBezTo>
                    <a:pt x="498" y="64"/>
                    <a:pt x="492" y="64"/>
                    <a:pt x="487" y="64"/>
                  </a:cubicBezTo>
                  <a:cubicBezTo>
                    <a:pt x="338" y="64"/>
                    <a:pt x="189" y="64"/>
                    <a:pt x="40" y="64"/>
                  </a:cubicBezTo>
                  <a:cubicBezTo>
                    <a:pt x="38" y="64"/>
                    <a:pt x="35" y="64"/>
                    <a:pt x="33" y="64"/>
                  </a:cubicBezTo>
                  <a:cubicBezTo>
                    <a:pt x="14" y="63"/>
                    <a:pt x="0" y="49"/>
                    <a:pt x="1" y="31"/>
                  </a:cubicBezTo>
                  <a:cubicBezTo>
                    <a:pt x="2" y="13"/>
                    <a:pt x="16" y="0"/>
                    <a:pt x="35" y="0"/>
                  </a:cubicBezTo>
                  <a:cubicBezTo>
                    <a:pt x="111" y="0"/>
                    <a:pt x="188" y="0"/>
                    <a:pt x="2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1392238" y="1587501"/>
              <a:ext cx="84137" cy="125413"/>
            </a:xfrm>
            <a:custGeom>
              <a:avLst/>
              <a:gdLst>
                <a:gd name="T0" fmla="*/ 0 w 47"/>
                <a:gd name="T1" fmla="*/ 35 h 70"/>
                <a:gd name="T2" fmla="*/ 24 w 47"/>
                <a:gd name="T3" fmla="*/ 0 h 70"/>
                <a:gd name="T4" fmla="*/ 47 w 47"/>
                <a:gd name="T5" fmla="*/ 36 h 70"/>
                <a:gd name="T6" fmla="*/ 24 w 47"/>
                <a:gd name="T7" fmla="*/ 70 h 70"/>
                <a:gd name="T8" fmla="*/ 0 w 47"/>
                <a:gd name="T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0">
                  <a:moveTo>
                    <a:pt x="0" y="35"/>
                  </a:moveTo>
                  <a:cubicBezTo>
                    <a:pt x="0" y="15"/>
                    <a:pt x="11" y="0"/>
                    <a:pt x="24" y="0"/>
                  </a:cubicBezTo>
                  <a:cubicBezTo>
                    <a:pt x="37" y="0"/>
                    <a:pt x="47" y="16"/>
                    <a:pt x="47" y="36"/>
                  </a:cubicBezTo>
                  <a:cubicBezTo>
                    <a:pt x="47" y="54"/>
                    <a:pt x="37" y="70"/>
                    <a:pt x="24" y="70"/>
                  </a:cubicBezTo>
                  <a:cubicBezTo>
                    <a:pt x="11" y="70"/>
                    <a:pt x="0" y="5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6924395" y="1140557"/>
            <a:ext cx="947737" cy="730250"/>
            <a:chOff x="1270001" y="1120776"/>
            <a:chExt cx="947737" cy="730250"/>
          </a:xfrm>
          <a:solidFill>
            <a:schemeClr val="accent2"/>
          </a:solidFill>
        </p:grpSpPr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1355725" y="1120776"/>
              <a:ext cx="776287" cy="603250"/>
            </a:xfrm>
            <a:custGeom>
              <a:avLst/>
              <a:gdLst>
                <a:gd name="T0" fmla="*/ 158 w 432"/>
                <a:gd name="T1" fmla="*/ 246 h 335"/>
                <a:gd name="T2" fmla="*/ 179 w 432"/>
                <a:gd name="T3" fmla="*/ 225 h 335"/>
                <a:gd name="T4" fmla="*/ 161 w 432"/>
                <a:gd name="T5" fmla="*/ 208 h 335"/>
                <a:gd name="T6" fmla="*/ 159 w 432"/>
                <a:gd name="T7" fmla="*/ 199 h 335"/>
                <a:gd name="T8" fmla="*/ 169 w 432"/>
                <a:gd name="T9" fmla="*/ 199 h 335"/>
                <a:gd name="T10" fmla="*/ 216 w 432"/>
                <a:gd name="T11" fmla="*/ 241 h 335"/>
                <a:gd name="T12" fmla="*/ 218 w 432"/>
                <a:gd name="T13" fmla="*/ 251 h 335"/>
                <a:gd name="T14" fmla="*/ 207 w 432"/>
                <a:gd name="T15" fmla="*/ 250 h 335"/>
                <a:gd name="T16" fmla="*/ 186 w 432"/>
                <a:gd name="T17" fmla="*/ 231 h 335"/>
                <a:gd name="T18" fmla="*/ 166 w 432"/>
                <a:gd name="T19" fmla="*/ 254 h 335"/>
                <a:gd name="T20" fmla="*/ 196 w 432"/>
                <a:gd name="T21" fmla="*/ 266 h 335"/>
                <a:gd name="T22" fmla="*/ 291 w 432"/>
                <a:gd name="T23" fmla="*/ 266 h 335"/>
                <a:gd name="T24" fmla="*/ 303 w 432"/>
                <a:gd name="T25" fmla="*/ 257 h 335"/>
                <a:gd name="T26" fmla="*/ 334 w 432"/>
                <a:gd name="T27" fmla="*/ 191 h 335"/>
                <a:gd name="T28" fmla="*/ 357 w 432"/>
                <a:gd name="T29" fmla="*/ 178 h 335"/>
                <a:gd name="T30" fmla="*/ 365 w 432"/>
                <a:gd name="T31" fmla="*/ 205 h 335"/>
                <a:gd name="T32" fmla="*/ 338 w 432"/>
                <a:gd name="T33" fmla="*/ 264 h 335"/>
                <a:gd name="T34" fmla="*/ 342 w 432"/>
                <a:gd name="T35" fmla="*/ 267 h 335"/>
                <a:gd name="T36" fmla="*/ 351 w 432"/>
                <a:gd name="T37" fmla="*/ 258 h 335"/>
                <a:gd name="T38" fmla="*/ 375 w 432"/>
                <a:gd name="T39" fmla="*/ 208 h 335"/>
                <a:gd name="T40" fmla="*/ 378 w 432"/>
                <a:gd name="T41" fmla="*/ 197 h 335"/>
                <a:gd name="T42" fmla="*/ 377 w 432"/>
                <a:gd name="T43" fmla="*/ 34 h 335"/>
                <a:gd name="T44" fmla="*/ 373 w 432"/>
                <a:gd name="T45" fmla="*/ 22 h 335"/>
                <a:gd name="T46" fmla="*/ 373 w 432"/>
                <a:gd name="T47" fmla="*/ 2 h 335"/>
                <a:gd name="T48" fmla="*/ 390 w 432"/>
                <a:gd name="T49" fmla="*/ 3 h 335"/>
                <a:gd name="T50" fmla="*/ 390 w 432"/>
                <a:gd name="T51" fmla="*/ 22 h 335"/>
                <a:gd name="T52" fmla="*/ 385 w 432"/>
                <a:gd name="T53" fmla="*/ 33 h 335"/>
                <a:gd name="T54" fmla="*/ 385 w 432"/>
                <a:gd name="T55" fmla="*/ 186 h 335"/>
                <a:gd name="T56" fmla="*/ 392 w 432"/>
                <a:gd name="T57" fmla="*/ 196 h 335"/>
                <a:gd name="T58" fmla="*/ 397 w 432"/>
                <a:gd name="T59" fmla="*/ 203 h 335"/>
                <a:gd name="T60" fmla="*/ 430 w 432"/>
                <a:gd name="T61" fmla="*/ 324 h 335"/>
                <a:gd name="T62" fmla="*/ 420 w 432"/>
                <a:gd name="T63" fmla="*/ 335 h 335"/>
                <a:gd name="T64" fmla="*/ 58 w 432"/>
                <a:gd name="T65" fmla="*/ 335 h 335"/>
                <a:gd name="T66" fmla="*/ 56 w 432"/>
                <a:gd name="T67" fmla="*/ 333 h 335"/>
                <a:gd name="T68" fmla="*/ 70 w 432"/>
                <a:gd name="T69" fmla="*/ 273 h 335"/>
                <a:gd name="T70" fmla="*/ 44 w 432"/>
                <a:gd name="T71" fmla="*/ 252 h 335"/>
                <a:gd name="T72" fmla="*/ 18 w 432"/>
                <a:gd name="T73" fmla="*/ 273 h 335"/>
                <a:gd name="T74" fmla="*/ 31 w 432"/>
                <a:gd name="T75" fmla="*/ 334 h 335"/>
                <a:gd name="T76" fmla="*/ 3 w 432"/>
                <a:gd name="T77" fmla="*/ 334 h 335"/>
                <a:gd name="T78" fmla="*/ 18 w 432"/>
                <a:gd name="T79" fmla="*/ 237 h 335"/>
                <a:gd name="T80" fmla="*/ 74 w 432"/>
                <a:gd name="T81" fmla="*/ 157 h 335"/>
                <a:gd name="T82" fmla="*/ 97 w 432"/>
                <a:gd name="T83" fmla="*/ 154 h 335"/>
                <a:gd name="T84" fmla="*/ 151 w 432"/>
                <a:gd name="T85" fmla="*/ 226 h 335"/>
                <a:gd name="T86" fmla="*/ 158 w 432"/>
                <a:gd name="T87" fmla="*/ 246 h 335"/>
                <a:gd name="T88" fmla="*/ 259 w 432"/>
                <a:gd name="T89" fmla="*/ 295 h 335"/>
                <a:gd name="T90" fmla="*/ 344 w 432"/>
                <a:gd name="T91" fmla="*/ 295 h 335"/>
                <a:gd name="T92" fmla="*/ 362 w 432"/>
                <a:gd name="T93" fmla="*/ 294 h 335"/>
                <a:gd name="T94" fmla="*/ 370 w 432"/>
                <a:gd name="T95" fmla="*/ 287 h 335"/>
                <a:gd name="T96" fmla="*/ 362 w 432"/>
                <a:gd name="T97" fmla="*/ 281 h 335"/>
                <a:gd name="T98" fmla="*/ 354 w 432"/>
                <a:gd name="T99" fmla="*/ 280 h 335"/>
                <a:gd name="T100" fmla="*/ 164 w 432"/>
                <a:gd name="T101" fmla="*/ 280 h 335"/>
                <a:gd name="T102" fmla="*/ 154 w 432"/>
                <a:gd name="T103" fmla="*/ 281 h 335"/>
                <a:gd name="T104" fmla="*/ 149 w 432"/>
                <a:gd name="T105" fmla="*/ 287 h 335"/>
                <a:gd name="T106" fmla="*/ 154 w 432"/>
                <a:gd name="T107" fmla="*/ 294 h 335"/>
                <a:gd name="T108" fmla="*/ 164 w 432"/>
                <a:gd name="T109" fmla="*/ 294 h 335"/>
                <a:gd name="T110" fmla="*/ 259 w 432"/>
                <a:gd name="T111" fmla="*/ 29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2" h="335">
                  <a:moveTo>
                    <a:pt x="158" y="246"/>
                  </a:moveTo>
                  <a:cubicBezTo>
                    <a:pt x="165" y="239"/>
                    <a:pt x="172" y="232"/>
                    <a:pt x="179" y="225"/>
                  </a:cubicBezTo>
                  <a:cubicBezTo>
                    <a:pt x="173" y="220"/>
                    <a:pt x="167" y="214"/>
                    <a:pt x="161" y="208"/>
                  </a:cubicBezTo>
                  <a:cubicBezTo>
                    <a:pt x="159" y="206"/>
                    <a:pt x="159" y="202"/>
                    <a:pt x="159" y="199"/>
                  </a:cubicBezTo>
                  <a:cubicBezTo>
                    <a:pt x="162" y="199"/>
                    <a:pt x="167" y="198"/>
                    <a:pt x="169" y="199"/>
                  </a:cubicBezTo>
                  <a:cubicBezTo>
                    <a:pt x="185" y="213"/>
                    <a:pt x="200" y="227"/>
                    <a:pt x="216" y="241"/>
                  </a:cubicBezTo>
                  <a:cubicBezTo>
                    <a:pt x="218" y="243"/>
                    <a:pt x="217" y="248"/>
                    <a:pt x="218" y="251"/>
                  </a:cubicBezTo>
                  <a:cubicBezTo>
                    <a:pt x="214" y="251"/>
                    <a:pt x="210" y="251"/>
                    <a:pt x="207" y="250"/>
                  </a:cubicBezTo>
                  <a:cubicBezTo>
                    <a:pt x="200" y="244"/>
                    <a:pt x="194" y="238"/>
                    <a:pt x="186" y="231"/>
                  </a:cubicBezTo>
                  <a:cubicBezTo>
                    <a:pt x="179" y="239"/>
                    <a:pt x="173" y="246"/>
                    <a:pt x="166" y="254"/>
                  </a:cubicBezTo>
                  <a:cubicBezTo>
                    <a:pt x="173" y="263"/>
                    <a:pt x="184" y="266"/>
                    <a:pt x="196" y="266"/>
                  </a:cubicBezTo>
                  <a:cubicBezTo>
                    <a:pt x="228" y="266"/>
                    <a:pt x="260" y="266"/>
                    <a:pt x="291" y="266"/>
                  </a:cubicBezTo>
                  <a:cubicBezTo>
                    <a:pt x="295" y="265"/>
                    <a:pt x="302" y="261"/>
                    <a:pt x="303" y="257"/>
                  </a:cubicBezTo>
                  <a:cubicBezTo>
                    <a:pt x="314" y="235"/>
                    <a:pt x="324" y="213"/>
                    <a:pt x="334" y="191"/>
                  </a:cubicBezTo>
                  <a:cubicBezTo>
                    <a:pt x="340" y="179"/>
                    <a:pt x="348" y="175"/>
                    <a:pt x="357" y="178"/>
                  </a:cubicBezTo>
                  <a:cubicBezTo>
                    <a:pt x="367" y="183"/>
                    <a:pt x="370" y="192"/>
                    <a:pt x="365" y="205"/>
                  </a:cubicBezTo>
                  <a:cubicBezTo>
                    <a:pt x="356" y="225"/>
                    <a:pt x="347" y="244"/>
                    <a:pt x="338" y="264"/>
                  </a:cubicBezTo>
                  <a:cubicBezTo>
                    <a:pt x="339" y="265"/>
                    <a:pt x="340" y="266"/>
                    <a:pt x="342" y="267"/>
                  </a:cubicBezTo>
                  <a:cubicBezTo>
                    <a:pt x="345" y="264"/>
                    <a:pt x="349" y="262"/>
                    <a:pt x="351" y="258"/>
                  </a:cubicBezTo>
                  <a:cubicBezTo>
                    <a:pt x="359" y="242"/>
                    <a:pt x="367" y="225"/>
                    <a:pt x="375" y="208"/>
                  </a:cubicBezTo>
                  <a:cubicBezTo>
                    <a:pt x="376" y="204"/>
                    <a:pt x="378" y="201"/>
                    <a:pt x="378" y="197"/>
                  </a:cubicBezTo>
                  <a:cubicBezTo>
                    <a:pt x="378" y="142"/>
                    <a:pt x="378" y="88"/>
                    <a:pt x="377" y="34"/>
                  </a:cubicBezTo>
                  <a:cubicBezTo>
                    <a:pt x="377" y="30"/>
                    <a:pt x="376" y="25"/>
                    <a:pt x="373" y="22"/>
                  </a:cubicBezTo>
                  <a:cubicBezTo>
                    <a:pt x="367" y="15"/>
                    <a:pt x="365" y="8"/>
                    <a:pt x="373" y="2"/>
                  </a:cubicBezTo>
                  <a:cubicBezTo>
                    <a:pt x="377" y="0"/>
                    <a:pt x="386" y="0"/>
                    <a:pt x="390" y="3"/>
                  </a:cubicBezTo>
                  <a:cubicBezTo>
                    <a:pt x="397" y="8"/>
                    <a:pt x="395" y="15"/>
                    <a:pt x="390" y="22"/>
                  </a:cubicBezTo>
                  <a:cubicBezTo>
                    <a:pt x="387" y="25"/>
                    <a:pt x="385" y="29"/>
                    <a:pt x="385" y="33"/>
                  </a:cubicBezTo>
                  <a:cubicBezTo>
                    <a:pt x="385" y="84"/>
                    <a:pt x="385" y="135"/>
                    <a:pt x="385" y="186"/>
                  </a:cubicBezTo>
                  <a:cubicBezTo>
                    <a:pt x="386" y="189"/>
                    <a:pt x="390" y="192"/>
                    <a:pt x="392" y="196"/>
                  </a:cubicBezTo>
                  <a:cubicBezTo>
                    <a:pt x="394" y="198"/>
                    <a:pt x="396" y="200"/>
                    <a:pt x="397" y="203"/>
                  </a:cubicBezTo>
                  <a:cubicBezTo>
                    <a:pt x="421" y="240"/>
                    <a:pt x="432" y="280"/>
                    <a:pt x="430" y="324"/>
                  </a:cubicBezTo>
                  <a:cubicBezTo>
                    <a:pt x="430" y="332"/>
                    <a:pt x="429" y="335"/>
                    <a:pt x="420" y="335"/>
                  </a:cubicBezTo>
                  <a:cubicBezTo>
                    <a:pt x="299" y="335"/>
                    <a:pt x="179" y="335"/>
                    <a:pt x="58" y="335"/>
                  </a:cubicBezTo>
                  <a:cubicBezTo>
                    <a:pt x="57" y="335"/>
                    <a:pt x="57" y="334"/>
                    <a:pt x="56" y="333"/>
                  </a:cubicBezTo>
                  <a:cubicBezTo>
                    <a:pt x="75" y="317"/>
                    <a:pt x="78" y="296"/>
                    <a:pt x="70" y="273"/>
                  </a:cubicBezTo>
                  <a:cubicBezTo>
                    <a:pt x="66" y="262"/>
                    <a:pt x="58" y="252"/>
                    <a:pt x="44" y="252"/>
                  </a:cubicBezTo>
                  <a:cubicBezTo>
                    <a:pt x="30" y="252"/>
                    <a:pt x="22" y="261"/>
                    <a:pt x="18" y="273"/>
                  </a:cubicBezTo>
                  <a:cubicBezTo>
                    <a:pt x="9" y="295"/>
                    <a:pt x="13" y="315"/>
                    <a:pt x="31" y="334"/>
                  </a:cubicBezTo>
                  <a:cubicBezTo>
                    <a:pt x="21" y="334"/>
                    <a:pt x="13" y="334"/>
                    <a:pt x="3" y="334"/>
                  </a:cubicBezTo>
                  <a:cubicBezTo>
                    <a:pt x="0" y="300"/>
                    <a:pt x="5" y="268"/>
                    <a:pt x="18" y="237"/>
                  </a:cubicBezTo>
                  <a:cubicBezTo>
                    <a:pt x="30" y="206"/>
                    <a:pt x="50" y="180"/>
                    <a:pt x="74" y="157"/>
                  </a:cubicBezTo>
                  <a:cubicBezTo>
                    <a:pt x="82" y="149"/>
                    <a:pt x="88" y="149"/>
                    <a:pt x="97" y="154"/>
                  </a:cubicBezTo>
                  <a:cubicBezTo>
                    <a:pt x="124" y="171"/>
                    <a:pt x="143" y="195"/>
                    <a:pt x="151" y="226"/>
                  </a:cubicBezTo>
                  <a:cubicBezTo>
                    <a:pt x="153" y="233"/>
                    <a:pt x="155" y="239"/>
                    <a:pt x="158" y="246"/>
                  </a:cubicBezTo>
                  <a:close/>
                  <a:moveTo>
                    <a:pt x="259" y="295"/>
                  </a:moveTo>
                  <a:cubicBezTo>
                    <a:pt x="287" y="295"/>
                    <a:pt x="316" y="295"/>
                    <a:pt x="344" y="295"/>
                  </a:cubicBezTo>
                  <a:cubicBezTo>
                    <a:pt x="350" y="295"/>
                    <a:pt x="356" y="295"/>
                    <a:pt x="362" y="294"/>
                  </a:cubicBezTo>
                  <a:cubicBezTo>
                    <a:pt x="365" y="294"/>
                    <a:pt x="367" y="290"/>
                    <a:pt x="370" y="287"/>
                  </a:cubicBezTo>
                  <a:cubicBezTo>
                    <a:pt x="367" y="285"/>
                    <a:pt x="365" y="282"/>
                    <a:pt x="362" y="281"/>
                  </a:cubicBezTo>
                  <a:cubicBezTo>
                    <a:pt x="360" y="280"/>
                    <a:pt x="357" y="280"/>
                    <a:pt x="354" y="280"/>
                  </a:cubicBezTo>
                  <a:cubicBezTo>
                    <a:pt x="291" y="280"/>
                    <a:pt x="228" y="280"/>
                    <a:pt x="164" y="280"/>
                  </a:cubicBezTo>
                  <a:cubicBezTo>
                    <a:pt x="161" y="280"/>
                    <a:pt x="157" y="280"/>
                    <a:pt x="154" y="281"/>
                  </a:cubicBezTo>
                  <a:cubicBezTo>
                    <a:pt x="152" y="282"/>
                    <a:pt x="149" y="285"/>
                    <a:pt x="149" y="287"/>
                  </a:cubicBezTo>
                  <a:cubicBezTo>
                    <a:pt x="149" y="290"/>
                    <a:pt x="152" y="293"/>
                    <a:pt x="154" y="294"/>
                  </a:cubicBezTo>
                  <a:cubicBezTo>
                    <a:pt x="157" y="295"/>
                    <a:pt x="161" y="294"/>
                    <a:pt x="164" y="294"/>
                  </a:cubicBezTo>
                  <a:cubicBezTo>
                    <a:pt x="196" y="295"/>
                    <a:pt x="228" y="295"/>
                    <a:pt x="259" y="2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1270001" y="1736726"/>
              <a:ext cx="947737" cy="114300"/>
            </a:xfrm>
            <a:custGeom>
              <a:avLst/>
              <a:gdLst>
                <a:gd name="T0" fmla="*/ 264 w 528"/>
                <a:gd name="T1" fmla="*/ 0 h 64"/>
                <a:gd name="T2" fmla="*/ 487 w 528"/>
                <a:gd name="T3" fmla="*/ 0 h 64"/>
                <a:gd name="T4" fmla="*/ 499 w 528"/>
                <a:gd name="T5" fmla="*/ 0 h 64"/>
                <a:gd name="T6" fmla="*/ 528 w 528"/>
                <a:gd name="T7" fmla="*/ 31 h 64"/>
                <a:gd name="T8" fmla="*/ 503 w 528"/>
                <a:gd name="T9" fmla="*/ 63 h 64"/>
                <a:gd name="T10" fmla="*/ 487 w 528"/>
                <a:gd name="T11" fmla="*/ 64 h 64"/>
                <a:gd name="T12" fmla="*/ 40 w 528"/>
                <a:gd name="T13" fmla="*/ 64 h 64"/>
                <a:gd name="T14" fmla="*/ 33 w 528"/>
                <a:gd name="T15" fmla="*/ 64 h 64"/>
                <a:gd name="T16" fmla="*/ 1 w 528"/>
                <a:gd name="T17" fmla="*/ 31 h 64"/>
                <a:gd name="T18" fmla="*/ 35 w 528"/>
                <a:gd name="T19" fmla="*/ 0 h 64"/>
                <a:gd name="T20" fmla="*/ 264 w 52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8" h="64">
                  <a:moveTo>
                    <a:pt x="264" y="0"/>
                  </a:moveTo>
                  <a:cubicBezTo>
                    <a:pt x="339" y="0"/>
                    <a:pt x="413" y="0"/>
                    <a:pt x="487" y="0"/>
                  </a:cubicBezTo>
                  <a:cubicBezTo>
                    <a:pt x="491" y="0"/>
                    <a:pt x="495" y="0"/>
                    <a:pt x="499" y="0"/>
                  </a:cubicBezTo>
                  <a:cubicBezTo>
                    <a:pt x="515" y="2"/>
                    <a:pt x="527" y="15"/>
                    <a:pt x="528" y="31"/>
                  </a:cubicBezTo>
                  <a:cubicBezTo>
                    <a:pt x="528" y="46"/>
                    <a:pt x="518" y="59"/>
                    <a:pt x="503" y="63"/>
                  </a:cubicBezTo>
                  <a:cubicBezTo>
                    <a:pt x="498" y="64"/>
                    <a:pt x="492" y="64"/>
                    <a:pt x="487" y="64"/>
                  </a:cubicBezTo>
                  <a:cubicBezTo>
                    <a:pt x="338" y="64"/>
                    <a:pt x="189" y="64"/>
                    <a:pt x="40" y="64"/>
                  </a:cubicBezTo>
                  <a:cubicBezTo>
                    <a:pt x="38" y="64"/>
                    <a:pt x="35" y="64"/>
                    <a:pt x="33" y="64"/>
                  </a:cubicBezTo>
                  <a:cubicBezTo>
                    <a:pt x="14" y="63"/>
                    <a:pt x="0" y="49"/>
                    <a:pt x="1" y="31"/>
                  </a:cubicBezTo>
                  <a:cubicBezTo>
                    <a:pt x="2" y="13"/>
                    <a:pt x="16" y="0"/>
                    <a:pt x="35" y="0"/>
                  </a:cubicBezTo>
                  <a:cubicBezTo>
                    <a:pt x="111" y="0"/>
                    <a:pt x="188" y="0"/>
                    <a:pt x="2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1392238" y="1587501"/>
              <a:ext cx="84137" cy="125413"/>
            </a:xfrm>
            <a:custGeom>
              <a:avLst/>
              <a:gdLst>
                <a:gd name="T0" fmla="*/ 0 w 47"/>
                <a:gd name="T1" fmla="*/ 35 h 70"/>
                <a:gd name="T2" fmla="*/ 24 w 47"/>
                <a:gd name="T3" fmla="*/ 0 h 70"/>
                <a:gd name="T4" fmla="*/ 47 w 47"/>
                <a:gd name="T5" fmla="*/ 36 h 70"/>
                <a:gd name="T6" fmla="*/ 24 w 47"/>
                <a:gd name="T7" fmla="*/ 70 h 70"/>
                <a:gd name="T8" fmla="*/ 0 w 47"/>
                <a:gd name="T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0">
                  <a:moveTo>
                    <a:pt x="0" y="35"/>
                  </a:moveTo>
                  <a:cubicBezTo>
                    <a:pt x="0" y="15"/>
                    <a:pt x="11" y="0"/>
                    <a:pt x="24" y="0"/>
                  </a:cubicBezTo>
                  <a:cubicBezTo>
                    <a:pt x="37" y="0"/>
                    <a:pt x="47" y="16"/>
                    <a:pt x="47" y="36"/>
                  </a:cubicBezTo>
                  <a:cubicBezTo>
                    <a:pt x="47" y="54"/>
                    <a:pt x="37" y="70"/>
                    <a:pt x="24" y="70"/>
                  </a:cubicBezTo>
                  <a:cubicBezTo>
                    <a:pt x="11" y="70"/>
                    <a:pt x="0" y="5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6924395" y="2813079"/>
            <a:ext cx="947737" cy="730250"/>
            <a:chOff x="1270001" y="1120776"/>
            <a:chExt cx="947737" cy="730250"/>
          </a:xfrm>
        </p:grpSpPr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1355725" y="1120776"/>
              <a:ext cx="776287" cy="603250"/>
            </a:xfrm>
            <a:custGeom>
              <a:avLst/>
              <a:gdLst>
                <a:gd name="T0" fmla="*/ 158 w 432"/>
                <a:gd name="T1" fmla="*/ 246 h 335"/>
                <a:gd name="T2" fmla="*/ 179 w 432"/>
                <a:gd name="T3" fmla="*/ 225 h 335"/>
                <a:gd name="T4" fmla="*/ 161 w 432"/>
                <a:gd name="T5" fmla="*/ 208 h 335"/>
                <a:gd name="T6" fmla="*/ 159 w 432"/>
                <a:gd name="T7" fmla="*/ 199 h 335"/>
                <a:gd name="T8" fmla="*/ 169 w 432"/>
                <a:gd name="T9" fmla="*/ 199 h 335"/>
                <a:gd name="T10" fmla="*/ 216 w 432"/>
                <a:gd name="T11" fmla="*/ 241 h 335"/>
                <a:gd name="T12" fmla="*/ 218 w 432"/>
                <a:gd name="T13" fmla="*/ 251 h 335"/>
                <a:gd name="T14" fmla="*/ 207 w 432"/>
                <a:gd name="T15" fmla="*/ 250 h 335"/>
                <a:gd name="T16" fmla="*/ 186 w 432"/>
                <a:gd name="T17" fmla="*/ 231 h 335"/>
                <a:gd name="T18" fmla="*/ 166 w 432"/>
                <a:gd name="T19" fmla="*/ 254 h 335"/>
                <a:gd name="T20" fmla="*/ 196 w 432"/>
                <a:gd name="T21" fmla="*/ 266 h 335"/>
                <a:gd name="T22" fmla="*/ 291 w 432"/>
                <a:gd name="T23" fmla="*/ 266 h 335"/>
                <a:gd name="T24" fmla="*/ 303 w 432"/>
                <a:gd name="T25" fmla="*/ 257 h 335"/>
                <a:gd name="T26" fmla="*/ 334 w 432"/>
                <a:gd name="T27" fmla="*/ 191 h 335"/>
                <a:gd name="T28" fmla="*/ 357 w 432"/>
                <a:gd name="T29" fmla="*/ 178 h 335"/>
                <a:gd name="T30" fmla="*/ 365 w 432"/>
                <a:gd name="T31" fmla="*/ 205 h 335"/>
                <a:gd name="T32" fmla="*/ 338 w 432"/>
                <a:gd name="T33" fmla="*/ 264 h 335"/>
                <a:gd name="T34" fmla="*/ 342 w 432"/>
                <a:gd name="T35" fmla="*/ 267 h 335"/>
                <a:gd name="T36" fmla="*/ 351 w 432"/>
                <a:gd name="T37" fmla="*/ 258 h 335"/>
                <a:gd name="T38" fmla="*/ 375 w 432"/>
                <a:gd name="T39" fmla="*/ 208 h 335"/>
                <a:gd name="T40" fmla="*/ 378 w 432"/>
                <a:gd name="T41" fmla="*/ 197 h 335"/>
                <a:gd name="T42" fmla="*/ 377 w 432"/>
                <a:gd name="T43" fmla="*/ 34 h 335"/>
                <a:gd name="T44" fmla="*/ 373 w 432"/>
                <a:gd name="T45" fmla="*/ 22 h 335"/>
                <a:gd name="T46" fmla="*/ 373 w 432"/>
                <a:gd name="T47" fmla="*/ 2 h 335"/>
                <a:gd name="T48" fmla="*/ 390 w 432"/>
                <a:gd name="T49" fmla="*/ 3 h 335"/>
                <a:gd name="T50" fmla="*/ 390 w 432"/>
                <a:gd name="T51" fmla="*/ 22 h 335"/>
                <a:gd name="T52" fmla="*/ 385 w 432"/>
                <a:gd name="T53" fmla="*/ 33 h 335"/>
                <a:gd name="T54" fmla="*/ 385 w 432"/>
                <a:gd name="T55" fmla="*/ 186 h 335"/>
                <a:gd name="T56" fmla="*/ 392 w 432"/>
                <a:gd name="T57" fmla="*/ 196 h 335"/>
                <a:gd name="T58" fmla="*/ 397 w 432"/>
                <a:gd name="T59" fmla="*/ 203 h 335"/>
                <a:gd name="T60" fmla="*/ 430 w 432"/>
                <a:gd name="T61" fmla="*/ 324 h 335"/>
                <a:gd name="T62" fmla="*/ 420 w 432"/>
                <a:gd name="T63" fmla="*/ 335 h 335"/>
                <a:gd name="T64" fmla="*/ 58 w 432"/>
                <a:gd name="T65" fmla="*/ 335 h 335"/>
                <a:gd name="T66" fmla="*/ 56 w 432"/>
                <a:gd name="T67" fmla="*/ 333 h 335"/>
                <a:gd name="T68" fmla="*/ 70 w 432"/>
                <a:gd name="T69" fmla="*/ 273 h 335"/>
                <a:gd name="T70" fmla="*/ 44 w 432"/>
                <a:gd name="T71" fmla="*/ 252 h 335"/>
                <a:gd name="T72" fmla="*/ 18 w 432"/>
                <a:gd name="T73" fmla="*/ 273 h 335"/>
                <a:gd name="T74" fmla="*/ 31 w 432"/>
                <a:gd name="T75" fmla="*/ 334 h 335"/>
                <a:gd name="T76" fmla="*/ 3 w 432"/>
                <a:gd name="T77" fmla="*/ 334 h 335"/>
                <a:gd name="T78" fmla="*/ 18 w 432"/>
                <a:gd name="T79" fmla="*/ 237 h 335"/>
                <a:gd name="T80" fmla="*/ 74 w 432"/>
                <a:gd name="T81" fmla="*/ 157 h 335"/>
                <a:gd name="T82" fmla="*/ 97 w 432"/>
                <a:gd name="T83" fmla="*/ 154 h 335"/>
                <a:gd name="T84" fmla="*/ 151 w 432"/>
                <a:gd name="T85" fmla="*/ 226 h 335"/>
                <a:gd name="T86" fmla="*/ 158 w 432"/>
                <a:gd name="T87" fmla="*/ 246 h 335"/>
                <a:gd name="T88" fmla="*/ 259 w 432"/>
                <a:gd name="T89" fmla="*/ 295 h 335"/>
                <a:gd name="T90" fmla="*/ 344 w 432"/>
                <a:gd name="T91" fmla="*/ 295 h 335"/>
                <a:gd name="T92" fmla="*/ 362 w 432"/>
                <a:gd name="T93" fmla="*/ 294 h 335"/>
                <a:gd name="T94" fmla="*/ 370 w 432"/>
                <a:gd name="T95" fmla="*/ 287 h 335"/>
                <a:gd name="T96" fmla="*/ 362 w 432"/>
                <a:gd name="T97" fmla="*/ 281 h 335"/>
                <a:gd name="T98" fmla="*/ 354 w 432"/>
                <a:gd name="T99" fmla="*/ 280 h 335"/>
                <a:gd name="T100" fmla="*/ 164 w 432"/>
                <a:gd name="T101" fmla="*/ 280 h 335"/>
                <a:gd name="T102" fmla="*/ 154 w 432"/>
                <a:gd name="T103" fmla="*/ 281 h 335"/>
                <a:gd name="T104" fmla="*/ 149 w 432"/>
                <a:gd name="T105" fmla="*/ 287 h 335"/>
                <a:gd name="T106" fmla="*/ 154 w 432"/>
                <a:gd name="T107" fmla="*/ 294 h 335"/>
                <a:gd name="T108" fmla="*/ 164 w 432"/>
                <a:gd name="T109" fmla="*/ 294 h 335"/>
                <a:gd name="T110" fmla="*/ 259 w 432"/>
                <a:gd name="T111" fmla="*/ 29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2" h="335">
                  <a:moveTo>
                    <a:pt x="158" y="246"/>
                  </a:moveTo>
                  <a:cubicBezTo>
                    <a:pt x="165" y="239"/>
                    <a:pt x="172" y="232"/>
                    <a:pt x="179" y="225"/>
                  </a:cubicBezTo>
                  <a:cubicBezTo>
                    <a:pt x="173" y="220"/>
                    <a:pt x="167" y="214"/>
                    <a:pt x="161" y="208"/>
                  </a:cubicBezTo>
                  <a:cubicBezTo>
                    <a:pt x="159" y="206"/>
                    <a:pt x="159" y="202"/>
                    <a:pt x="159" y="199"/>
                  </a:cubicBezTo>
                  <a:cubicBezTo>
                    <a:pt x="162" y="199"/>
                    <a:pt x="167" y="198"/>
                    <a:pt x="169" y="199"/>
                  </a:cubicBezTo>
                  <a:cubicBezTo>
                    <a:pt x="185" y="213"/>
                    <a:pt x="200" y="227"/>
                    <a:pt x="216" y="241"/>
                  </a:cubicBezTo>
                  <a:cubicBezTo>
                    <a:pt x="218" y="243"/>
                    <a:pt x="217" y="248"/>
                    <a:pt x="218" y="251"/>
                  </a:cubicBezTo>
                  <a:cubicBezTo>
                    <a:pt x="214" y="251"/>
                    <a:pt x="210" y="251"/>
                    <a:pt x="207" y="250"/>
                  </a:cubicBezTo>
                  <a:cubicBezTo>
                    <a:pt x="200" y="244"/>
                    <a:pt x="194" y="238"/>
                    <a:pt x="186" y="231"/>
                  </a:cubicBezTo>
                  <a:cubicBezTo>
                    <a:pt x="179" y="239"/>
                    <a:pt x="173" y="246"/>
                    <a:pt x="166" y="254"/>
                  </a:cubicBezTo>
                  <a:cubicBezTo>
                    <a:pt x="173" y="263"/>
                    <a:pt x="184" y="266"/>
                    <a:pt x="196" y="266"/>
                  </a:cubicBezTo>
                  <a:cubicBezTo>
                    <a:pt x="228" y="266"/>
                    <a:pt x="260" y="266"/>
                    <a:pt x="291" y="266"/>
                  </a:cubicBezTo>
                  <a:cubicBezTo>
                    <a:pt x="295" y="265"/>
                    <a:pt x="302" y="261"/>
                    <a:pt x="303" y="257"/>
                  </a:cubicBezTo>
                  <a:cubicBezTo>
                    <a:pt x="314" y="235"/>
                    <a:pt x="324" y="213"/>
                    <a:pt x="334" y="191"/>
                  </a:cubicBezTo>
                  <a:cubicBezTo>
                    <a:pt x="340" y="179"/>
                    <a:pt x="348" y="175"/>
                    <a:pt x="357" y="178"/>
                  </a:cubicBezTo>
                  <a:cubicBezTo>
                    <a:pt x="367" y="183"/>
                    <a:pt x="370" y="192"/>
                    <a:pt x="365" y="205"/>
                  </a:cubicBezTo>
                  <a:cubicBezTo>
                    <a:pt x="356" y="225"/>
                    <a:pt x="347" y="244"/>
                    <a:pt x="338" y="264"/>
                  </a:cubicBezTo>
                  <a:cubicBezTo>
                    <a:pt x="339" y="265"/>
                    <a:pt x="340" y="266"/>
                    <a:pt x="342" y="267"/>
                  </a:cubicBezTo>
                  <a:cubicBezTo>
                    <a:pt x="345" y="264"/>
                    <a:pt x="349" y="262"/>
                    <a:pt x="351" y="258"/>
                  </a:cubicBezTo>
                  <a:cubicBezTo>
                    <a:pt x="359" y="242"/>
                    <a:pt x="367" y="225"/>
                    <a:pt x="375" y="208"/>
                  </a:cubicBezTo>
                  <a:cubicBezTo>
                    <a:pt x="376" y="204"/>
                    <a:pt x="378" y="201"/>
                    <a:pt x="378" y="197"/>
                  </a:cubicBezTo>
                  <a:cubicBezTo>
                    <a:pt x="378" y="142"/>
                    <a:pt x="378" y="88"/>
                    <a:pt x="377" y="34"/>
                  </a:cubicBezTo>
                  <a:cubicBezTo>
                    <a:pt x="377" y="30"/>
                    <a:pt x="376" y="25"/>
                    <a:pt x="373" y="22"/>
                  </a:cubicBezTo>
                  <a:cubicBezTo>
                    <a:pt x="367" y="15"/>
                    <a:pt x="365" y="8"/>
                    <a:pt x="373" y="2"/>
                  </a:cubicBezTo>
                  <a:cubicBezTo>
                    <a:pt x="377" y="0"/>
                    <a:pt x="386" y="0"/>
                    <a:pt x="390" y="3"/>
                  </a:cubicBezTo>
                  <a:cubicBezTo>
                    <a:pt x="397" y="8"/>
                    <a:pt x="395" y="15"/>
                    <a:pt x="390" y="22"/>
                  </a:cubicBezTo>
                  <a:cubicBezTo>
                    <a:pt x="387" y="25"/>
                    <a:pt x="385" y="29"/>
                    <a:pt x="385" y="33"/>
                  </a:cubicBezTo>
                  <a:cubicBezTo>
                    <a:pt x="385" y="84"/>
                    <a:pt x="385" y="135"/>
                    <a:pt x="385" y="186"/>
                  </a:cubicBezTo>
                  <a:cubicBezTo>
                    <a:pt x="386" y="189"/>
                    <a:pt x="390" y="192"/>
                    <a:pt x="392" y="196"/>
                  </a:cubicBezTo>
                  <a:cubicBezTo>
                    <a:pt x="394" y="198"/>
                    <a:pt x="396" y="200"/>
                    <a:pt x="397" y="203"/>
                  </a:cubicBezTo>
                  <a:cubicBezTo>
                    <a:pt x="421" y="240"/>
                    <a:pt x="432" y="280"/>
                    <a:pt x="430" y="324"/>
                  </a:cubicBezTo>
                  <a:cubicBezTo>
                    <a:pt x="430" y="332"/>
                    <a:pt x="429" y="335"/>
                    <a:pt x="420" y="335"/>
                  </a:cubicBezTo>
                  <a:cubicBezTo>
                    <a:pt x="299" y="335"/>
                    <a:pt x="179" y="335"/>
                    <a:pt x="58" y="335"/>
                  </a:cubicBezTo>
                  <a:cubicBezTo>
                    <a:pt x="57" y="335"/>
                    <a:pt x="57" y="334"/>
                    <a:pt x="56" y="333"/>
                  </a:cubicBezTo>
                  <a:cubicBezTo>
                    <a:pt x="75" y="317"/>
                    <a:pt x="78" y="296"/>
                    <a:pt x="70" y="273"/>
                  </a:cubicBezTo>
                  <a:cubicBezTo>
                    <a:pt x="66" y="262"/>
                    <a:pt x="58" y="252"/>
                    <a:pt x="44" y="252"/>
                  </a:cubicBezTo>
                  <a:cubicBezTo>
                    <a:pt x="30" y="252"/>
                    <a:pt x="22" y="261"/>
                    <a:pt x="18" y="273"/>
                  </a:cubicBezTo>
                  <a:cubicBezTo>
                    <a:pt x="9" y="295"/>
                    <a:pt x="13" y="315"/>
                    <a:pt x="31" y="334"/>
                  </a:cubicBezTo>
                  <a:cubicBezTo>
                    <a:pt x="21" y="334"/>
                    <a:pt x="13" y="334"/>
                    <a:pt x="3" y="334"/>
                  </a:cubicBezTo>
                  <a:cubicBezTo>
                    <a:pt x="0" y="300"/>
                    <a:pt x="5" y="268"/>
                    <a:pt x="18" y="237"/>
                  </a:cubicBezTo>
                  <a:cubicBezTo>
                    <a:pt x="30" y="206"/>
                    <a:pt x="50" y="180"/>
                    <a:pt x="74" y="157"/>
                  </a:cubicBezTo>
                  <a:cubicBezTo>
                    <a:pt x="82" y="149"/>
                    <a:pt x="88" y="149"/>
                    <a:pt x="97" y="154"/>
                  </a:cubicBezTo>
                  <a:cubicBezTo>
                    <a:pt x="124" y="171"/>
                    <a:pt x="143" y="195"/>
                    <a:pt x="151" y="226"/>
                  </a:cubicBezTo>
                  <a:cubicBezTo>
                    <a:pt x="153" y="233"/>
                    <a:pt x="155" y="239"/>
                    <a:pt x="158" y="246"/>
                  </a:cubicBezTo>
                  <a:close/>
                  <a:moveTo>
                    <a:pt x="259" y="295"/>
                  </a:moveTo>
                  <a:cubicBezTo>
                    <a:pt x="287" y="295"/>
                    <a:pt x="316" y="295"/>
                    <a:pt x="344" y="295"/>
                  </a:cubicBezTo>
                  <a:cubicBezTo>
                    <a:pt x="350" y="295"/>
                    <a:pt x="356" y="295"/>
                    <a:pt x="362" y="294"/>
                  </a:cubicBezTo>
                  <a:cubicBezTo>
                    <a:pt x="365" y="294"/>
                    <a:pt x="367" y="290"/>
                    <a:pt x="370" y="287"/>
                  </a:cubicBezTo>
                  <a:cubicBezTo>
                    <a:pt x="367" y="285"/>
                    <a:pt x="365" y="282"/>
                    <a:pt x="362" y="281"/>
                  </a:cubicBezTo>
                  <a:cubicBezTo>
                    <a:pt x="360" y="280"/>
                    <a:pt x="357" y="280"/>
                    <a:pt x="354" y="280"/>
                  </a:cubicBezTo>
                  <a:cubicBezTo>
                    <a:pt x="291" y="280"/>
                    <a:pt x="228" y="280"/>
                    <a:pt x="164" y="280"/>
                  </a:cubicBezTo>
                  <a:cubicBezTo>
                    <a:pt x="161" y="280"/>
                    <a:pt x="157" y="280"/>
                    <a:pt x="154" y="281"/>
                  </a:cubicBezTo>
                  <a:cubicBezTo>
                    <a:pt x="152" y="282"/>
                    <a:pt x="149" y="285"/>
                    <a:pt x="149" y="287"/>
                  </a:cubicBezTo>
                  <a:cubicBezTo>
                    <a:pt x="149" y="290"/>
                    <a:pt x="152" y="293"/>
                    <a:pt x="154" y="294"/>
                  </a:cubicBezTo>
                  <a:cubicBezTo>
                    <a:pt x="157" y="295"/>
                    <a:pt x="161" y="294"/>
                    <a:pt x="164" y="294"/>
                  </a:cubicBezTo>
                  <a:cubicBezTo>
                    <a:pt x="196" y="295"/>
                    <a:pt x="228" y="295"/>
                    <a:pt x="259" y="295"/>
                  </a:cubicBezTo>
                  <a:close/>
                </a:path>
              </a:pathLst>
            </a:custGeom>
            <a:solidFill>
              <a:srgbClr val="F5C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1270001" y="1736726"/>
              <a:ext cx="947737" cy="114300"/>
            </a:xfrm>
            <a:custGeom>
              <a:avLst/>
              <a:gdLst>
                <a:gd name="T0" fmla="*/ 264 w 528"/>
                <a:gd name="T1" fmla="*/ 0 h 64"/>
                <a:gd name="T2" fmla="*/ 487 w 528"/>
                <a:gd name="T3" fmla="*/ 0 h 64"/>
                <a:gd name="T4" fmla="*/ 499 w 528"/>
                <a:gd name="T5" fmla="*/ 0 h 64"/>
                <a:gd name="T6" fmla="*/ 528 w 528"/>
                <a:gd name="T7" fmla="*/ 31 h 64"/>
                <a:gd name="T8" fmla="*/ 503 w 528"/>
                <a:gd name="T9" fmla="*/ 63 h 64"/>
                <a:gd name="T10" fmla="*/ 487 w 528"/>
                <a:gd name="T11" fmla="*/ 64 h 64"/>
                <a:gd name="T12" fmla="*/ 40 w 528"/>
                <a:gd name="T13" fmla="*/ 64 h 64"/>
                <a:gd name="T14" fmla="*/ 33 w 528"/>
                <a:gd name="T15" fmla="*/ 64 h 64"/>
                <a:gd name="T16" fmla="*/ 1 w 528"/>
                <a:gd name="T17" fmla="*/ 31 h 64"/>
                <a:gd name="T18" fmla="*/ 35 w 528"/>
                <a:gd name="T19" fmla="*/ 0 h 64"/>
                <a:gd name="T20" fmla="*/ 264 w 52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8" h="64">
                  <a:moveTo>
                    <a:pt x="264" y="0"/>
                  </a:moveTo>
                  <a:cubicBezTo>
                    <a:pt x="339" y="0"/>
                    <a:pt x="413" y="0"/>
                    <a:pt x="487" y="0"/>
                  </a:cubicBezTo>
                  <a:cubicBezTo>
                    <a:pt x="491" y="0"/>
                    <a:pt x="495" y="0"/>
                    <a:pt x="499" y="0"/>
                  </a:cubicBezTo>
                  <a:cubicBezTo>
                    <a:pt x="515" y="2"/>
                    <a:pt x="527" y="15"/>
                    <a:pt x="528" y="31"/>
                  </a:cubicBezTo>
                  <a:cubicBezTo>
                    <a:pt x="528" y="46"/>
                    <a:pt x="518" y="59"/>
                    <a:pt x="503" y="63"/>
                  </a:cubicBezTo>
                  <a:cubicBezTo>
                    <a:pt x="498" y="64"/>
                    <a:pt x="492" y="64"/>
                    <a:pt x="487" y="64"/>
                  </a:cubicBezTo>
                  <a:cubicBezTo>
                    <a:pt x="338" y="64"/>
                    <a:pt x="189" y="64"/>
                    <a:pt x="40" y="64"/>
                  </a:cubicBezTo>
                  <a:cubicBezTo>
                    <a:pt x="38" y="64"/>
                    <a:pt x="35" y="64"/>
                    <a:pt x="33" y="64"/>
                  </a:cubicBezTo>
                  <a:cubicBezTo>
                    <a:pt x="14" y="63"/>
                    <a:pt x="0" y="49"/>
                    <a:pt x="1" y="31"/>
                  </a:cubicBezTo>
                  <a:cubicBezTo>
                    <a:pt x="2" y="13"/>
                    <a:pt x="16" y="0"/>
                    <a:pt x="35" y="0"/>
                  </a:cubicBezTo>
                  <a:cubicBezTo>
                    <a:pt x="111" y="0"/>
                    <a:pt x="188" y="0"/>
                    <a:pt x="264" y="0"/>
                  </a:cubicBezTo>
                  <a:close/>
                </a:path>
              </a:pathLst>
            </a:custGeom>
            <a:solidFill>
              <a:srgbClr val="F5C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1392238" y="1587501"/>
              <a:ext cx="84137" cy="125413"/>
            </a:xfrm>
            <a:custGeom>
              <a:avLst/>
              <a:gdLst>
                <a:gd name="T0" fmla="*/ 0 w 47"/>
                <a:gd name="T1" fmla="*/ 35 h 70"/>
                <a:gd name="T2" fmla="*/ 24 w 47"/>
                <a:gd name="T3" fmla="*/ 0 h 70"/>
                <a:gd name="T4" fmla="*/ 47 w 47"/>
                <a:gd name="T5" fmla="*/ 36 h 70"/>
                <a:gd name="T6" fmla="*/ 24 w 47"/>
                <a:gd name="T7" fmla="*/ 70 h 70"/>
                <a:gd name="T8" fmla="*/ 0 w 47"/>
                <a:gd name="T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0">
                  <a:moveTo>
                    <a:pt x="0" y="35"/>
                  </a:moveTo>
                  <a:cubicBezTo>
                    <a:pt x="0" y="15"/>
                    <a:pt x="11" y="0"/>
                    <a:pt x="24" y="0"/>
                  </a:cubicBezTo>
                  <a:cubicBezTo>
                    <a:pt x="37" y="0"/>
                    <a:pt x="47" y="16"/>
                    <a:pt x="47" y="36"/>
                  </a:cubicBezTo>
                  <a:cubicBezTo>
                    <a:pt x="47" y="54"/>
                    <a:pt x="37" y="70"/>
                    <a:pt x="24" y="70"/>
                  </a:cubicBezTo>
                  <a:cubicBezTo>
                    <a:pt x="11" y="70"/>
                    <a:pt x="0" y="55"/>
                    <a:pt x="0" y="35"/>
                  </a:cubicBezTo>
                  <a:close/>
                </a:path>
              </a:pathLst>
            </a:custGeom>
            <a:solidFill>
              <a:srgbClr val="F5C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1269999" y="2857685"/>
            <a:ext cx="947737" cy="730250"/>
            <a:chOff x="1270001" y="1120776"/>
            <a:chExt cx="947737" cy="730250"/>
          </a:xfrm>
          <a:solidFill>
            <a:srgbClr val="6EB0A1"/>
          </a:solidFill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1355725" y="1120776"/>
              <a:ext cx="776287" cy="603250"/>
            </a:xfrm>
            <a:custGeom>
              <a:avLst/>
              <a:gdLst>
                <a:gd name="T0" fmla="*/ 158 w 432"/>
                <a:gd name="T1" fmla="*/ 246 h 335"/>
                <a:gd name="T2" fmla="*/ 179 w 432"/>
                <a:gd name="T3" fmla="*/ 225 h 335"/>
                <a:gd name="T4" fmla="*/ 161 w 432"/>
                <a:gd name="T5" fmla="*/ 208 h 335"/>
                <a:gd name="T6" fmla="*/ 159 w 432"/>
                <a:gd name="T7" fmla="*/ 199 h 335"/>
                <a:gd name="T8" fmla="*/ 169 w 432"/>
                <a:gd name="T9" fmla="*/ 199 h 335"/>
                <a:gd name="T10" fmla="*/ 216 w 432"/>
                <a:gd name="T11" fmla="*/ 241 h 335"/>
                <a:gd name="T12" fmla="*/ 218 w 432"/>
                <a:gd name="T13" fmla="*/ 251 h 335"/>
                <a:gd name="T14" fmla="*/ 207 w 432"/>
                <a:gd name="T15" fmla="*/ 250 h 335"/>
                <a:gd name="T16" fmla="*/ 186 w 432"/>
                <a:gd name="T17" fmla="*/ 231 h 335"/>
                <a:gd name="T18" fmla="*/ 166 w 432"/>
                <a:gd name="T19" fmla="*/ 254 h 335"/>
                <a:gd name="T20" fmla="*/ 196 w 432"/>
                <a:gd name="T21" fmla="*/ 266 h 335"/>
                <a:gd name="T22" fmla="*/ 291 w 432"/>
                <a:gd name="T23" fmla="*/ 266 h 335"/>
                <a:gd name="T24" fmla="*/ 303 w 432"/>
                <a:gd name="T25" fmla="*/ 257 h 335"/>
                <a:gd name="T26" fmla="*/ 334 w 432"/>
                <a:gd name="T27" fmla="*/ 191 h 335"/>
                <a:gd name="T28" fmla="*/ 357 w 432"/>
                <a:gd name="T29" fmla="*/ 178 h 335"/>
                <a:gd name="T30" fmla="*/ 365 w 432"/>
                <a:gd name="T31" fmla="*/ 205 h 335"/>
                <a:gd name="T32" fmla="*/ 338 w 432"/>
                <a:gd name="T33" fmla="*/ 264 h 335"/>
                <a:gd name="T34" fmla="*/ 342 w 432"/>
                <a:gd name="T35" fmla="*/ 267 h 335"/>
                <a:gd name="T36" fmla="*/ 351 w 432"/>
                <a:gd name="T37" fmla="*/ 258 h 335"/>
                <a:gd name="T38" fmla="*/ 375 w 432"/>
                <a:gd name="T39" fmla="*/ 208 h 335"/>
                <a:gd name="T40" fmla="*/ 378 w 432"/>
                <a:gd name="T41" fmla="*/ 197 h 335"/>
                <a:gd name="T42" fmla="*/ 377 w 432"/>
                <a:gd name="T43" fmla="*/ 34 h 335"/>
                <a:gd name="T44" fmla="*/ 373 w 432"/>
                <a:gd name="T45" fmla="*/ 22 h 335"/>
                <a:gd name="T46" fmla="*/ 373 w 432"/>
                <a:gd name="T47" fmla="*/ 2 h 335"/>
                <a:gd name="T48" fmla="*/ 390 w 432"/>
                <a:gd name="T49" fmla="*/ 3 h 335"/>
                <a:gd name="T50" fmla="*/ 390 w 432"/>
                <a:gd name="T51" fmla="*/ 22 h 335"/>
                <a:gd name="T52" fmla="*/ 385 w 432"/>
                <a:gd name="T53" fmla="*/ 33 h 335"/>
                <a:gd name="T54" fmla="*/ 385 w 432"/>
                <a:gd name="T55" fmla="*/ 186 h 335"/>
                <a:gd name="T56" fmla="*/ 392 w 432"/>
                <a:gd name="T57" fmla="*/ 196 h 335"/>
                <a:gd name="T58" fmla="*/ 397 w 432"/>
                <a:gd name="T59" fmla="*/ 203 h 335"/>
                <a:gd name="T60" fmla="*/ 430 w 432"/>
                <a:gd name="T61" fmla="*/ 324 h 335"/>
                <a:gd name="T62" fmla="*/ 420 w 432"/>
                <a:gd name="T63" fmla="*/ 335 h 335"/>
                <a:gd name="T64" fmla="*/ 58 w 432"/>
                <a:gd name="T65" fmla="*/ 335 h 335"/>
                <a:gd name="T66" fmla="*/ 56 w 432"/>
                <a:gd name="T67" fmla="*/ 333 h 335"/>
                <a:gd name="T68" fmla="*/ 70 w 432"/>
                <a:gd name="T69" fmla="*/ 273 h 335"/>
                <a:gd name="T70" fmla="*/ 44 w 432"/>
                <a:gd name="T71" fmla="*/ 252 h 335"/>
                <a:gd name="T72" fmla="*/ 18 w 432"/>
                <a:gd name="T73" fmla="*/ 273 h 335"/>
                <a:gd name="T74" fmla="*/ 31 w 432"/>
                <a:gd name="T75" fmla="*/ 334 h 335"/>
                <a:gd name="T76" fmla="*/ 3 w 432"/>
                <a:gd name="T77" fmla="*/ 334 h 335"/>
                <a:gd name="T78" fmla="*/ 18 w 432"/>
                <a:gd name="T79" fmla="*/ 237 h 335"/>
                <a:gd name="T80" fmla="*/ 74 w 432"/>
                <a:gd name="T81" fmla="*/ 157 h 335"/>
                <a:gd name="T82" fmla="*/ 97 w 432"/>
                <a:gd name="T83" fmla="*/ 154 h 335"/>
                <a:gd name="T84" fmla="*/ 151 w 432"/>
                <a:gd name="T85" fmla="*/ 226 h 335"/>
                <a:gd name="T86" fmla="*/ 158 w 432"/>
                <a:gd name="T87" fmla="*/ 246 h 335"/>
                <a:gd name="T88" fmla="*/ 259 w 432"/>
                <a:gd name="T89" fmla="*/ 295 h 335"/>
                <a:gd name="T90" fmla="*/ 344 w 432"/>
                <a:gd name="T91" fmla="*/ 295 h 335"/>
                <a:gd name="T92" fmla="*/ 362 w 432"/>
                <a:gd name="T93" fmla="*/ 294 h 335"/>
                <a:gd name="T94" fmla="*/ 370 w 432"/>
                <a:gd name="T95" fmla="*/ 287 h 335"/>
                <a:gd name="T96" fmla="*/ 362 w 432"/>
                <a:gd name="T97" fmla="*/ 281 h 335"/>
                <a:gd name="T98" fmla="*/ 354 w 432"/>
                <a:gd name="T99" fmla="*/ 280 h 335"/>
                <a:gd name="T100" fmla="*/ 164 w 432"/>
                <a:gd name="T101" fmla="*/ 280 h 335"/>
                <a:gd name="T102" fmla="*/ 154 w 432"/>
                <a:gd name="T103" fmla="*/ 281 h 335"/>
                <a:gd name="T104" fmla="*/ 149 w 432"/>
                <a:gd name="T105" fmla="*/ 287 h 335"/>
                <a:gd name="T106" fmla="*/ 154 w 432"/>
                <a:gd name="T107" fmla="*/ 294 h 335"/>
                <a:gd name="T108" fmla="*/ 164 w 432"/>
                <a:gd name="T109" fmla="*/ 294 h 335"/>
                <a:gd name="T110" fmla="*/ 259 w 432"/>
                <a:gd name="T111" fmla="*/ 29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2" h="335">
                  <a:moveTo>
                    <a:pt x="158" y="246"/>
                  </a:moveTo>
                  <a:cubicBezTo>
                    <a:pt x="165" y="239"/>
                    <a:pt x="172" y="232"/>
                    <a:pt x="179" y="225"/>
                  </a:cubicBezTo>
                  <a:cubicBezTo>
                    <a:pt x="173" y="220"/>
                    <a:pt x="167" y="214"/>
                    <a:pt x="161" y="208"/>
                  </a:cubicBezTo>
                  <a:cubicBezTo>
                    <a:pt x="159" y="206"/>
                    <a:pt x="159" y="202"/>
                    <a:pt x="159" y="199"/>
                  </a:cubicBezTo>
                  <a:cubicBezTo>
                    <a:pt x="162" y="199"/>
                    <a:pt x="167" y="198"/>
                    <a:pt x="169" y="199"/>
                  </a:cubicBezTo>
                  <a:cubicBezTo>
                    <a:pt x="185" y="213"/>
                    <a:pt x="200" y="227"/>
                    <a:pt x="216" y="241"/>
                  </a:cubicBezTo>
                  <a:cubicBezTo>
                    <a:pt x="218" y="243"/>
                    <a:pt x="217" y="248"/>
                    <a:pt x="218" y="251"/>
                  </a:cubicBezTo>
                  <a:cubicBezTo>
                    <a:pt x="214" y="251"/>
                    <a:pt x="210" y="251"/>
                    <a:pt x="207" y="250"/>
                  </a:cubicBezTo>
                  <a:cubicBezTo>
                    <a:pt x="200" y="244"/>
                    <a:pt x="194" y="238"/>
                    <a:pt x="186" y="231"/>
                  </a:cubicBezTo>
                  <a:cubicBezTo>
                    <a:pt x="179" y="239"/>
                    <a:pt x="173" y="246"/>
                    <a:pt x="166" y="254"/>
                  </a:cubicBezTo>
                  <a:cubicBezTo>
                    <a:pt x="173" y="263"/>
                    <a:pt x="184" y="266"/>
                    <a:pt x="196" y="266"/>
                  </a:cubicBezTo>
                  <a:cubicBezTo>
                    <a:pt x="228" y="266"/>
                    <a:pt x="260" y="266"/>
                    <a:pt x="291" y="266"/>
                  </a:cubicBezTo>
                  <a:cubicBezTo>
                    <a:pt x="295" y="265"/>
                    <a:pt x="302" y="261"/>
                    <a:pt x="303" y="257"/>
                  </a:cubicBezTo>
                  <a:cubicBezTo>
                    <a:pt x="314" y="235"/>
                    <a:pt x="324" y="213"/>
                    <a:pt x="334" y="191"/>
                  </a:cubicBezTo>
                  <a:cubicBezTo>
                    <a:pt x="340" y="179"/>
                    <a:pt x="348" y="175"/>
                    <a:pt x="357" y="178"/>
                  </a:cubicBezTo>
                  <a:cubicBezTo>
                    <a:pt x="367" y="183"/>
                    <a:pt x="370" y="192"/>
                    <a:pt x="365" y="205"/>
                  </a:cubicBezTo>
                  <a:cubicBezTo>
                    <a:pt x="356" y="225"/>
                    <a:pt x="347" y="244"/>
                    <a:pt x="338" y="264"/>
                  </a:cubicBezTo>
                  <a:cubicBezTo>
                    <a:pt x="339" y="265"/>
                    <a:pt x="340" y="266"/>
                    <a:pt x="342" y="267"/>
                  </a:cubicBezTo>
                  <a:cubicBezTo>
                    <a:pt x="345" y="264"/>
                    <a:pt x="349" y="262"/>
                    <a:pt x="351" y="258"/>
                  </a:cubicBezTo>
                  <a:cubicBezTo>
                    <a:pt x="359" y="242"/>
                    <a:pt x="367" y="225"/>
                    <a:pt x="375" y="208"/>
                  </a:cubicBezTo>
                  <a:cubicBezTo>
                    <a:pt x="376" y="204"/>
                    <a:pt x="378" y="201"/>
                    <a:pt x="378" y="197"/>
                  </a:cubicBezTo>
                  <a:cubicBezTo>
                    <a:pt x="378" y="142"/>
                    <a:pt x="378" y="88"/>
                    <a:pt x="377" y="34"/>
                  </a:cubicBezTo>
                  <a:cubicBezTo>
                    <a:pt x="377" y="30"/>
                    <a:pt x="376" y="25"/>
                    <a:pt x="373" y="22"/>
                  </a:cubicBezTo>
                  <a:cubicBezTo>
                    <a:pt x="367" y="15"/>
                    <a:pt x="365" y="8"/>
                    <a:pt x="373" y="2"/>
                  </a:cubicBezTo>
                  <a:cubicBezTo>
                    <a:pt x="377" y="0"/>
                    <a:pt x="386" y="0"/>
                    <a:pt x="390" y="3"/>
                  </a:cubicBezTo>
                  <a:cubicBezTo>
                    <a:pt x="397" y="8"/>
                    <a:pt x="395" y="15"/>
                    <a:pt x="390" y="22"/>
                  </a:cubicBezTo>
                  <a:cubicBezTo>
                    <a:pt x="387" y="25"/>
                    <a:pt x="385" y="29"/>
                    <a:pt x="385" y="33"/>
                  </a:cubicBezTo>
                  <a:cubicBezTo>
                    <a:pt x="385" y="84"/>
                    <a:pt x="385" y="135"/>
                    <a:pt x="385" y="186"/>
                  </a:cubicBezTo>
                  <a:cubicBezTo>
                    <a:pt x="386" y="189"/>
                    <a:pt x="390" y="192"/>
                    <a:pt x="392" y="196"/>
                  </a:cubicBezTo>
                  <a:cubicBezTo>
                    <a:pt x="394" y="198"/>
                    <a:pt x="396" y="200"/>
                    <a:pt x="397" y="203"/>
                  </a:cubicBezTo>
                  <a:cubicBezTo>
                    <a:pt x="421" y="240"/>
                    <a:pt x="432" y="280"/>
                    <a:pt x="430" y="324"/>
                  </a:cubicBezTo>
                  <a:cubicBezTo>
                    <a:pt x="430" y="332"/>
                    <a:pt x="429" y="335"/>
                    <a:pt x="420" y="335"/>
                  </a:cubicBezTo>
                  <a:cubicBezTo>
                    <a:pt x="299" y="335"/>
                    <a:pt x="179" y="335"/>
                    <a:pt x="58" y="335"/>
                  </a:cubicBezTo>
                  <a:cubicBezTo>
                    <a:pt x="57" y="335"/>
                    <a:pt x="57" y="334"/>
                    <a:pt x="56" y="333"/>
                  </a:cubicBezTo>
                  <a:cubicBezTo>
                    <a:pt x="75" y="317"/>
                    <a:pt x="78" y="296"/>
                    <a:pt x="70" y="273"/>
                  </a:cubicBezTo>
                  <a:cubicBezTo>
                    <a:pt x="66" y="262"/>
                    <a:pt x="58" y="252"/>
                    <a:pt x="44" y="252"/>
                  </a:cubicBezTo>
                  <a:cubicBezTo>
                    <a:pt x="30" y="252"/>
                    <a:pt x="22" y="261"/>
                    <a:pt x="18" y="273"/>
                  </a:cubicBezTo>
                  <a:cubicBezTo>
                    <a:pt x="9" y="295"/>
                    <a:pt x="13" y="315"/>
                    <a:pt x="31" y="334"/>
                  </a:cubicBezTo>
                  <a:cubicBezTo>
                    <a:pt x="21" y="334"/>
                    <a:pt x="13" y="334"/>
                    <a:pt x="3" y="334"/>
                  </a:cubicBezTo>
                  <a:cubicBezTo>
                    <a:pt x="0" y="300"/>
                    <a:pt x="5" y="268"/>
                    <a:pt x="18" y="237"/>
                  </a:cubicBezTo>
                  <a:cubicBezTo>
                    <a:pt x="30" y="206"/>
                    <a:pt x="50" y="180"/>
                    <a:pt x="74" y="157"/>
                  </a:cubicBezTo>
                  <a:cubicBezTo>
                    <a:pt x="82" y="149"/>
                    <a:pt x="88" y="149"/>
                    <a:pt x="97" y="154"/>
                  </a:cubicBezTo>
                  <a:cubicBezTo>
                    <a:pt x="124" y="171"/>
                    <a:pt x="143" y="195"/>
                    <a:pt x="151" y="226"/>
                  </a:cubicBezTo>
                  <a:cubicBezTo>
                    <a:pt x="153" y="233"/>
                    <a:pt x="155" y="239"/>
                    <a:pt x="158" y="246"/>
                  </a:cubicBezTo>
                  <a:close/>
                  <a:moveTo>
                    <a:pt x="259" y="295"/>
                  </a:moveTo>
                  <a:cubicBezTo>
                    <a:pt x="287" y="295"/>
                    <a:pt x="316" y="295"/>
                    <a:pt x="344" y="295"/>
                  </a:cubicBezTo>
                  <a:cubicBezTo>
                    <a:pt x="350" y="295"/>
                    <a:pt x="356" y="295"/>
                    <a:pt x="362" y="294"/>
                  </a:cubicBezTo>
                  <a:cubicBezTo>
                    <a:pt x="365" y="294"/>
                    <a:pt x="367" y="290"/>
                    <a:pt x="370" y="287"/>
                  </a:cubicBezTo>
                  <a:cubicBezTo>
                    <a:pt x="367" y="285"/>
                    <a:pt x="365" y="282"/>
                    <a:pt x="362" y="281"/>
                  </a:cubicBezTo>
                  <a:cubicBezTo>
                    <a:pt x="360" y="280"/>
                    <a:pt x="357" y="280"/>
                    <a:pt x="354" y="280"/>
                  </a:cubicBezTo>
                  <a:cubicBezTo>
                    <a:pt x="291" y="280"/>
                    <a:pt x="228" y="280"/>
                    <a:pt x="164" y="280"/>
                  </a:cubicBezTo>
                  <a:cubicBezTo>
                    <a:pt x="161" y="280"/>
                    <a:pt x="157" y="280"/>
                    <a:pt x="154" y="281"/>
                  </a:cubicBezTo>
                  <a:cubicBezTo>
                    <a:pt x="152" y="282"/>
                    <a:pt x="149" y="285"/>
                    <a:pt x="149" y="287"/>
                  </a:cubicBezTo>
                  <a:cubicBezTo>
                    <a:pt x="149" y="290"/>
                    <a:pt x="152" y="293"/>
                    <a:pt x="154" y="294"/>
                  </a:cubicBezTo>
                  <a:cubicBezTo>
                    <a:pt x="157" y="295"/>
                    <a:pt x="161" y="294"/>
                    <a:pt x="164" y="294"/>
                  </a:cubicBezTo>
                  <a:cubicBezTo>
                    <a:pt x="196" y="295"/>
                    <a:pt x="228" y="295"/>
                    <a:pt x="259" y="2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1270001" y="1736726"/>
              <a:ext cx="947737" cy="114300"/>
            </a:xfrm>
            <a:custGeom>
              <a:avLst/>
              <a:gdLst>
                <a:gd name="T0" fmla="*/ 264 w 528"/>
                <a:gd name="T1" fmla="*/ 0 h 64"/>
                <a:gd name="T2" fmla="*/ 487 w 528"/>
                <a:gd name="T3" fmla="*/ 0 h 64"/>
                <a:gd name="T4" fmla="*/ 499 w 528"/>
                <a:gd name="T5" fmla="*/ 0 h 64"/>
                <a:gd name="T6" fmla="*/ 528 w 528"/>
                <a:gd name="T7" fmla="*/ 31 h 64"/>
                <a:gd name="T8" fmla="*/ 503 w 528"/>
                <a:gd name="T9" fmla="*/ 63 h 64"/>
                <a:gd name="T10" fmla="*/ 487 w 528"/>
                <a:gd name="T11" fmla="*/ 64 h 64"/>
                <a:gd name="T12" fmla="*/ 40 w 528"/>
                <a:gd name="T13" fmla="*/ 64 h 64"/>
                <a:gd name="T14" fmla="*/ 33 w 528"/>
                <a:gd name="T15" fmla="*/ 64 h 64"/>
                <a:gd name="T16" fmla="*/ 1 w 528"/>
                <a:gd name="T17" fmla="*/ 31 h 64"/>
                <a:gd name="T18" fmla="*/ 35 w 528"/>
                <a:gd name="T19" fmla="*/ 0 h 64"/>
                <a:gd name="T20" fmla="*/ 264 w 52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8" h="64">
                  <a:moveTo>
                    <a:pt x="264" y="0"/>
                  </a:moveTo>
                  <a:cubicBezTo>
                    <a:pt x="339" y="0"/>
                    <a:pt x="413" y="0"/>
                    <a:pt x="487" y="0"/>
                  </a:cubicBezTo>
                  <a:cubicBezTo>
                    <a:pt x="491" y="0"/>
                    <a:pt x="495" y="0"/>
                    <a:pt x="499" y="0"/>
                  </a:cubicBezTo>
                  <a:cubicBezTo>
                    <a:pt x="515" y="2"/>
                    <a:pt x="527" y="15"/>
                    <a:pt x="528" y="31"/>
                  </a:cubicBezTo>
                  <a:cubicBezTo>
                    <a:pt x="528" y="46"/>
                    <a:pt x="518" y="59"/>
                    <a:pt x="503" y="63"/>
                  </a:cubicBezTo>
                  <a:cubicBezTo>
                    <a:pt x="498" y="64"/>
                    <a:pt x="492" y="64"/>
                    <a:pt x="487" y="64"/>
                  </a:cubicBezTo>
                  <a:cubicBezTo>
                    <a:pt x="338" y="64"/>
                    <a:pt x="189" y="64"/>
                    <a:pt x="40" y="64"/>
                  </a:cubicBezTo>
                  <a:cubicBezTo>
                    <a:pt x="38" y="64"/>
                    <a:pt x="35" y="64"/>
                    <a:pt x="33" y="64"/>
                  </a:cubicBezTo>
                  <a:cubicBezTo>
                    <a:pt x="14" y="63"/>
                    <a:pt x="0" y="49"/>
                    <a:pt x="1" y="31"/>
                  </a:cubicBezTo>
                  <a:cubicBezTo>
                    <a:pt x="2" y="13"/>
                    <a:pt x="16" y="0"/>
                    <a:pt x="35" y="0"/>
                  </a:cubicBezTo>
                  <a:cubicBezTo>
                    <a:pt x="111" y="0"/>
                    <a:pt x="188" y="0"/>
                    <a:pt x="2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1392238" y="1587501"/>
              <a:ext cx="84137" cy="125413"/>
            </a:xfrm>
            <a:custGeom>
              <a:avLst/>
              <a:gdLst>
                <a:gd name="T0" fmla="*/ 0 w 47"/>
                <a:gd name="T1" fmla="*/ 35 h 70"/>
                <a:gd name="T2" fmla="*/ 24 w 47"/>
                <a:gd name="T3" fmla="*/ 0 h 70"/>
                <a:gd name="T4" fmla="*/ 47 w 47"/>
                <a:gd name="T5" fmla="*/ 36 h 70"/>
                <a:gd name="T6" fmla="*/ 24 w 47"/>
                <a:gd name="T7" fmla="*/ 70 h 70"/>
                <a:gd name="T8" fmla="*/ 0 w 47"/>
                <a:gd name="T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0">
                  <a:moveTo>
                    <a:pt x="0" y="35"/>
                  </a:moveTo>
                  <a:cubicBezTo>
                    <a:pt x="0" y="15"/>
                    <a:pt x="11" y="0"/>
                    <a:pt x="24" y="0"/>
                  </a:cubicBezTo>
                  <a:cubicBezTo>
                    <a:pt x="37" y="0"/>
                    <a:pt x="47" y="16"/>
                    <a:pt x="47" y="36"/>
                  </a:cubicBezTo>
                  <a:cubicBezTo>
                    <a:pt x="47" y="54"/>
                    <a:pt x="37" y="70"/>
                    <a:pt x="24" y="70"/>
                  </a:cubicBezTo>
                  <a:cubicBezTo>
                    <a:pt x="11" y="70"/>
                    <a:pt x="0" y="5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4097196" y="2857685"/>
            <a:ext cx="947737" cy="730250"/>
            <a:chOff x="1270001" y="1120776"/>
            <a:chExt cx="947737" cy="730250"/>
          </a:xfrm>
          <a:solidFill>
            <a:srgbClr val="EE7D98"/>
          </a:solidFill>
        </p:grpSpPr>
        <p:sp>
          <p:nvSpPr>
            <p:cNvPr id="40" name="Freeform 5"/>
            <p:cNvSpPr>
              <a:spLocks noEditPoints="1"/>
            </p:cNvSpPr>
            <p:nvPr/>
          </p:nvSpPr>
          <p:spPr bwMode="auto">
            <a:xfrm>
              <a:off x="1355725" y="1120776"/>
              <a:ext cx="776287" cy="603250"/>
            </a:xfrm>
            <a:custGeom>
              <a:avLst/>
              <a:gdLst>
                <a:gd name="T0" fmla="*/ 158 w 432"/>
                <a:gd name="T1" fmla="*/ 246 h 335"/>
                <a:gd name="T2" fmla="*/ 179 w 432"/>
                <a:gd name="T3" fmla="*/ 225 h 335"/>
                <a:gd name="T4" fmla="*/ 161 w 432"/>
                <a:gd name="T5" fmla="*/ 208 h 335"/>
                <a:gd name="T6" fmla="*/ 159 w 432"/>
                <a:gd name="T7" fmla="*/ 199 h 335"/>
                <a:gd name="T8" fmla="*/ 169 w 432"/>
                <a:gd name="T9" fmla="*/ 199 h 335"/>
                <a:gd name="T10" fmla="*/ 216 w 432"/>
                <a:gd name="T11" fmla="*/ 241 h 335"/>
                <a:gd name="T12" fmla="*/ 218 w 432"/>
                <a:gd name="T13" fmla="*/ 251 h 335"/>
                <a:gd name="T14" fmla="*/ 207 w 432"/>
                <a:gd name="T15" fmla="*/ 250 h 335"/>
                <a:gd name="T16" fmla="*/ 186 w 432"/>
                <a:gd name="T17" fmla="*/ 231 h 335"/>
                <a:gd name="T18" fmla="*/ 166 w 432"/>
                <a:gd name="T19" fmla="*/ 254 h 335"/>
                <a:gd name="T20" fmla="*/ 196 w 432"/>
                <a:gd name="T21" fmla="*/ 266 h 335"/>
                <a:gd name="T22" fmla="*/ 291 w 432"/>
                <a:gd name="T23" fmla="*/ 266 h 335"/>
                <a:gd name="T24" fmla="*/ 303 w 432"/>
                <a:gd name="T25" fmla="*/ 257 h 335"/>
                <a:gd name="T26" fmla="*/ 334 w 432"/>
                <a:gd name="T27" fmla="*/ 191 h 335"/>
                <a:gd name="T28" fmla="*/ 357 w 432"/>
                <a:gd name="T29" fmla="*/ 178 h 335"/>
                <a:gd name="T30" fmla="*/ 365 w 432"/>
                <a:gd name="T31" fmla="*/ 205 h 335"/>
                <a:gd name="T32" fmla="*/ 338 w 432"/>
                <a:gd name="T33" fmla="*/ 264 h 335"/>
                <a:gd name="T34" fmla="*/ 342 w 432"/>
                <a:gd name="T35" fmla="*/ 267 h 335"/>
                <a:gd name="T36" fmla="*/ 351 w 432"/>
                <a:gd name="T37" fmla="*/ 258 h 335"/>
                <a:gd name="T38" fmla="*/ 375 w 432"/>
                <a:gd name="T39" fmla="*/ 208 h 335"/>
                <a:gd name="T40" fmla="*/ 378 w 432"/>
                <a:gd name="T41" fmla="*/ 197 h 335"/>
                <a:gd name="T42" fmla="*/ 377 w 432"/>
                <a:gd name="T43" fmla="*/ 34 h 335"/>
                <a:gd name="T44" fmla="*/ 373 w 432"/>
                <a:gd name="T45" fmla="*/ 22 h 335"/>
                <a:gd name="T46" fmla="*/ 373 w 432"/>
                <a:gd name="T47" fmla="*/ 2 h 335"/>
                <a:gd name="T48" fmla="*/ 390 w 432"/>
                <a:gd name="T49" fmla="*/ 3 h 335"/>
                <a:gd name="T50" fmla="*/ 390 w 432"/>
                <a:gd name="T51" fmla="*/ 22 h 335"/>
                <a:gd name="T52" fmla="*/ 385 w 432"/>
                <a:gd name="T53" fmla="*/ 33 h 335"/>
                <a:gd name="T54" fmla="*/ 385 w 432"/>
                <a:gd name="T55" fmla="*/ 186 h 335"/>
                <a:gd name="T56" fmla="*/ 392 w 432"/>
                <a:gd name="T57" fmla="*/ 196 h 335"/>
                <a:gd name="T58" fmla="*/ 397 w 432"/>
                <a:gd name="T59" fmla="*/ 203 h 335"/>
                <a:gd name="T60" fmla="*/ 430 w 432"/>
                <a:gd name="T61" fmla="*/ 324 h 335"/>
                <a:gd name="T62" fmla="*/ 420 w 432"/>
                <a:gd name="T63" fmla="*/ 335 h 335"/>
                <a:gd name="T64" fmla="*/ 58 w 432"/>
                <a:gd name="T65" fmla="*/ 335 h 335"/>
                <a:gd name="T66" fmla="*/ 56 w 432"/>
                <a:gd name="T67" fmla="*/ 333 h 335"/>
                <a:gd name="T68" fmla="*/ 70 w 432"/>
                <a:gd name="T69" fmla="*/ 273 h 335"/>
                <a:gd name="T70" fmla="*/ 44 w 432"/>
                <a:gd name="T71" fmla="*/ 252 h 335"/>
                <a:gd name="T72" fmla="*/ 18 w 432"/>
                <a:gd name="T73" fmla="*/ 273 h 335"/>
                <a:gd name="T74" fmla="*/ 31 w 432"/>
                <a:gd name="T75" fmla="*/ 334 h 335"/>
                <a:gd name="T76" fmla="*/ 3 w 432"/>
                <a:gd name="T77" fmla="*/ 334 h 335"/>
                <a:gd name="T78" fmla="*/ 18 w 432"/>
                <a:gd name="T79" fmla="*/ 237 h 335"/>
                <a:gd name="T80" fmla="*/ 74 w 432"/>
                <a:gd name="T81" fmla="*/ 157 h 335"/>
                <a:gd name="T82" fmla="*/ 97 w 432"/>
                <a:gd name="T83" fmla="*/ 154 h 335"/>
                <a:gd name="T84" fmla="*/ 151 w 432"/>
                <a:gd name="T85" fmla="*/ 226 h 335"/>
                <a:gd name="T86" fmla="*/ 158 w 432"/>
                <a:gd name="T87" fmla="*/ 246 h 335"/>
                <a:gd name="T88" fmla="*/ 259 w 432"/>
                <a:gd name="T89" fmla="*/ 295 h 335"/>
                <a:gd name="T90" fmla="*/ 344 w 432"/>
                <a:gd name="T91" fmla="*/ 295 h 335"/>
                <a:gd name="T92" fmla="*/ 362 w 432"/>
                <a:gd name="T93" fmla="*/ 294 h 335"/>
                <a:gd name="T94" fmla="*/ 370 w 432"/>
                <a:gd name="T95" fmla="*/ 287 h 335"/>
                <a:gd name="T96" fmla="*/ 362 w 432"/>
                <a:gd name="T97" fmla="*/ 281 h 335"/>
                <a:gd name="T98" fmla="*/ 354 w 432"/>
                <a:gd name="T99" fmla="*/ 280 h 335"/>
                <a:gd name="T100" fmla="*/ 164 w 432"/>
                <a:gd name="T101" fmla="*/ 280 h 335"/>
                <a:gd name="T102" fmla="*/ 154 w 432"/>
                <a:gd name="T103" fmla="*/ 281 h 335"/>
                <a:gd name="T104" fmla="*/ 149 w 432"/>
                <a:gd name="T105" fmla="*/ 287 h 335"/>
                <a:gd name="T106" fmla="*/ 154 w 432"/>
                <a:gd name="T107" fmla="*/ 294 h 335"/>
                <a:gd name="T108" fmla="*/ 164 w 432"/>
                <a:gd name="T109" fmla="*/ 294 h 335"/>
                <a:gd name="T110" fmla="*/ 259 w 432"/>
                <a:gd name="T111" fmla="*/ 29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2" h="335">
                  <a:moveTo>
                    <a:pt x="158" y="246"/>
                  </a:moveTo>
                  <a:cubicBezTo>
                    <a:pt x="165" y="239"/>
                    <a:pt x="172" y="232"/>
                    <a:pt x="179" y="225"/>
                  </a:cubicBezTo>
                  <a:cubicBezTo>
                    <a:pt x="173" y="220"/>
                    <a:pt x="167" y="214"/>
                    <a:pt x="161" y="208"/>
                  </a:cubicBezTo>
                  <a:cubicBezTo>
                    <a:pt x="159" y="206"/>
                    <a:pt x="159" y="202"/>
                    <a:pt x="159" y="199"/>
                  </a:cubicBezTo>
                  <a:cubicBezTo>
                    <a:pt x="162" y="199"/>
                    <a:pt x="167" y="198"/>
                    <a:pt x="169" y="199"/>
                  </a:cubicBezTo>
                  <a:cubicBezTo>
                    <a:pt x="185" y="213"/>
                    <a:pt x="200" y="227"/>
                    <a:pt x="216" y="241"/>
                  </a:cubicBezTo>
                  <a:cubicBezTo>
                    <a:pt x="218" y="243"/>
                    <a:pt x="217" y="248"/>
                    <a:pt x="218" y="251"/>
                  </a:cubicBezTo>
                  <a:cubicBezTo>
                    <a:pt x="214" y="251"/>
                    <a:pt x="210" y="251"/>
                    <a:pt x="207" y="250"/>
                  </a:cubicBezTo>
                  <a:cubicBezTo>
                    <a:pt x="200" y="244"/>
                    <a:pt x="194" y="238"/>
                    <a:pt x="186" y="231"/>
                  </a:cubicBezTo>
                  <a:cubicBezTo>
                    <a:pt x="179" y="239"/>
                    <a:pt x="173" y="246"/>
                    <a:pt x="166" y="254"/>
                  </a:cubicBezTo>
                  <a:cubicBezTo>
                    <a:pt x="173" y="263"/>
                    <a:pt x="184" y="266"/>
                    <a:pt x="196" y="266"/>
                  </a:cubicBezTo>
                  <a:cubicBezTo>
                    <a:pt x="228" y="266"/>
                    <a:pt x="260" y="266"/>
                    <a:pt x="291" y="266"/>
                  </a:cubicBezTo>
                  <a:cubicBezTo>
                    <a:pt x="295" y="265"/>
                    <a:pt x="302" y="261"/>
                    <a:pt x="303" y="257"/>
                  </a:cubicBezTo>
                  <a:cubicBezTo>
                    <a:pt x="314" y="235"/>
                    <a:pt x="324" y="213"/>
                    <a:pt x="334" y="191"/>
                  </a:cubicBezTo>
                  <a:cubicBezTo>
                    <a:pt x="340" y="179"/>
                    <a:pt x="348" y="175"/>
                    <a:pt x="357" y="178"/>
                  </a:cubicBezTo>
                  <a:cubicBezTo>
                    <a:pt x="367" y="183"/>
                    <a:pt x="370" y="192"/>
                    <a:pt x="365" y="205"/>
                  </a:cubicBezTo>
                  <a:cubicBezTo>
                    <a:pt x="356" y="225"/>
                    <a:pt x="347" y="244"/>
                    <a:pt x="338" y="264"/>
                  </a:cubicBezTo>
                  <a:cubicBezTo>
                    <a:pt x="339" y="265"/>
                    <a:pt x="340" y="266"/>
                    <a:pt x="342" y="267"/>
                  </a:cubicBezTo>
                  <a:cubicBezTo>
                    <a:pt x="345" y="264"/>
                    <a:pt x="349" y="262"/>
                    <a:pt x="351" y="258"/>
                  </a:cubicBezTo>
                  <a:cubicBezTo>
                    <a:pt x="359" y="242"/>
                    <a:pt x="367" y="225"/>
                    <a:pt x="375" y="208"/>
                  </a:cubicBezTo>
                  <a:cubicBezTo>
                    <a:pt x="376" y="204"/>
                    <a:pt x="378" y="201"/>
                    <a:pt x="378" y="197"/>
                  </a:cubicBezTo>
                  <a:cubicBezTo>
                    <a:pt x="378" y="142"/>
                    <a:pt x="378" y="88"/>
                    <a:pt x="377" y="34"/>
                  </a:cubicBezTo>
                  <a:cubicBezTo>
                    <a:pt x="377" y="30"/>
                    <a:pt x="376" y="25"/>
                    <a:pt x="373" y="22"/>
                  </a:cubicBezTo>
                  <a:cubicBezTo>
                    <a:pt x="367" y="15"/>
                    <a:pt x="365" y="8"/>
                    <a:pt x="373" y="2"/>
                  </a:cubicBezTo>
                  <a:cubicBezTo>
                    <a:pt x="377" y="0"/>
                    <a:pt x="386" y="0"/>
                    <a:pt x="390" y="3"/>
                  </a:cubicBezTo>
                  <a:cubicBezTo>
                    <a:pt x="397" y="8"/>
                    <a:pt x="395" y="15"/>
                    <a:pt x="390" y="22"/>
                  </a:cubicBezTo>
                  <a:cubicBezTo>
                    <a:pt x="387" y="25"/>
                    <a:pt x="385" y="29"/>
                    <a:pt x="385" y="33"/>
                  </a:cubicBezTo>
                  <a:cubicBezTo>
                    <a:pt x="385" y="84"/>
                    <a:pt x="385" y="135"/>
                    <a:pt x="385" y="186"/>
                  </a:cubicBezTo>
                  <a:cubicBezTo>
                    <a:pt x="386" y="189"/>
                    <a:pt x="390" y="192"/>
                    <a:pt x="392" y="196"/>
                  </a:cubicBezTo>
                  <a:cubicBezTo>
                    <a:pt x="394" y="198"/>
                    <a:pt x="396" y="200"/>
                    <a:pt x="397" y="203"/>
                  </a:cubicBezTo>
                  <a:cubicBezTo>
                    <a:pt x="421" y="240"/>
                    <a:pt x="432" y="280"/>
                    <a:pt x="430" y="324"/>
                  </a:cubicBezTo>
                  <a:cubicBezTo>
                    <a:pt x="430" y="332"/>
                    <a:pt x="429" y="335"/>
                    <a:pt x="420" y="335"/>
                  </a:cubicBezTo>
                  <a:cubicBezTo>
                    <a:pt x="299" y="335"/>
                    <a:pt x="179" y="335"/>
                    <a:pt x="58" y="335"/>
                  </a:cubicBezTo>
                  <a:cubicBezTo>
                    <a:pt x="57" y="335"/>
                    <a:pt x="57" y="334"/>
                    <a:pt x="56" y="333"/>
                  </a:cubicBezTo>
                  <a:cubicBezTo>
                    <a:pt x="75" y="317"/>
                    <a:pt x="78" y="296"/>
                    <a:pt x="70" y="273"/>
                  </a:cubicBezTo>
                  <a:cubicBezTo>
                    <a:pt x="66" y="262"/>
                    <a:pt x="58" y="252"/>
                    <a:pt x="44" y="252"/>
                  </a:cubicBezTo>
                  <a:cubicBezTo>
                    <a:pt x="30" y="252"/>
                    <a:pt x="22" y="261"/>
                    <a:pt x="18" y="273"/>
                  </a:cubicBezTo>
                  <a:cubicBezTo>
                    <a:pt x="9" y="295"/>
                    <a:pt x="13" y="315"/>
                    <a:pt x="31" y="334"/>
                  </a:cubicBezTo>
                  <a:cubicBezTo>
                    <a:pt x="21" y="334"/>
                    <a:pt x="13" y="334"/>
                    <a:pt x="3" y="334"/>
                  </a:cubicBezTo>
                  <a:cubicBezTo>
                    <a:pt x="0" y="300"/>
                    <a:pt x="5" y="268"/>
                    <a:pt x="18" y="237"/>
                  </a:cubicBezTo>
                  <a:cubicBezTo>
                    <a:pt x="30" y="206"/>
                    <a:pt x="50" y="180"/>
                    <a:pt x="74" y="157"/>
                  </a:cubicBezTo>
                  <a:cubicBezTo>
                    <a:pt x="82" y="149"/>
                    <a:pt x="88" y="149"/>
                    <a:pt x="97" y="154"/>
                  </a:cubicBezTo>
                  <a:cubicBezTo>
                    <a:pt x="124" y="171"/>
                    <a:pt x="143" y="195"/>
                    <a:pt x="151" y="226"/>
                  </a:cubicBezTo>
                  <a:cubicBezTo>
                    <a:pt x="153" y="233"/>
                    <a:pt x="155" y="239"/>
                    <a:pt x="158" y="246"/>
                  </a:cubicBezTo>
                  <a:close/>
                  <a:moveTo>
                    <a:pt x="259" y="295"/>
                  </a:moveTo>
                  <a:cubicBezTo>
                    <a:pt x="287" y="295"/>
                    <a:pt x="316" y="295"/>
                    <a:pt x="344" y="295"/>
                  </a:cubicBezTo>
                  <a:cubicBezTo>
                    <a:pt x="350" y="295"/>
                    <a:pt x="356" y="295"/>
                    <a:pt x="362" y="294"/>
                  </a:cubicBezTo>
                  <a:cubicBezTo>
                    <a:pt x="365" y="294"/>
                    <a:pt x="367" y="290"/>
                    <a:pt x="370" y="287"/>
                  </a:cubicBezTo>
                  <a:cubicBezTo>
                    <a:pt x="367" y="285"/>
                    <a:pt x="365" y="282"/>
                    <a:pt x="362" y="281"/>
                  </a:cubicBezTo>
                  <a:cubicBezTo>
                    <a:pt x="360" y="280"/>
                    <a:pt x="357" y="280"/>
                    <a:pt x="354" y="280"/>
                  </a:cubicBezTo>
                  <a:cubicBezTo>
                    <a:pt x="291" y="280"/>
                    <a:pt x="228" y="280"/>
                    <a:pt x="164" y="280"/>
                  </a:cubicBezTo>
                  <a:cubicBezTo>
                    <a:pt x="161" y="280"/>
                    <a:pt x="157" y="280"/>
                    <a:pt x="154" y="281"/>
                  </a:cubicBezTo>
                  <a:cubicBezTo>
                    <a:pt x="152" y="282"/>
                    <a:pt x="149" y="285"/>
                    <a:pt x="149" y="287"/>
                  </a:cubicBezTo>
                  <a:cubicBezTo>
                    <a:pt x="149" y="290"/>
                    <a:pt x="152" y="293"/>
                    <a:pt x="154" y="294"/>
                  </a:cubicBezTo>
                  <a:cubicBezTo>
                    <a:pt x="157" y="295"/>
                    <a:pt x="161" y="294"/>
                    <a:pt x="164" y="294"/>
                  </a:cubicBezTo>
                  <a:cubicBezTo>
                    <a:pt x="196" y="295"/>
                    <a:pt x="228" y="295"/>
                    <a:pt x="259" y="2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1270001" y="1736726"/>
              <a:ext cx="947737" cy="114300"/>
            </a:xfrm>
            <a:custGeom>
              <a:avLst/>
              <a:gdLst>
                <a:gd name="T0" fmla="*/ 264 w 528"/>
                <a:gd name="T1" fmla="*/ 0 h 64"/>
                <a:gd name="T2" fmla="*/ 487 w 528"/>
                <a:gd name="T3" fmla="*/ 0 h 64"/>
                <a:gd name="T4" fmla="*/ 499 w 528"/>
                <a:gd name="T5" fmla="*/ 0 h 64"/>
                <a:gd name="T6" fmla="*/ 528 w 528"/>
                <a:gd name="T7" fmla="*/ 31 h 64"/>
                <a:gd name="T8" fmla="*/ 503 w 528"/>
                <a:gd name="T9" fmla="*/ 63 h 64"/>
                <a:gd name="T10" fmla="*/ 487 w 528"/>
                <a:gd name="T11" fmla="*/ 64 h 64"/>
                <a:gd name="T12" fmla="*/ 40 w 528"/>
                <a:gd name="T13" fmla="*/ 64 h 64"/>
                <a:gd name="T14" fmla="*/ 33 w 528"/>
                <a:gd name="T15" fmla="*/ 64 h 64"/>
                <a:gd name="T16" fmla="*/ 1 w 528"/>
                <a:gd name="T17" fmla="*/ 31 h 64"/>
                <a:gd name="T18" fmla="*/ 35 w 528"/>
                <a:gd name="T19" fmla="*/ 0 h 64"/>
                <a:gd name="T20" fmla="*/ 264 w 52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8" h="64">
                  <a:moveTo>
                    <a:pt x="264" y="0"/>
                  </a:moveTo>
                  <a:cubicBezTo>
                    <a:pt x="339" y="0"/>
                    <a:pt x="413" y="0"/>
                    <a:pt x="487" y="0"/>
                  </a:cubicBezTo>
                  <a:cubicBezTo>
                    <a:pt x="491" y="0"/>
                    <a:pt x="495" y="0"/>
                    <a:pt x="499" y="0"/>
                  </a:cubicBezTo>
                  <a:cubicBezTo>
                    <a:pt x="515" y="2"/>
                    <a:pt x="527" y="15"/>
                    <a:pt x="528" y="31"/>
                  </a:cubicBezTo>
                  <a:cubicBezTo>
                    <a:pt x="528" y="46"/>
                    <a:pt x="518" y="59"/>
                    <a:pt x="503" y="63"/>
                  </a:cubicBezTo>
                  <a:cubicBezTo>
                    <a:pt x="498" y="64"/>
                    <a:pt x="492" y="64"/>
                    <a:pt x="487" y="64"/>
                  </a:cubicBezTo>
                  <a:cubicBezTo>
                    <a:pt x="338" y="64"/>
                    <a:pt x="189" y="64"/>
                    <a:pt x="40" y="64"/>
                  </a:cubicBezTo>
                  <a:cubicBezTo>
                    <a:pt x="38" y="64"/>
                    <a:pt x="35" y="64"/>
                    <a:pt x="33" y="64"/>
                  </a:cubicBezTo>
                  <a:cubicBezTo>
                    <a:pt x="14" y="63"/>
                    <a:pt x="0" y="49"/>
                    <a:pt x="1" y="31"/>
                  </a:cubicBezTo>
                  <a:cubicBezTo>
                    <a:pt x="2" y="13"/>
                    <a:pt x="16" y="0"/>
                    <a:pt x="35" y="0"/>
                  </a:cubicBezTo>
                  <a:cubicBezTo>
                    <a:pt x="111" y="0"/>
                    <a:pt x="188" y="0"/>
                    <a:pt x="2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1392238" y="1587501"/>
              <a:ext cx="84137" cy="125413"/>
            </a:xfrm>
            <a:custGeom>
              <a:avLst/>
              <a:gdLst>
                <a:gd name="T0" fmla="*/ 0 w 47"/>
                <a:gd name="T1" fmla="*/ 35 h 70"/>
                <a:gd name="T2" fmla="*/ 24 w 47"/>
                <a:gd name="T3" fmla="*/ 0 h 70"/>
                <a:gd name="T4" fmla="*/ 47 w 47"/>
                <a:gd name="T5" fmla="*/ 36 h 70"/>
                <a:gd name="T6" fmla="*/ 24 w 47"/>
                <a:gd name="T7" fmla="*/ 70 h 70"/>
                <a:gd name="T8" fmla="*/ 0 w 47"/>
                <a:gd name="T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0">
                  <a:moveTo>
                    <a:pt x="0" y="35"/>
                  </a:moveTo>
                  <a:cubicBezTo>
                    <a:pt x="0" y="15"/>
                    <a:pt x="11" y="0"/>
                    <a:pt x="24" y="0"/>
                  </a:cubicBezTo>
                  <a:cubicBezTo>
                    <a:pt x="37" y="0"/>
                    <a:pt x="47" y="16"/>
                    <a:pt x="47" y="36"/>
                  </a:cubicBezTo>
                  <a:cubicBezTo>
                    <a:pt x="47" y="54"/>
                    <a:pt x="37" y="70"/>
                    <a:pt x="24" y="70"/>
                  </a:cubicBezTo>
                  <a:cubicBezTo>
                    <a:pt x="11" y="70"/>
                    <a:pt x="0" y="5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026" y="1473609"/>
            <a:ext cx="3287097" cy="2697483"/>
          </a:xfrm>
          <a:prstGeom prst="rect">
            <a:avLst/>
          </a:prstGeom>
        </p:spPr>
      </p:pic>
      <p:sp>
        <p:nvSpPr>
          <p:cNvPr id="1125" name="Google Shape;1125;p49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Infografía</a:t>
            </a:r>
            <a:endParaRPr/>
          </a:p>
        </p:txBody>
      </p:sp>
      <p:grpSp>
        <p:nvGrpSpPr>
          <p:cNvPr id="1126" name="Google Shape;1126;p49"/>
          <p:cNvGrpSpPr/>
          <p:nvPr/>
        </p:nvGrpSpPr>
        <p:grpSpPr>
          <a:xfrm>
            <a:off x="3042276" y="3674549"/>
            <a:ext cx="3108431" cy="541276"/>
            <a:chOff x="2843983" y="3835405"/>
            <a:chExt cx="3713776" cy="646685"/>
          </a:xfrm>
        </p:grpSpPr>
        <p:sp>
          <p:nvSpPr>
            <p:cNvPr id="1131" name="Google Shape;1131;p49"/>
            <p:cNvSpPr/>
            <p:nvPr/>
          </p:nvSpPr>
          <p:spPr>
            <a:xfrm rot="970369">
              <a:off x="5352431" y="3835405"/>
              <a:ext cx="1205328" cy="646685"/>
            </a:xfrm>
            <a:custGeom>
              <a:avLst/>
              <a:gdLst/>
              <a:ahLst/>
              <a:cxnLst/>
              <a:rect l="l" t="t" r="r" b="b"/>
              <a:pathLst>
                <a:path w="2930" h="1572" extrusionOk="0">
                  <a:moveTo>
                    <a:pt x="1653" y="1"/>
                  </a:moveTo>
                  <a:cubicBezTo>
                    <a:pt x="1411" y="1"/>
                    <a:pt x="1160" y="182"/>
                    <a:pt x="1238" y="494"/>
                  </a:cubicBezTo>
                  <a:cubicBezTo>
                    <a:pt x="1226" y="491"/>
                    <a:pt x="1211" y="489"/>
                    <a:pt x="1196" y="489"/>
                  </a:cubicBezTo>
                  <a:cubicBezTo>
                    <a:pt x="1111" y="489"/>
                    <a:pt x="1001" y="544"/>
                    <a:pt x="964" y="616"/>
                  </a:cubicBezTo>
                  <a:cubicBezTo>
                    <a:pt x="922" y="554"/>
                    <a:pt x="859" y="526"/>
                    <a:pt x="795" y="526"/>
                  </a:cubicBezTo>
                  <a:cubicBezTo>
                    <a:pt x="666" y="526"/>
                    <a:pt x="534" y="636"/>
                    <a:pt x="562" y="787"/>
                  </a:cubicBezTo>
                  <a:cubicBezTo>
                    <a:pt x="539" y="782"/>
                    <a:pt x="517" y="780"/>
                    <a:pt x="495" y="780"/>
                  </a:cubicBezTo>
                  <a:cubicBezTo>
                    <a:pt x="192" y="780"/>
                    <a:pt x="0" y="1193"/>
                    <a:pt x="227" y="1426"/>
                  </a:cubicBezTo>
                  <a:cubicBezTo>
                    <a:pt x="296" y="1528"/>
                    <a:pt x="474" y="1572"/>
                    <a:pt x="702" y="1572"/>
                  </a:cubicBezTo>
                  <a:cubicBezTo>
                    <a:pt x="1504" y="1572"/>
                    <a:pt x="2929" y="1025"/>
                    <a:pt x="2451" y="470"/>
                  </a:cubicBezTo>
                  <a:cubicBezTo>
                    <a:pt x="2382" y="393"/>
                    <a:pt x="2277" y="349"/>
                    <a:pt x="2174" y="349"/>
                  </a:cubicBezTo>
                  <a:cubicBezTo>
                    <a:pt x="2131" y="349"/>
                    <a:pt x="2088" y="356"/>
                    <a:pt x="2049" y="373"/>
                  </a:cubicBezTo>
                  <a:cubicBezTo>
                    <a:pt x="2035" y="116"/>
                    <a:pt x="1847" y="1"/>
                    <a:pt x="16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9"/>
            <p:cNvSpPr/>
            <p:nvPr/>
          </p:nvSpPr>
          <p:spPr>
            <a:xfrm rot="970369">
              <a:off x="2843983" y="3895038"/>
              <a:ext cx="1011159" cy="551245"/>
            </a:xfrm>
            <a:custGeom>
              <a:avLst/>
              <a:gdLst/>
              <a:ahLst/>
              <a:cxnLst/>
              <a:rect l="l" t="t" r="r" b="b"/>
              <a:pathLst>
                <a:path w="2458" h="1340" extrusionOk="0">
                  <a:moveTo>
                    <a:pt x="1583" y="0"/>
                  </a:moveTo>
                  <a:cubicBezTo>
                    <a:pt x="1469" y="0"/>
                    <a:pt x="1349" y="80"/>
                    <a:pt x="1346" y="213"/>
                  </a:cubicBezTo>
                  <a:cubicBezTo>
                    <a:pt x="1319" y="196"/>
                    <a:pt x="1285" y="189"/>
                    <a:pt x="1248" y="189"/>
                  </a:cubicBezTo>
                  <a:cubicBezTo>
                    <a:pt x="1175" y="189"/>
                    <a:pt x="1094" y="219"/>
                    <a:pt x="1053" y="267"/>
                  </a:cubicBezTo>
                  <a:cubicBezTo>
                    <a:pt x="987" y="81"/>
                    <a:pt x="845" y="4"/>
                    <a:pt x="700" y="4"/>
                  </a:cubicBezTo>
                  <a:cubicBezTo>
                    <a:pt x="418" y="4"/>
                    <a:pt x="120" y="290"/>
                    <a:pt x="316" y="615"/>
                  </a:cubicBezTo>
                  <a:cubicBezTo>
                    <a:pt x="170" y="645"/>
                    <a:pt x="55" y="773"/>
                    <a:pt x="36" y="919"/>
                  </a:cubicBezTo>
                  <a:cubicBezTo>
                    <a:pt x="1" y="1223"/>
                    <a:pt x="241" y="1340"/>
                    <a:pt x="581" y="1340"/>
                  </a:cubicBezTo>
                  <a:cubicBezTo>
                    <a:pt x="1284" y="1340"/>
                    <a:pt x="2414" y="842"/>
                    <a:pt x="2418" y="468"/>
                  </a:cubicBezTo>
                  <a:cubicBezTo>
                    <a:pt x="2457" y="223"/>
                    <a:pt x="2239" y="29"/>
                    <a:pt x="2018" y="29"/>
                  </a:cubicBezTo>
                  <a:cubicBezTo>
                    <a:pt x="1931" y="29"/>
                    <a:pt x="1844" y="59"/>
                    <a:pt x="1772" y="127"/>
                  </a:cubicBezTo>
                  <a:cubicBezTo>
                    <a:pt x="1740" y="40"/>
                    <a:pt x="1662" y="0"/>
                    <a:pt x="15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3" name="Google Shape;1133;p49"/>
          <p:cNvSpPr txBox="1">
            <a:spLocks noGrp="1"/>
          </p:cNvSpPr>
          <p:nvPr>
            <p:ph type="title" idx="2"/>
          </p:nvPr>
        </p:nvSpPr>
        <p:spPr>
          <a:xfrm>
            <a:off x="758100" y="1778975"/>
            <a:ext cx="2163300" cy="4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Venus</a:t>
            </a:r>
            <a:endParaRPr/>
          </a:p>
        </p:txBody>
      </p:sp>
      <p:sp>
        <p:nvSpPr>
          <p:cNvPr id="1134" name="Google Shape;1134;p49"/>
          <p:cNvSpPr txBox="1">
            <a:spLocks noGrp="1"/>
          </p:cNvSpPr>
          <p:nvPr>
            <p:ph type="subTitle" idx="1"/>
          </p:nvPr>
        </p:nvSpPr>
        <p:spPr>
          <a:xfrm>
            <a:off x="758100" y="2167300"/>
            <a:ext cx="2163300" cy="53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Venus es un planeta con temperaturas altas </a:t>
            </a:r>
            <a:endParaRPr/>
          </a:p>
        </p:txBody>
      </p:sp>
      <p:sp>
        <p:nvSpPr>
          <p:cNvPr id="1135" name="Google Shape;1135;p49"/>
          <p:cNvSpPr txBox="1">
            <a:spLocks noGrp="1"/>
          </p:cNvSpPr>
          <p:nvPr>
            <p:ph type="title" idx="3"/>
          </p:nvPr>
        </p:nvSpPr>
        <p:spPr>
          <a:xfrm>
            <a:off x="758100" y="3599975"/>
            <a:ext cx="2163300" cy="4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49"/>
          <p:cNvSpPr txBox="1">
            <a:spLocks noGrp="1"/>
          </p:cNvSpPr>
          <p:nvPr>
            <p:ph type="subTitle" idx="4"/>
          </p:nvPr>
        </p:nvSpPr>
        <p:spPr>
          <a:xfrm>
            <a:off x="758100" y="3988300"/>
            <a:ext cx="2163300" cy="53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Contiene gran cantidad de óxido de hierro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37" name="Google Shape;1137;p49"/>
          <p:cNvSpPr txBox="1">
            <a:spLocks noGrp="1"/>
          </p:cNvSpPr>
          <p:nvPr>
            <p:ph type="title" idx="5"/>
          </p:nvPr>
        </p:nvSpPr>
        <p:spPr>
          <a:xfrm>
            <a:off x="6222501" y="1778975"/>
            <a:ext cx="2163300" cy="4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Saturno</a:t>
            </a:r>
            <a:endParaRPr/>
          </a:p>
        </p:txBody>
      </p:sp>
      <p:sp>
        <p:nvSpPr>
          <p:cNvPr id="1138" name="Google Shape;1138;p49"/>
          <p:cNvSpPr txBox="1">
            <a:spLocks noGrp="1"/>
          </p:cNvSpPr>
          <p:nvPr>
            <p:ph type="subTitle" idx="6"/>
          </p:nvPr>
        </p:nvSpPr>
        <p:spPr>
          <a:xfrm>
            <a:off x="6222501" y="2167300"/>
            <a:ext cx="2163300" cy="53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Saturno está compuesto de hidrógeno y helio</a:t>
            </a:r>
            <a:endParaRPr/>
          </a:p>
        </p:txBody>
      </p:sp>
      <p:sp>
        <p:nvSpPr>
          <p:cNvPr id="1139" name="Google Shape;1139;p49"/>
          <p:cNvSpPr txBox="1">
            <a:spLocks noGrp="1"/>
          </p:cNvSpPr>
          <p:nvPr>
            <p:ph type="title" idx="7"/>
          </p:nvPr>
        </p:nvSpPr>
        <p:spPr>
          <a:xfrm>
            <a:off x="6222501" y="3599975"/>
            <a:ext cx="2163300" cy="4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Júpiter</a:t>
            </a:r>
            <a:endParaRPr/>
          </a:p>
        </p:txBody>
      </p:sp>
      <p:sp>
        <p:nvSpPr>
          <p:cNvPr id="1140" name="Google Shape;1140;p49"/>
          <p:cNvSpPr txBox="1">
            <a:spLocks noGrp="1"/>
          </p:cNvSpPr>
          <p:nvPr>
            <p:ph type="subTitle" idx="8"/>
          </p:nvPr>
        </p:nvSpPr>
        <p:spPr>
          <a:xfrm>
            <a:off x="6222501" y="3988300"/>
            <a:ext cx="2163300" cy="53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 el planeta más grande del Sistema Solar</a:t>
            </a:r>
            <a:endParaRPr/>
          </a:p>
        </p:txBody>
      </p:sp>
      <p:cxnSp>
        <p:nvCxnSpPr>
          <p:cNvPr id="1141" name="Google Shape;1141;p49"/>
          <p:cNvCxnSpPr>
            <a:endCxn id="1140" idx="1"/>
          </p:cNvCxnSpPr>
          <p:nvPr/>
        </p:nvCxnSpPr>
        <p:spPr>
          <a:xfrm>
            <a:off x="4486701" y="3100900"/>
            <a:ext cx="1735800" cy="1156500"/>
          </a:xfrm>
          <a:prstGeom prst="bentConnector3">
            <a:avLst>
              <a:gd name="adj1" fmla="val -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42" name="Google Shape;1142;p49"/>
          <p:cNvCxnSpPr>
            <a:endCxn id="1136" idx="3"/>
          </p:cNvCxnSpPr>
          <p:nvPr/>
        </p:nvCxnSpPr>
        <p:spPr>
          <a:xfrm flipH="1">
            <a:off x="2921400" y="2939200"/>
            <a:ext cx="1508100" cy="1318200"/>
          </a:xfrm>
          <a:prstGeom prst="bentConnector3">
            <a:avLst>
              <a:gd name="adj1" fmla="val 635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43" name="Google Shape;1143;p49"/>
          <p:cNvCxnSpPr/>
          <p:nvPr/>
        </p:nvCxnSpPr>
        <p:spPr>
          <a:xfrm rot="10800000" flipH="1">
            <a:off x="4515175" y="2436400"/>
            <a:ext cx="1707300" cy="321900"/>
          </a:xfrm>
          <a:prstGeom prst="bentConnector3">
            <a:avLst>
              <a:gd name="adj1" fmla="val 558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44" name="Google Shape;1144;p49"/>
          <p:cNvCxnSpPr/>
          <p:nvPr/>
        </p:nvCxnSpPr>
        <p:spPr>
          <a:xfrm rot="10800000">
            <a:off x="2921400" y="2436400"/>
            <a:ext cx="1503300" cy="169200"/>
          </a:xfrm>
          <a:prstGeom prst="bentConnector3">
            <a:avLst>
              <a:gd name="adj1" fmla="val -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25;p23"/>
          <p:cNvSpPr/>
          <p:nvPr/>
        </p:nvSpPr>
        <p:spPr>
          <a:xfrm>
            <a:off x="537751" y="1114350"/>
            <a:ext cx="5432743" cy="2562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50"/>
          <p:cNvSpPr txBox="1">
            <a:spLocks noGrp="1"/>
          </p:cNvSpPr>
          <p:nvPr>
            <p:ph type="title"/>
          </p:nvPr>
        </p:nvSpPr>
        <p:spPr>
          <a:xfrm>
            <a:off x="537751" y="1114350"/>
            <a:ext cx="528463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400" dirty="0"/>
              <a:t>“Venus tiene un nombre increíblemente bonito, pero también tiene </a:t>
            </a:r>
            <a:r>
              <a:rPr lang="es" sz="2400" dirty="0">
                <a:solidFill>
                  <a:schemeClr val="dk1"/>
                </a:solidFill>
              </a:rPr>
              <a:t>temperaturas extremadamente altas</a:t>
            </a:r>
            <a:r>
              <a:rPr lang="es" sz="2400" dirty="0"/>
              <a:t>. Hace más calor que en Mercurio”</a:t>
            </a:r>
            <a:endParaRPr sz="2400" dirty="0"/>
          </a:p>
        </p:txBody>
      </p:sp>
      <p:sp>
        <p:nvSpPr>
          <p:cNvPr id="1150" name="Google Shape;1150;p50"/>
          <p:cNvSpPr txBox="1">
            <a:spLocks noGrp="1"/>
          </p:cNvSpPr>
          <p:nvPr>
            <p:ph type="title" idx="2"/>
          </p:nvPr>
        </p:nvSpPr>
        <p:spPr>
          <a:xfrm>
            <a:off x="84352" y="3455670"/>
            <a:ext cx="59865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latin typeface="Raleway"/>
                <a:ea typeface="Raleway"/>
                <a:cs typeface="Raleway"/>
                <a:sym typeface="Raleway"/>
              </a:rPr>
              <a:t>—</a:t>
            </a:r>
            <a:r>
              <a:rPr lang="es" dirty="0"/>
              <a:t>ALGUIEN FAMOSO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210" y="1814123"/>
            <a:ext cx="2362500" cy="29137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1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Nombre de la sección</a:t>
            </a:r>
            <a:endParaRPr/>
          </a:p>
        </p:txBody>
      </p:sp>
      <p:sp>
        <p:nvSpPr>
          <p:cNvPr id="1156" name="Google Shape;1156;p51"/>
          <p:cNvSpPr txBox="1">
            <a:spLocks noGrp="1"/>
          </p:cNvSpPr>
          <p:nvPr>
            <p:ph type="title" idx="2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1157" name="Google Shape;1157;p51"/>
          <p:cNvSpPr txBox="1">
            <a:spLocks noGrp="1"/>
          </p:cNvSpPr>
          <p:nvPr>
            <p:ph type="subTitle" idx="1"/>
          </p:nvPr>
        </p:nvSpPr>
        <p:spPr>
          <a:xfrm flipH="1">
            <a:off x="5534123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Aquí puedes describir el tema de la sección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407" y="1663100"/>
            <a:ext cx="2722500" cy="26887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1"/>
          <p:cNvSpPr txBox="1">
            <a:spLocks noGrp="1"/>
          </p:cNvSpPr>
          <p:nvPr>
            <p:ph type="title"/>
          </p:nvPr>
        </p:nvSpPr>
        <p:spPr>
          <a:xfrm flipH="1">
            <a:off x="510302" y="2863997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Nombre de la sección</a:t>
            </a:r>
            <a:endParaRPr dirty="0"/>
          </a:p>
        </p:txBody>
      </p:sp>
      <p:sp>
        <p:nvSpPr>
          <p:cNvPr id="1157" name="Google Shape;1157;p51"/>
          <p:cNvSpPr txBox="1">
            <a:spLocks noGrp="1"/>
          </p:cNvSpPr>
          <p:nvPr>
            <p:ph type="subTitle" idx="1"/>
          </p:nvPr>
        </p:nvSpPr>
        <p:spPr>
          <a:xfrm flipH="1">
            <a:off x="510302" y="4145072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dirty="0"/>
              <a:t>Aquí puedes describir el tema de la sección</a:t>
            </a:r>
            <a:endParaRPr dirty="0"/>
          </a:p>
        </p:txBody>
      </p:sp>
      <p:sp>
        <p:nvSpPr>
          <p:cNvPr id="1156" name="Google Shape;1156;p51"/>
          <p:cNvSpPr txBox="1">
            <a:spLocks noGrp="1"/>
          </p:cNvSpPr>
          <p:nvPr>
            <p:ph type="title" idx="4294967295"/>
          </p:nvPr>
        </p:nvSpPr>
        <p:spPr>
          <a:xfrm flipH="1">
            <a:off x="5691188" y="1136650"/>
            <a:ext cx="3452812" cy="10525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1642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52"/>
          <p:cNvSpPr txBox="1">
            <a:spLocks noGrp="1"/>
          </p:cNvSpPr>
          <p:nvPr>
            <p:ph type="title"/>
          </p:nvPr>
        </p:nvSpPr>
        <p:spPr>
          <a:xfrm>
            <a:off x="354240" y="488576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Esquema</a:t>
            </a:r>
            <a:endParaRPr/>
          </a:p>
        </p:txBody>
      </p:sp>
      <p:sp>
        <p:nvSpPr>
          <p:cNvPr id="1235" name="Google Shape;1235;p52"/>
          <p:cNvSpPr/>
          <p:nvPr/>
        </p:nvSpPr>
        <p:spPr>
          <a:xfrm>
            <a:off x="533265" y="1241063"/>
            <a:ext cx="7345800" cy="743100"/>
          </a:xfrm>
          <a:prstGeom prst="roundRect">
            <a:avLst>
              <a:gd name="adj" fmla="val 2428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Historia del día del niño </a:t>
            </a:r>
            <a:endParaRPr sz="16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236" name="Google Shape;1236;p52"/>
          <p:cNvSpPr/>
          <p:nvPr/>
        </p:nvSpPr>
        <p:spPr>
          <a:xfrm flipH="1">
            <a:off x="5598340" y="2524151"/>
            <a:ext cx="2347500" cy="669600"/>
          </a:xfrm>
          <a:prstGeom prst="roundRect">
            <a:avLst>
              <a:gd name="adj" fmla="val 2741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Marte es un planeta muy frío a pesar de ser rojo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37" name="Google Shape;1237;p52"/>
          <p:cNvSpPr/>
          <p:nvPr/>
        </p:nvSpPr>
        <p:spPr>
          <a:xfrm flipH="1">
            <a:off x="3032441" y="2524151"/>
            <a:ext cx="2347500" cy="669600"/>
          </a:xfrm>
          <a:prstGeom prst="roundRect">
            <a:avLst>
              <a:gd name="adj" fmla="val 224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Saturno está compuesto de hidrógeno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38" name="Google Shape;1238;p52"/>
          <p:cNvSpPr/>
          <p:nvPr/>
        </p:nvSpPr>
        <p:spPr>
          <a:xfrm flipH="1">
            <a:off x="466543" y="2524151"/>
            <a:ext cx="2347500" cy="669600"/>
          </a:xfrm>
          <a:prstGeom prst="roundRect">
            <a:avLst>
              <a:gd name="adj" fmla="val 291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Mercurio es el planeta más pequeño de todos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239" name="Google Shape;1239;p52"/>
          <p:cNvCxnSpPr/>
          <p:nvPr/>
        </p:nvCxnSpPr>
        <p:spPr>
          <a:xfrm>
            <a:off x="6772140" y="1984151"/>
            <a:ext cx="0" cy="540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0" name="Google Shape;1240;p52"/>
          <p:cNvCxnSpPr/>
          <p:nvPr/>
        </p:nvCxnSpPr>
        <p:spPr>
          <a:xfrm>
            <a:off x="4206240" y="1984151"/>
            <a:ext cx="0" cy="540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1" name="Google Shape;1241;p52"/>
          <p:cNvCxnSpPr/>
          <p:nvPr/>
        </p:nvCxnSpPr>
        <p:spPr>
          <a:xfrm>
            <a:off x="1640340" y="1984151"/>
            <a:ext cx="0" cy="540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2" name="Google Shape;1242;p52"/>
          <p:cNvCxnSpPr>
            <a:stCxn id="1236" idx="2"/>
            <a:endCxn id="1243" idx="0"/>
          </p:cNvCxnSpPr>
          <p:nvPr/>
        </p:nvCxnSpPr>
        <p:spPr>
          <a:xfrm>
            <a:off x="6772090" y="3193751"/>
            <a:ext cx="0" cy="695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44" name="Google Shape;1244;p52"/>
          <p:cNvCxnSpPr>
            <a:stCxn id="1237" idx="2"/>
            <a:endCxn id="1245" idx="0"/>
          </p:cNvCxnSpPr>
          <p:nvPr/>
        </p:nvCxnSpPr>
        <p:spPr>
          <a:xfrm rot="5400000">
            <a:off x="3216941" y="2899901"/>
            <a:ext cx="695400" cy="1283100"/>
          </a:xfrm>
          <a:prstGeom prst="bentConnector3">
            <a:avLst>
              <a:gd name="adj1" fmla="val 4998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46" name="Google Shape;1246;p52"/>
          <p:cNvCxnSpPr>
            <a:stCxn id="1238" idx="2"/>
            <a:endCxn id="1245" idx="0"/>
          </p:cNvCxnSpPr>
          <p:nvPr/>
        </p:nvCxnSpPr>
        <p:spPr>
          <a:xfrm rot="-5400000" flipH="1">
            <a:off x="1933993" y="2900051"/>
            <a:ext cx="695400" cy="1282800"/>
          </a:xfrm>
          <a:prstGeom prst="bentConnector3">
            <a:avLst>
              <a:gd name="adj1" fmla="val 4998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245" name="Google Shape;1245;p52"/>
          <p:cNvSpPr/>
          <p:nvPr/>
        </p:nvSpPr>
        <p:spPr>
          <a:xfrm flipH="1">
            <a:off x="1749490" y="3889001"/>
            <a:ext cx="2347500" cy="592200"/>
          </a:xfrm>
          <a:prstGeom prst="roundRect">
            <a:avLst>
              <a:gd name="adj" fmla="val 208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Argumento 1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43" name="Google Shape;1243;p52"/>
          <p:cNvSpPr/>
          <p:nvPr/>
        </p:nvSpPr>
        <p:spPr>
          <a:xfrm flipH="1">
            <a:off x="5598333" y="3889001"/>
            <a:ext cx="2347500" cy="592200"/>
          </a:xfrm>
          <a:prstGeom prst="roundRect">
            <a:avLst>
              <a:gd name="adj" fmla="val 2266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Argumento 2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84" y="3310404"/>
            <a:ext cx="994188" cy="153424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624" y="3746201"/>
            <a:ext cx="1166401" cy="112398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F750052-CFB7-409B-AC12-F6952F537B6C}"/>
              </a:ext>
            </a:extLst>
          </p:cNvPr>
          <p:cNvGrpSpPr/>
          <p:nvPr/>
        </p:nvGrpSpPr>
        <p:grpSpPr>
          <a:xfrm>
            <a:off x="4235922" y="2739362"/>
            <a:ext cx="672157" cy="177421"/>
            <a:chOff x="6096000" y="4187585"/>
            <a:chExt cx="896209" cy="23656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B60DD4-FC61-48A2-81E2-2FD24041E962}"/>
                </a:ext>
              </a:extLst>
            </p:cNvPr>
            <p:cNvSpPr/>
            <p:nvPr/>
          </p:nvSpPr>
          <p:spPr>
            <a:xfrm>
              <a:off x="6096000" y="4187585"/>
              <a:ext cx="236561" cy="236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0667247-8868-4DBC-8E41-9D792771474E}"/>
                </a:ext>
              </a:extLst>
            </p:cNvPr>
            <p:cNvSpPr/>
            <p:nvPr/>
          </p:nvSpPr>
          <p:spPr>
            <a:xfrm>
              <a:off x="6425824" y="4187585"/>
              <a:ext cx="236561" cy="236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D1068AC-F9AD-4305-84F7-C5197502B9A5}"/>
                </a:ext>
              </a:extLst>
            </p:cNvPr>
            <p:cNvSpPr/>
            <p:nvPr/>
          </p:nvSpPr>
          <p:spPr>
            <a:xfrm>
              <a:off x="6755648" y="4187585"/>
              <a:ext cx="236561" cy="236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5" name="L-Shape 24">
            <a:extLst>
              <a:ext uri="{FF2B5EF4-FFF2-40B4-BE49-F238E27FC236}">
                <a16:creationId xmlns:a16="http://schemas.microsoft.com/office/drawing/2014/main" id="{EBF5ADCC-311E-4BB9-B1A5-6F402E983606}"/>
              </a:ext>
            </a:extLst>
          </p:cNvPr>
          <p:cNvSpPr/>
          <p:nvPr/>
        </p:nvSpPr>
        <p:spPr>
          <a:xfrm rot="5400000">
            <a:off x="1556908" y="769422"/>
            <a:ext cx="685800" cy="685800"/>
          </a:xfrm>
          <a:prstGeom prst="corner">
            <a:avLst>
              <a:gd name="adj1" fmla="val 20031"/>
              <a:gd name="adj2" fmla="val 19927"/>
            </a:avLst>
          </a:prstGeom>
          <a:solidFill>
            <a:srgbClr val="EE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L-Shape 28">
            <a:extLst>
              <a:ext uri="{FF2B5EF4-FFF2-40B4-BE49-F238E27FC236}">
                <a16:creationId xmlns:a16="http://schemas.microsoft.com/office/drawing/2014/main" id="{2BBECA50-232B-4327-A0DB-356F5633E50C}"/>
              </a:ext>
            </a:extLst>
          </p:cNvPr>
          <p:cNvSpPr/>
          <p:nvPr/>
        </p:nvSpPr>
        <p:spPr>
          <a:xfrm>
            <a:off x="1556908" y="3688278"/>
            <a:ext cx="685800" cy="685800"/>
          </a:xfrm>
          <a:prstGeom prst="corner">
            <a:avLst>
              <a:gd name="adj1" fmla="val 20031"/>
              <a:gd name="adj2" fmla="val 19927"/>
            </a:avLst>
          </a:prstGeom>
          <a:solidFill>
            <a:srgbClr val="EE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L-Shape 29">
            <a:extLst>
              <a:ext uri="{FF2B5EF4-FFF2-40B4-BE49-F238E27FC236}">
                <a16:creationId xmlns:a16="http://schemas.microsoft.com/office/drawing/2014/main" id="{1E20798B-F1C9-4E49-9FEE-3FD68F93D9E1}"/>
              </a:ext>
            </a:extLst>
          </p:cNvPr>
          <p:cNvSpPr/>
          <p:nvPr/>
        </p:nvSpPr>
        <p:spPr>
          <a:xfrm rot="16200000">
            <a:off x="6901293" y="3688277"/>
            <a:ext cx="685800" cy="685800"/>
          </a:xfrm>
          <a:prstGeom prst="corner">
            <a:avLst>
              <a:gd name="adj1" fmla="val 20031"/>
              <a:gd name="adj2" fmla="val 19927"/>
            </a:avLst>
          </a:prstGeom>
          <a:solidFill>
            <a:srgbClr val="EE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L-Shape 30">
            <a:extLst>
              <a:ext uri="{FF2B5EF4-FFF2-40B4-BE49-F238E27FC236}">
                <a16:creationId xmlns:a16="http://schemas.microsoft.com/office/drawing/2014/main" id="{D9588F88-58D0-4CBB-A197-B3E8A482E6CD}"/>
              </a:ext>
            </a:extLst>
          </p:cNvPr>
          <p:cNvSpPr/>
          <p:nvPr/>
        </p:nvSpPr>
        <p:spPr>
          <a:xfrm rot="10800000">
            <a:off x="6901293" y="769422"/>
            <a:ext cx="685800" cy="685800"/>
          </a:xfrm>
          <a:prstGeom prst="corner">
            <a:avLst>
              <a:gd name="adj1" fmla="val 20031"/>
              <a:gd name="adj2" fmla="val 19927"/>
            </a:avLst>
          </a:prstGeom>
          <a:solidFill>
            <a:srgbClr val="EE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31C82F-4491-4B64-B66F-36A4CEAF5898}"/>
              </a:ext>
            </a:extLst>
          </p:cNvPr>
          <p:cNvSpPr txBox="1"/>
          <p:nvPr/>
        </p:nvSpPr>
        <p:spPr>
          <a:xfrm>
            <a:off x="1997023" y="2875778"/>
            <a:ext cx="5327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300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3300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3300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resentation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39898598-2E88-4DF1-B78F-A9474BAC1E13}"/>
              </a:ext>
            </a:extLst>
          </p:cNvPr>
          <p:cNvSpPr txBox="1">
            <a:spLocks/>
          </p:cNvSpPr>
          <p:nvPr/>
        </p:nvSpPr>
        <p:spPr>
          <a:xfrm>
            <a:off x="3597965" y="4187698"/>
            <a:ext cx="1948071" cy="324036"/>
          </a:xfrm>
          <a:prstGeom prst="rect">
            <a:avLst/>
          </a:prstGeom>
          <a:solidFill>
            <a:schemeClr val="bg1"/>
          </a:solidFill>
        </p:spPr>
        <p:txBody>
          <a:bodyPr lIns="68580" tIns="6858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0" dirty="0">
                <a:solidFill>
                  <a:schemeClr val="bg1">
                    <a:lumMod val="65000"/>
                  </a:schemeClr>
                </a:solidFill>
              </a:rPr>
              <a:t>INFOGRAPHIC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463BE0B-C33F-422D-8F26-932CC3B4EF7C}"/>
              </a:ext>
            </a:extLst>
          </p:cNvPr>
          <p:cNvSpPr txBox="1"/>
          <p:nvPr/>
        </p:nvSpPr>
        <p:spPr>
          <a:xfrm>
            <a:off x="2586659" y="3437546"/>
            <a:ext cx="397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889" y="598289"/>
            <a:ext cx="2090506" cy="207286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193" y="2237647"/>
            <a:ext cx="1538040" cy="106392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68" y="2296108"/>
            <a:ext cx="1538040" cy="106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89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53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31620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800"/>
              <a:t>¿De qué trata este tema?</a:t>
            </a:r>
            <a:endParaRPr/>
          </a:p>
        </p:txBody>
      </p:sp>
      <p:sp>
        <p:nvSpPr>
          <p:cNvPr id="1252" name="Google Shape;1252;p53"/>
          <p:cNvSpPr txBox="1">
            <a:spLocks noGrp="1"/>
          </p:cNvSpPr>
          <p:nvPr>
            <p:ph type="subTitle" idx="1"/>
          </p:nvPr>
        </p:nvSpPr>
        <p:spPr>
          <a:xfrm>
            <a:off x="721200" y="1573550"/>
            <a:ext cx="3470400" cy="30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100"/>
              <a:buFont typeface="Arial"/>
              <a:buNone/>
            </a:pPr>
            <a:r>
              <a:rPr lang="es"/>
              <a:t>¿Sabes qué ayuda a dejar las ideas claras?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142850"/>
              </a:buClr>
              <a:buSzPts val="1100"/>
              <a:buFont typeface="Arial"/>
              <a:buNone/>
            </a:pPr>
            <a:r>
              <a:rPr lang="es"/>
              <a:t>Listas como esta: 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lang="es"/>
              <a:t>Son simples 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lang="es"/>
              <a:t>Ayudan a organizarte mentalmente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lang="es"/>
              <a:t>¡Nunca se te olvidará comprar leche!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142850"/>
              </a:buClr>
              <a:buSzPts val="1100"/>
              <a:buFont typeface="Arial"/>
              <a:buNone/>
            </a:pPr>
            <a:r>
              <a:rPr lang="es"/>
              <a:t>Además, tu público no perderá el hilo de tu presentación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000" y="623100"/>
            <a:ext cx="3992323" cy="43137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171" y="3451175"/>
            <a:ext cx="1443373" cy="1456146"/>
          </a:xfrm>
          <a:prstGeom prst="rect">
            <a:avLst/>
          </a:prstGeom>
        </p:spPr>
      </p:pic>
      <p:sp>
        <p:nvSpPr>
          <p:cNvPr id="769" name="Google Shape;769;p37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Tabla de contenidos</a:t>
            </a:r>
            <a:endParaRPr/>
          </a:p>
        </p:txBody>
      </p:sp>
      <p:sp>
        <p:nvSpPr>
          <p:cNvPr id="770" name="Google Shape;770;p37"/>
          <p:cNvSpPr txBox="1">
            <a:spLocks noGrp="1"/>
          </p:cNvSpPr>
          <p:nvPr>
            <p:ph type="subTitle" idx="1"/>
          </p:nvPr>
        </p:nvSpPr>
        <p:spPr>
          <a:xfrm>
            <a:off x="2371697" y="20189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Aquí puedes describir el tema de la sección</a:t>
            </a:r>
            <a:endParaRPr/>
          </a:p>
        </p:txBody>
      </p:sp>
      <p:sp>
        <p:nvSpPr>
          <p:cNvPr id="771" name="Google Shape;771;p37"/>
          <p:cNvSpPr txBox="1">
            <a:spLocks noGrp="1"/>
          </p:cNvSpPr>
          <p:nvPr>
            <p:ph type="title"/>
          </p:nvPr>
        </p:nvSpPr>
        <p:spPr>
          <a:xfrm>
            <a:off x="1150500" y="1563950"/>
            <a:ext cx="1031100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772" name="Google Shape;772;p37"/>
          <p:cNvSpPr txBox="1">
            <a:spLocks noGrp="1"/>
          </p:cNvSpPr>
          <p:nvPr>
            <p:ph type="subTitle" idx="2"/>
          </p:nvPr>
        </p:nvSpPr>
        <p:spPr>
          <a:xfrm>
            <a:off x="6129446" y="20177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Aquí puedes describir el tema de la sección</a:t>
            </a:r>
            <a:endParaRPr/>
          </a:p>
        </p:txBody>
      </p:sp>
      <p:sp>
        <p:nvSpPr>
          <p:cNvPr id="773" name="Google Shape;773;p37"/>
          <p:cNvSpPr txBox="1">
            <a:spLocks noGrp="1"/>
          </p:cNvSpPr>
          <p:nvPr>
            <p:ph type="title" idx="3"/>
          </p:nvPr>
        </p:nvSpPr>
        <p:spPr>
          <a:xfrm>
            <a:off x="4903375" y="1563950"/>
            <a:ext cx="1031100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774" name="Google Shape;774;p37"/>
          <p:cNvSpPr txBox="1">
            <a:spLocks noGrp="1"/>
          </p:cNvSpPr>
          <p:nvPr>
            <p:ph type="ctrTitle" idx="4"/>
          </p:nvPr>
        </p:nvSpPr>
        <p:spPr>
          <a:xfrm>
            <a:off x="2371697" y="32381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Sección</a:t>
            </a:r>
            <a:endParaRPr/>
          </a:p>
        </p:txBody>
      </p:sp>
      <p:sp>
        <p:nvSpPr>
          <p:cNvPr id="775" name="Google Shape;775;p37"/>
          <p:cNvSpPr txBox="1">
            <a:spLocks noGrp="1"/>
          </p:cNvSpPr>
          <p:nvPr>
            <p:ph type="subTitle" idx="5"/>
          </p:nvPr>
        </p:nvSpPr>
        <p:spPr>
          <a:xfrm>
            <a:off x="2371697" y="36953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Aquí puedes describir el tema de la sección</a:t>
            </a:r>
            <a:endParaRPr/>
          </a:p>
        </p:txBody>
      </p:sp>
      <p:sp>
        <p:nvSpPr>
          <p:cNvPr id="776" name="Google Shape;776;p37"/>
          <p:cNvSpPr txBox="1">
            <a:spLocks noGrp="1"/>
          </p:cNvSpPr>
          <p:nvPr>
            <p:ph type="title" idx="6"/>
          </p:nvPr>
        </p:nvSpPr>
        <p:spPr>
          <a:xfrm>
            <a:off x="1150500" y="3242850"/>
            <a:ext cx="1031100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777" name="Google Shape;777;p37"/>
          <p:cNvSpPr txBox="1">
            <a:spLocks noGrp="1"/>
          </p:cNvSpPr>
          <p:nvPr>
            <p:ph type="ctrTitle" idx="7"/>
          </p:nvPr>
        </p:nvSpPr>
        <p:spPr>
          <a:xfrm>
            <a:off x="6129446" y="32369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Sección</a:t>
            </a:r>
            <a:endParaRPr/>
          </a:p>
        </p:txBody>
      </p:sp>
      <p:sp>
        <p:nvSpPr>
          <p:cNvPr id="778" name="Google Shape;778;p37"/>
          <p:cNvSpPr txBox="1">
            <a:spLocks noGrp="1"/>
          </p:cNvSpPr>
          <p:nvPr>
            <p:ph type="subTitle" idx="8"/>
          </p:nvPr>
        </p:nvSpPr>
        <p:spPr>
          <a:xfrm>
            <a:off x="6129446" y="36941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Aquí puedes describir el tema de la sección</a:t>
            </a:r>
            <a:endParaRPr/>
          </a:p>
        </p:txBody>
      </p:sp>
      <p:sp>
        <p:nvSpPr>
          <p:cNvPr id="779" name="Google Shape;779;p37"/>
          <p:cNvSpPr txBox="1">
            <a:spLocks noGrp="1"/>
          </p:cNvSpPr>
          <p:nvPr>
            <p:ph type="title" idx="9"/>
          </p:nvPr>
        </p:nvSpPr>
        <p:spPr>
          <a:xfrm>
            <a:off x="4903375" y="3242850"/>
            <a:ext cx="1031100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  <p:sp>
        <p:nvSpPr>
          <p:cNvPr id="780" name="Google Shape;780;p37"/>
          <p:cNvSpPr txBox="1">
            <a:spLocks noGrp="1"/>
          </p:cNvSpPr>
          <p:nvPr>
            <p:ph type="ctrTitle" idx="13"/>
          </p:nvPr>
        </p:nvSpPr>
        <p:spPr>
          <a:xfrm>
            <a:off x="2371697" y="15617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Sección</a:t>
            </a:r>
            <a:endParaRPr/>
          </a:p>
        </p:txBody>
      </p:sp>
      <p:sp>
        <p:nvSpPr>
          <p:cNvPr id="781" name="Google Shape;781;p37"/>
          <p:cNvSpPr txBox="1">
            <a:spLocks noGrp="1"/>
          </p:cNvSpPr>
          <p:nvPr>
            <p:ph type="ctrTitle" idx="14"/>
          </p:nvPr>
        </p:nvSpPr>
        <p:spPr>
          <a:xfrm>
            <a:off x="6129446" y="15605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Sección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54"/>
          <p:cNvSpPr txBox="1">
            <a:spLocks noGrp="1"/>
          </p:cNvSpPr>
          <p:nvPr>
            <p:ph type="title" idx="6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Cifras destacadas</a:t>
            </a:r>
            <a:endParaRPr/>
          </a:p>
        </p:txBody>
      </p:sp>
      <p:sp>
        <p:nvSpPr>
          <p:cNvPr id="1259" name="Google Shape;1259;p54"/>
          <p:cNvSpPr txBox="1">
            <a:spLocks noGrp="1"/>
          </p:cNvSpPr>
          <p:nvPr>
            <p:ph type="title"/>
          </p:nvPr>
        </p:nvSpPr>
        <p:spPr>
          <a:xfrm>
            <a:off x="897488" y="2010975"/>
            <a:ext cx="2056500" cy="8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s" sz="5000" b="0"/>
              <a:t>15M</a:t>
            </a:r>
            <a:endParaRPr/>
          </a:p>
        </p:txBody>
      </p:sp>
      <p:sp>
        <p:nvSpPr>
          <p:cNvPr id="1260" name="Google Shape;1260;p54"/>
          <p:cNvSpPr txBox="1">
            <a:spLocks noGrp="1"/>
          </p:cNvSpPr>
          <p:nvPr>
            <p:ph type="title" idx="2"/>
          </p:nvPr>
        </p:nvSpPr>
        <p:spPr>
          <a:xfrm>
            <a:off x="3547350" y="2011425"/>
            <a:ext cx="20565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s" sz="5000" b="0"/>
              <a:t>15M</a:t>
            </a:r>
            <a:endParaRPr/>
          </a:p>
        </p:txBody>
      </p:sp>
      <p:sp>
        <p:nvSpPr>
          <p:cNvPr id="1261" name="Google Shape;1261;p54"/>
          <p:cNvSpPr txBox="1">
            <a:spLocks noGrp="1"/>
          </p:cNvSpPr>
          <p:nvPr>
            <p:ph type="title" idx="3"/>
          </p:nvPr>
        </p:nvSpPr>
        <p:spPr>
          <a:xfrm>
            <a:off x="6200766" y="2011425"/>
            <a:ext cx="20571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s" sz="5000" b="0"/>
              <a:t>75%</a:t>
            </a:r>
            <a:endParaRPr/>
          </a:p>
        </p:txBody>
      </p:sp>
      <p:sp>
        <p:nvSpPr>
          <p:cNvPr id="1262" name="Google Shape;1262;p54"/>
          <p:cNvSpPr txBox="1">
            <a:spLocks noGrp="1"/>
          </p:cNvSpPr>
          <p:nvPr>
            <p:ph type="subTitle" idx="1"/>
          </p:nvPr>
        </p:nvSpPr>
        <p:spPr>
          <a:xfrm>
            <a:off x="720038" y="3765375"/>
            <a:ext cx="24114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Mercurio es el más cercano al Sol</a:t>
            </a:r>
            <a:endParaRPr/>
          </a:p>
        </p:txBody>
      </p:sp>
      <p:sp>
        <p:nvSpPr>
          <p:cNvPr id="1263" name="Google Shape;1263;p54"/>
          <p:cNvSpPr txBox="1">
            <a:spLocks noGrp="1"/>
          </p:cNvSpPr>
          <p:nvPr>
            <p:ph type="subTitle" idx="4"/>
          </p:nvPr>
        </p:nvSpPr>
        <p:spPr>
          <a:xfrm>
            <a:off x="6023616" y="3765375"/>
            <a:ext cx="24114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A pesar de ser rojo, Marte es muy frío</a:t>
            </a:r>
            <a:endParaRPr/>
          </a:p>
        </p:txBody>
      </p:sp>
      <p:sp>
        <p:nvSpPr>
          <p:cNvPr id="1264" name="Google Shape;1264;p54"/>
          <p:cNvSpPr txBox="1">
            <a:spLocks noGrp="1"/>
          </p:cNvSpPr>
          <p:nvPr>
            <p:ph type="subTitle" idx="5"/>
          </p:nvPr>
        </p:nvSpPr>
        <p:spPr>
          <a:xfrm>
            <a:off x="3369900" y="3765375"/>
            <a:ext cx="24114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Venus es cálido y tiene un precioso nombre</a:t>
            </a:r>
            <a:endParaRPr/>
          </a:p>
        </p:txBody>
      </p:sp>
      <p:sp>
        <p:nvSpPr>
          <p:cNvPr id="1265" name="Google Shape;1265;p54"/>
          <p:cNvSpPr txBox="1">
            <a:spLocks noGrp="1"/>
          </p:cNvSpPr>
          <p:nvPr>
            <p:ph type="title" idx="7"/>
          </p:nvPr>
        </p:nvSpPr>
        <p:spPr>
          <a:xfrm>
            <a:off x="900038" y="3316200"/>
            <a:ext cx="2051400" cy="42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Mercurio</a:t>
            </a:r>
            <a:endParaRPr/>
          </a:p>
        </p:txBody>
      </p:sp>
      <p:sp>
        <p:nvSpPr>
          <p:cNvPr id="1266" name="Google Shape;1266;p54"/>
          <p:cNvSpPr txBox="1">
            <a:spLocks noGrp="1"/>
          </p:cNvSpPr>
          <p:nvPr>
            <p:ph type="title" idx="8"/>
          </p:nvPr>
        </p:nvSpPr>
        <p:spPr>
          <a:xfrm>
            <a:off x="3549900" y="3316795"/>
            <a:ext cx="2051400" cy="42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Venus</a:t>
            </a:r>
            <a:endParaRPr/>
          </a:p>
        </p:txBody>
      </p:sp>
      <p:sp>
        <p:nvSpPr>
          <p:cNvPr id="1267" name="Google Shape;1267;p54"/>
          <p:cNvSpPr txBox="1">
            <a:spLocks noGrp="1"/>
          </p:cNvSpPr>
          <p:nvPr>
            <p:ph type="title" idx="9"/>
          </p:nvPr>
        </p:nvSpPr>
        <p:spPr>
          <a:xfrm>
            <a:off x="6203616" y="3316795"/>
            <a:ext cx="2051400" cy="42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Marte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880" y="1666894"/>
            <a:ext cx="3138750" cy="2857500"/>
          </a:xfrm>
          <a:prstGeom prst="rect">
            <a:avLst/>
          </a:prstGeom>
        </p:spPr>
      </p:pic>
      <p:sp>
        <p:nvSpPr>
          <p:cNvPr id="1272" name="Google Shape;1272;p55"/>
          <p:cNvSpPr txBox="1">
            <a:spLocks noGrp="1"/>
          </p:cNvSpPr>
          <p:nvPr>
            <p:ph type="title"/>
          </p:nvPr>
        </p:nvSpPr>
        <p:spPr>
          <a:xfrm>
            <a:off x="477080" y="2025712"/>
            <a:ext cx="25290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Venus</a:t>
            </a:r>
            <a:endParaRPr/>
          </a:p>
        </p:txBody>
      </p:sp>
      <p:sp>
        <p:nvSpPr>
          <p:cNvPr id="1273" name="Google Shape;1273;p55"/>
          <p:cNvSpPr txBox="1">
            <a:spLocks noGrp="1"/>
          </p:cNvSpPr>
          <p:nvPr>
            <p:ph type="subTitle" idx="1"/>
          </p:nvPr>
        </p:nvSpPr>
        <p:spPr>
          <a:xfrm>
            <a:off x="477082" y="2385712"/>
            <a:ext cx="25290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Venus tiene temperaturas extremadamente altas</a:t>
            </a:r>
            <a:endParaRPr/>
          </a:p>
        </p:txBody>
      </p:sp>
      <p:sp>
        <p:nvSpPr>
          <p:cNvPr id="1274" name="Google Shape;1274;p55"/>
          <p:cNvSpPr txBox="1">
            <a:spLocks noGrp="1"/>
          </p:cNvSpPr>
          <p:nvPr>
            <p:ph type="title" idx="8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Cuatro columnas</a:t>
            </a:r>
            <a:endParaRPr/>
          </a:p>
        </p:txBody>
      </p:sp>
      <p:sp>
        <p:nvSpPr>
          <p:cNvPr id="1275" name="Google Shape;1275;p55"/>
          <p:cNvSpPr txBox="1">
            <a:spLocks noGrp="1"/>
          </p:cNvSpPr>
          <p:nvPr>
            <p:ph type="title" idx="2"/>
          </p:nvPr>
        </p:nvSpPr>
        <p:spPr>
          <a:xfrm>
            <a:off x="477225" y="3541912"/>
            <a:ext cx="25290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Marte</a:t>
            </a:r>
            <a:endParaRPr/>
          </a:p>
        </p:txBody>
      </p:sp>
      <p:sp>
        <p:nvSpPr>
          <p:cNvPr id="1276" name="Google Shape;1276;p55"/>
          <p:cNvSpPr txBox="1">
            <a:spLocks noGrp="1"/>
          </p:cNvSpPr>
          <p:nvPr>
            <p:ph type="subTitle" idx="3"/>
          </p:nvPr>
        </p:nvSpPr>
        <p:spPr>
          <a:xfrm>
            <a:off x="477082" y="3901912"/>
            <a:ext cx="25290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Contiene gran cantidad de óxido de hierro</a:t>
            </a:r>
            <a:endParaRPr/>
          </a:p>
        </p:txBody>
      </p:sp>
      <p:sp>
        <p:nvSpPr>
          <p:cNvPr id="1277" name="Google Shape;1277;p55"/>
          <p:cNvSpPr txBox="1">
            <a:spLocks noGrp="1"/>
          </p:cNvSpPr>
          <p:nvPr>
            <p:ph type="title" idx="4"/>
          </p:nvPr>
        </p:nvSpPr>
        <p:spPr>
          <a:xfrm>
            <a:off x="6146775" y="2025712"/>
            <a:ext cx="25272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Saturno</a:t>
            </a:r>
            <a:endParaRPr/>
          </a:p>
        </p:txBody>
      </p:sp>
      <p:sp>
        <p:nvSpPr>
          <p:cNvPr id="1278" name="Google Shape;1278;p55"/>
          <p:cNvSpPr txBox="1">
            <a:spLocks noGrp="1"/>
          </p:cNvSpPr>
          <p:nvPr>
            <p:ph type="subTitle" idx="5"/>
          </p:nvPr>
        </p:nvSpPr>
        <p:spPr>
          <a:xfrm>
            <a:off x="6146776" y="2385712"/>
            <a:ext cx="25272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Saturno está compuesto de hidrógeno y helio</a:t>
            </a:r>
            <a:endParaRPr/>
          </a:p>
        </p:txBody>
      </p:sp>
      <p:sp>
        <p:nvSpPr>
          <p:cNvPr id="1279" name="Google Shape;1279;p55"/>
          <p:cNvSpPr txBox="1">
            <a:spLocks noGrp="1"/>
          </p:cNvSpPr>
          <p:nvPr>
            <p:ph type="title" idx="6"/>
          </p:nvPr>
        </p:nvSpPr>
        <p:spPr>
          <a:xfrm>
            <a:off x="6146775" y="3541912"/>
            <a:ext cx="25272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Júpiter</a:t>
            </a:r>
            <a:endParaRPr/>
          </a:p>
        </p:txBody>
      </p:sp>
      <p:sp>
        <p:nvSpPr>
          <p:cNvPr id="1280" name="Google Shape;1280;p55"/>
          <p:cNvSpPr txBox="1">
            <a:spLocks noGrp="1"/>
          </p:cNvSpPr>
          <p:nvPr>
            <p:ph type="subTitle" idx="7"/>
          </p:nvPr>
        </p:nvSpPr>
        <p:spPr>
          <a:xfrm>
            <a:off x="6146776" y="3901912"/>
            <a:ext cx="25272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Júpiter es el planeta más grande de todos</a:t>
            </a:r>
            <a:endParaRPr/>
          </a:p>
        </p:txBody>
      </p:sp>
      <p:sp>
        <p:nvSpPr>
          <p:cNvPr id="1281" name="Google Shape;1281;p55"/>
          <p:cNvSpPr/>
          <p:nvPr/>
        </p:nvSpPr>
        <p:spPr>
          <a:xfrm>
            <a:off x="0" y="4608675"/>
            <a:ext cx="9144000" cy="52214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56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Encuentra el camino</a:t>
            </a:r>
            <a:endParaRPr/>
          </a:p>
        </p:txBody>
      </p:sp>
      <p:grpSp>
        <p:nvGrpSpPr>
          <p:cNvPr id="1327" name="Google Shape;1327;p56"/>
          <p:cNvGrpSpPr/>
          <p:nvPr/>
        </p:nvGrpSpPr>
        <p:grpSpPr>
          <a:xfrm>
            <a:off x="1250488" y="1141370"/>
            <a:ext cx="5998054" cy="3368174"/>
            <a:chOff x="1250545" y="1141425"/>
            <a:chExt cx="6523878" cy="3663448"/>
          </a:xfrm>
        </p:grpSpPr>
        <p:grpSp>
          <p:nvGrpSpPr>
            <p:cNvPr id="1328" name="Google Shape;1328;p56"/>
            <p:cNvGrpSpPr/>
            <p:nvPr/>
          </p:nvGrpSpPr>
          <p:grpSpPr>
            <a:xfrm>
              <a:off x="1250545" y="1141425"/>
              <a:ext cx="1096786" cy="1324689"/>
              <a:chOff x="1250545" y="1141425"/>
              <a:chExt cx="1096786" cy="1324689"/>
            </a:xfrm>
          </p:grpSpPr>
          <p:sp>
            <p:nvSpPr>
              <p:cNvPr id="1329" name="Google Shape;1329;p56"/>
              <p:cNvSpPr/>
              <p:nvPr/>
            </p:nvSpPr>
            <p:spPr>
              <a:xfrm>
                <a:off x="1861694" y="1141425"/>
                <a:ext cx="385073" cy="384997"/>
              </a:xfrm>
              <a:custGeom>
                <a:avLst/>
                <a:gdLst/>
                <a:ahLst/>
                <a:cxnLst/>
                <a:rect l="l" t="t" r="r" b="b"/>
                <a:pathLst>
                  <a:path w="5047" h="5046" extrusionOk="0">
                    <a:moveTo>
                      <a:pt x="2524" y="0"/>
                    </a:moveTo>
                    <a:cubicBezTo>
                      <a:pt x="1129" y="0"/>
                      <a:pt x="1" y="1128"/>
                      <a:pt x="1" y="2523"/>
                    </a:cubicBezTo>
                    <a:cubicBezTo>
                      <a:pt x="1" y="2706"/>
                      <a:pt x="24" y="2881"/>
                      <a:pt x="62" y="3056"/>
                    </a:cubicBezTo>
                    <a:lnTo>
                      <a:pt x="62" y="3079"/>
                    </a:lnTo>
                    <a:cubicBezTo>
                      <a:pt x="69" y="3102"/>
                      <a:pt x="77" y="3125"/>
                      <a:pt x="77" y="3140"/>
                    </a:cubicBezTo>
                    <a:cubicBezTo>
                      <a:pt x="351" y="4238"/>
                      <a:pt x="1342" y="5046"/>
                      <a:pt x="2524" y="5046"/>
                    </a:cubicBezTo>
                    <a:cubicBezTo>
                      <a:pt x="2897" y="5046"/>
                      <a:pt x="3248" y="4969"/>
                      <a:pt x="3568" y="4825"/>
                    </a:cubicBezTo>
                    <a:cubicBezTo>
                      <a:pt x="3888" y="4672"/>
                      <a:pt x="4177" y="4459"/>
                      <a:pt x="4414" y="4200"/>
                    </a:cubicBezTo>
                    <a:cubicBezTo>
                      <a:pt x="4734" y="3834"/>
                      <a:pt x="4947" y="3384"/>
                      <a:pt x="5023" y="2881"/>
                    </a:cubicBezTo>
                    <a:cubicBezTo>
                      <a:pt x="5039" y="2767"/>
                      <a:pt x="5046" y="2645"/>
                      <a:pt x="5046" y="2523"/>
                    </a:cubicBezTo>
                    <a:cubicBezTo>
                      <a:pt x="5046" y="1128"/>
                      <a:pt x="3918" y="0"/>
                      <a:pt x="25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6"/>
              <p:cNvSpPr/>
              <p:nvPr/>
            </p:nvSpPr>
            <p:spPr>
              <a:xfrm>
                <a:off x="1547116" y="1822158"/>
                <a:ext cx="428639" cy="493187"/>
              </a:xfrm>
              <a:custGeom>
                <a:avLst/>
                <a:gdLst/>
                <a:ahLst/>
                <a:cxnLst/>
                <a:rect l="l" t="t" r="r" b="b"/>
                <a:pathLst>
                  <a:path w="5618" h="6464" extrusionOk="0">
                    <a:moveTo>
                      <a:pt x="3138" y="1"/>
                    </a:moveTo>
                    <a:cubicBezTo>
                      <a:pt x="2677" y="1"/>
                      <a:pt x="2155" y="524"/>
                      <a:pt x="1639" y="1253"/>
                    </a:cubicBezTo>
                    <a:cubicBezTo>
                      <a:pt x="1594" y="1314"/>
                      <a:pt x="1555" y="1367"/>
                      <a:pt x="1510" y="1436"/>
                    </a:cubicBezTo>
                    <a:cubicBezTo>
                      <a:pt x="1388" y="1619"/>
                      <a:pt x="1258" y="1817"/>
                      <a:pt x="1136" y="2030"/>
                    </a:cubicBezTo>
                    <a:cubicBezTo>
                      <a:pt x="1083" y="2114"/>
                      <a:pt x="1030" y="2213"/>
                      <a:pt x="976" y="2305"/>
                    </a:cubicBezTo>
                    <a:lnTo>
                      <a:pt x="961" y="2335"/>
                    </a:lnTo>
                    <a:cubicBezTo>
                      <a:pt x="923" y="2396"/>
                      <a:pt x="892" y="2449"/>
                      <a:pt x="862" y="2503"/>
                    </a:cubicBezTo>
                    <a:cubicBezTo>
                      <a:pt x="831" y="2564"/>
                      <a:pt x="801" y="2617"/>
                      <a:pt x="770" y="2678"/>
                    </a:cubicBezTo>
                    <a:cubicBezTo>
                      <a:pt x="740" y="2731"/>
                      <a:pt x="709" y="2785"/>
                      <a:pt x="679" y="2846"/>
                    </a:cubicBezTo>
                    <a:cubicBezTo>
                      <a:pt x="588" y="3013"/>
                      <a:pt x="504" y="3189"/>
                      <a:pt x="420" y="3356"/>
                    </a:cubicBezTo>
                    <a:cubicBezTo>
                      <a:pt x="328" y="3524"/>
                      <a:pt x="245" y="3692"/>
                      <a:pt x="168" y="3859"/>
                    </a:cubicBezTo>
                    <a:cubicBezTo>
                      <a:pt x="54" y="4096"/>
                      <a:pt x="1" y="4347"/>
                      <a:pt x="1" y="4591"/>
                    </a:cubicBezTo>
                    <a:cubicBezTo>
                      <a:pt x="1" y="4652"/>
                      <a:pt x="1" y="4721"/>
                      <a:pt x="8" y="4789"/>
                    </a:cubicBezTo>
                    <a:cubicBezTo>
                      <a:pt x="16" y="4835"/>
                      <a:pt x="24" y="4888"/>
                      <a:pt x="39" y="4942"/>
                    </a:cubicBezTo>
                    <a:cubicBezTo>
                      <a:pt x="115" y="5315"/>
                      <a:pt x="313" y="5658"/>
                      <a:pt x="610" y="5902"/>
                    </a:cubicBezTo>
                    <a:cubicBezTo>
                      <a:pt x="870" y="6123"/>
                      <a:pt x="1205" y="6268"/>
                      <a:pt x="1578" y="6298"/>
                    </a:cubicBezTo>
                    <a:lnTo>
                      <a:pt x="1609" y="6298"/>
                    </a:lnTo>
                    <a:lnTo>
                      <a:pt x="3781" y="6458"/>
                    </a:lnTo>
                    <a:cubicBezTo>
                      <a:pt x="3827" y="6462"/>
                      <a:pt x="3870" y="6464"/>
                      <a:pt x="3913" y="6464"/>
                    </a:cubicBezTo>
                    <a:cubicBezTo>
                      <a:pt x="3956" y="6464"/>
                      <a:pt x="3998" y="6462"/>
                      <a:pt x="4040" y="6458"/>
                    </a:cubicBezTo>
                    <a:cubicBezTo>
                      <a:pt x="4894" y="6397"/>
                      <a:pt x="5549" y="5711"/>
                      <a:pt x="5610" y="4896"/>
                    </a:cubicBezTo>
                    <a:cubicBezTo>
                      <a:pt x="5618" y="4835"/>
                      <a:pt x="5618" y="4782"/>
                      <a:pt x="5610" y="4721"/>
                    </a:cubicBezTo>
                    <a:cubicBezTo>
                      <a:pt x="5610" y="4644"/>
                      <a:pt x="5602" y="4568"/>
                      <a:pt x="5595" y="4484"/>
                    </a:cubicBezTo>
                    <a:cubicBezTo>
                      <a:pt x="5580" y="4416"/>
                      <a:pt x="5564" y="4355"/>
                      <a:pt x="5549" y="4286"/>
                    </a:cubicBezTo>
                    <a:cubicBezTo>
                      <a:pt x="5000" y="2404"/>
                      <a:pt x="4139" y="64"/>
                      <a:pt x="3186" y="3"/>
                    </a:cubicBezTo>
                    <a:cubicBezTo>
                      <a:pt x="3171" y="2"/>
                      <a:pt x="3155" y="1"/>
                      <a:pt x="31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6"/>
              <p:cNvSpPr/>
              <p:nvPr/>
            </p:nvSpPr>
            <p:spPr>
              <a:xfrm>
                <a:off x="1549482" y="2139253"/>
                <a:ext cx="125052" cy="225688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2958" extrusionOk="0">
                    <a:moveTo>
                      <a:pt x="61" y="1"/>
                    </a:moveTo>
                    <a:cubicBezTo>
                      <a:pt x="15" y="260"/>
                      <a:pt x="0" y="519"/>
                      <a:pt x="8" y="786"/>
                    </a:cubicBezTo>
                    <a:cubicBezTo>
                      <a:pt x="23" y="1525"/>
                      <a:pt x="236" y="2256"/>
                      <a:pt x="625" y="2889"/>
                    </a:cubicBezTo>
                    <a:cubicBezTo>
                      <a:pt x="709" y="2904"/>
                      <a:pt x="785" y="2920"/>
                      <a:pt x="861" y="2927"/>
                    </a:cubicBezTo>
                    <a:cubicBezTo>
                      <a:pt x="1014" y="2942"/>
                      <a:pt x="1166" y="2958"/>
                      <a:pt x="1326" y="2958"/>
                    </a:cubicBezTo>
                    <a:cubicBezTo>
                      <a:pt x="1433" y="2691"/>
                      <a:pt x="1517" y="2417"/>
                      <a:pt x="1578" y="2142"/>
                    </a:cubicBezTo>
                    <a:cubicBezTo>
                      <a:pt x="1601" y="2028"/>
                      <a:pt x="1624" y="1906"/>
                      <a:pt x="1639" y="1792"/>
                    </a:cubicBezTo>
                    <a:lnTo>
                      <a:pt x="526" y="526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6"/>
              <p:cNvSpPr/>
              <p:nvPr/>
            </p:nvSpPr>
            <p:spPr>
              <a:xfrm>
                <a:off x="1975150" y="2191594"/>
                <a:ext cx="2365" cy="4120"/>
              </a:xfrm>
              <a:custGeom>
                <a:avLst/>
                <a:gdLst/>
                <a:ahLst/>
                <a:cxnLst/>
                <a:rect l="l" t="t" r="r" b="b"/>
                <a:pathLst>
                  <a:path w="31" h="54" extrusionOk="0">
                    <a:moveTo>
                      <a:pt x="0" y="0"/>
                    </a:moveTo>
                    <a:cubicBezTo>
                      <a:pt x="0" y="16"/>
                      <a:pt x="0" y="39"/>
                      <a:pt x="0" y="54"/>
                    </a:cubicBezTo>
                    <a:lnTo>
                      <a:pt x="31" y="46"/>
                    </a:lnTo>
                    <a:cubicBezTo>
                      <a:pt x="31" y="31"/>
                      <a:pt x="31" y="16"/>
                      <a:pt x="31" y="0"/>
                    </a:cubicBezTo>
                    <a:close/>
                  </a:path>
                </a:pathLst>
              </a:custGeom>
              <a:solidFill>
                <a:srgbClr val="2F8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6"/>
              <p:cNvSpPr/>
              <p:nvPr/>
            </p:nvSpPr>
            <p:spPr>
              <a:xfrm>
                <a:off x="1853606" y="2164279"/>
                <a:ext cx="127951" cy="225688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958" extrusionOk="0">
                    <a:moveTo>
                      <a:pt x="1578" y="0"/>
                    </a:moveTo>
                    <a:lnTo>
                      <a:pt x="1326" y="282"/>
                    </a:lnTo>
                    <a:lnTo>
                      <a:pt x="1143" y="496"/>
                    </a:lnTo>
                    <a:lnTo>
                      <a:pt x="0" y="1791"/>
                    </a:lnTo>
                    <a:cubicBezTo>
                      <a:pt x="8" y="1852"/>
                      <a:pt x="15" y="1913"/>
                      <a:pt x="23" y="1974"/>
                    </a:cubicBezTo>
                    <a:cubicBezTo>
                      <a:pt x="84" y="2310"/>
                      <a:pt x="175" y="2645"/>
                      <a:pt x="305" y="2957"/>
                    </a:cubicBezTo>
                    <a:cubicBezTo>
                      <a:pt x="557" y="2957"/>
                      <a:pt x="785" y="2935"/>
                      <a:pt x="1006" y="2896"/>
                    </a:cubicBezTo>
                    <a:cubicBezTo>
                      <a:pt x="1463" y="2150"/>
                      <a:pt x="1677" y="1265"/>
                      <a:pt x="1624" y="404"/>
                    </a:cubicBezTo>
                    <a:cubicBezTo>
                      <a:pt x="1624" y="343"/>
                      <a:pt x="1616" y="290"/>
                      <a:pt x="1608" y="237"/>
                    </a:cubicBezTo>
                    <a:cubicBezTo>
                      <a:pt x="1601" y="160"/>
                      <a:pt x="1593" y="76"/>
                      <a:pt x="15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6"/>
              <p:cNvSpPr/>
              <p:nvPr/>
            </p:nvSpPr>
            <p:spPr>
              <a:xfrm>
                <a:off x="1527355" y="1931112"/>
                <a:ext cx="480369" cy="273527"/>
              </a:xfrm>
              <a:custGeom>
                <a:avLst/>
                <a:gdLst/>
                <a:ahLst/>
                <a:cxnLst/>
                <a:rect l="l" t="t" r="r" b="b"/>
                <a:pathLst>
                  <a:path w="6296" h="3585" extrusionOk="0">
                    <a:moveTo>
                      <a:pt x="1769" y="0"/>
                    </a:moveTo>
                    <a:lnTo>
                      <a:pt x="1761" y="15"/>
                    </a:lnTo>
                    <a:cubicBezTo>
                      <a:pt x="1510" y="38"/>
                      <a:pt x="1258" y="61"/>
                      <a:pt x="1007" y="84"/>
                    </a:cubicBezTo>
                    <a:cubicBezTo>
                      <a:pt x="999" y="114"/>
                      <a:pt x="991" y="137"/>
                      <a:pt x="984" y="168"/>
                    </a:cubicBezTo>
                    <a:cubicBezTo>
                      <a:pt x="915" y="389"/>
                      <a:pt x="862" y="610"/>
                      <a:pt x="816" y="831"/>
                    </a:cubicBezTo>
                    <a:cubicBezTo>
                      <a:pt x="808" y="861"/>
                      <a:pt x="801" y="899"/>
                      <a:pt x="801" y="930"/>
                    </a:cubicBezTo>
                    <a:cubicBezTo>
                      <a:pt x="900" y="930"/>
                      <a:pt x="1007" y="922"/>
                      <a:pt x="1106" y="899"/>
                    </a:cubicBezTo>
                    <a:lnTo>
                      <a:pt x="1106" y="899"/>
                    </a:lnTo>
                    <a:cubicBezTo>
                      <a:pt x="534" y="1517"/>
                      <a:pt x="145" y="2294"/>
                      <a:pt x="1" y="3155"/>
                    </a:cubicBezTo>
                    <a:cubicBezTo>
                      <a:pt x="260" y="3216"/>
                      <a:pt x="526" y="3262"/>
                      <a:pt x="793" y="3308"/>
                    </a:cubicBezTo>
                    <a:cubicBezTo>
                      <a:pt x="1350" y="3392"/>
                      <a:pt x="1914" y="3437"/>
                      <a:pt x="2470" y="3483"/>
                    </a:cubicBezTo>
                    <a:cubicBezTo>
                      <a:pt x="3055" y="3535"/>
                      <a:pt x="3650" y="3584"/>
                      <a:pt x="4240" y="3584"/>
                    </a:cubicBezTo>
                    <a:cubicBezTo>
                      <a:pt x="4941" y="3584"/>
                      <a:pt x="5634" y="3515"/>
                      <a:pt x="6296" y="3300"/>
                    </a:cubicBezTo>
                    <a:cubicBezTo>
                      <a:pt x="6281" y="3224"/>
                      <a:pt x="6265" y="3155"/>
                      <a:pt x="6250" y="3079"/>
                    </a:cubicBezTo>
                    <a:cubicBezTo>
                      <a:pt x="6151" y="3072"/>
                      <a:pt x="6052" y="3056"/>
                      <a:pt x="5953" y="3041"/>
                    </a:cubicBezTo>
                    <a:cubicBezTo>
                      <a:pt x="5945" y="3049"/>
                      <a:pt x="5938" y="3064"/>
                      <a:pt x="5922" y="3072"/>
                    </a:cubicBezTo>
                    <a:cubicBezTo>
                      <a:pt x="5910" y="3084"/>
                      <a:pt x="5892" y="3090"/>
                      <a:pt x="5873" y="3090"/>
                    </a:cubicBezTo>
                    <a:cubicBezTo>
                      <a:pt x="5848" y="3090"/>
                      <a:pt x="5821" y="3078"/>
                      <a:pt x="5808" y="3056"/>
                    </a:cubicBezTo>
                    <a:cubicBezTo>
                      <a:pt x="5775" y="3060"/>
                      <a:pt x="5742" y="3061"/>
                      <a:pt x="5707" y="3061"/>
                    </a:cubicBezTo>
                    <a:cubicBezTo>
                      <a:pt x="5588" y="3061"/>
                      <a:pt x="5461" y="3044"/>
                      <a:pt x="5343" y="3026"/>
                    </a:cubicBezTo>
                    <a:cubicBezTo>
                      <a:pt x="5267" y="3011"/>
                      <a:pt x="5198" y="2995"/>
                      <a:pt x="5122" y="2972"/>
                    </a:cubicBezTo>
                    <a:cubicBezTo>
                      <a:pt x="5054" y="2942"/>
                      <a:pt x="4985" y="2896"/>
                      <a:pt x="4954" y="2835"/>
                    </a:cubicBezTo>
                    <a:cubicBezTo>
                      <a:pt x="4916" y="2767"/>
                      <a:pt x="4924" y="2683"/>
                      <a:pt x="4970" y="2629"/>
                    </a:cubicBezTo>
                    <a:cubicBezTo>
                      <a:pt x="5008" y="2569"/>
                      <a:pt x="5084" y="2530"/>
                      <a:pt x="5153" y="2508"/>
                    </a:cubicBezTo>
                    <a:cubicBezTo>
                      <a:pt x="5259" y="2469"/>
                      <a:pt x="5374" y="2447"/>
                      <a:pt x="5496" y="2439"/>
                    </a:cubicBezTo>
                    <a:cubicBezTo>
                      <a:pt x="5457" y="2340"/>
                      <a:pt x="5442" y="2241"/>
                      <a:pt x="5442" y="2149"/>
                    </a:cubicBezTo>
                    <a:cubicBezTo>
                      <a:pt x="5442" y="2126"/>
                      <a:pt x="5450" y="2111"/>
                      <a:pt x="5457" y="2096"/>
                    </a:cubicBezTo>
                    <a:cubicBezTo>
                      <a:pt x="5469" y="2088"/>
                      <a:pt x="5482" y="2085"/>
                      <a:pt x="5497" y="2085"/>
                    </a:cubicBezTo>
                    <a:cubicBezTo>
                      <a:pt x="5511" y="2085"/>
                      <a:pt x="5526" y="2088"/>
                      <a:pt x="5541" y="2096"/>
                    </a:cubicBezTo>
                    <a:cubicBezTo>
                      <a:pt x="5572" y="2104"/>
                      <a:pt x="5595" y="2126"/>
                      <a:pt x="5610" y="2149"/>
                    </a:cubicBezTo>
                    <a:cubicBezTo>
                      <a:pt x="5694" y="2233"/>
                      <a:pt x="5755" y="2332"/>
                      <a:pt x="5778" y="2431"/>
                    </a:cubicBezTo>
                    <a:cubicBezTo>
                      <a:pt x="5790" y="2419"/>
                      <a:pt x="5808" y="2406"/>
                      <a:pt x="5830" y="2406"/>
                    </a:cubicBezTo>
                    <a:cubicBezTo>
                      <a:pt x="5835" y="2406"/>
                      <a:pt x="5841" y="2407"/>
                      <a:pt x="5846" y="2408"/>
                    </a:cubicBezTo>
                    <a:cubicBezTo>
                      <a:pt x="5884" y="2408"/>
                      <a:pt x="5922" y="2431"/>
                      <a:pt x="5945" y="2462"/>
                    </a:cubicBezTo>
                    <a:cubicBezTo>
                      <a:pt x="5960" y="2485"/>
                      <a:pt x="5976" y="2515"/>
                      <a:pt x="5976" y="2538"/>
                    </a:cubicBezTo>
                    <a:cubicBezTo>
                      <a:pt x="6014" y="2538"/>
                      <a:pt x="6044" y="2546"/>
                      <a:pt x="6082" y="2546"/>
                    </a:cubicBezTo>
                    <a:cubicBezTo>
                      <a:pt x="5907" y="2066"/>
                      <a:pt x="5679" y="1623"/>
                      <a:pt x="5389" y="1220"/>
                    </a:cubicBezTo>
                    <a:cubicBezTo>
                      <a:pt x="5435" y="1197"/>
                      <a:pt x="5480" y="1166"/>
                      <a:pt x="5526" y="1136"/>
                    </a:cubicBezTo>
                    <a:cubicBezTo>
                      <a:pt x="5694" y="1037"/>
                      <a:pt x="5861" y="930"/>
                      <a:pt x="6014" y="808"/>
                    </a:cubicBezTo>
                    <a:cubicBezTo>
                      <a:pt x="6044" y="785"/>
                      <a:pt x="6082" y="762"/>
                      <a:pt x="6113" y="732"/>
                    </a:cubicBezTo>
                    <a:lnTo>
                      <a:pt x="6082" y="717"/>
                    </a:lnTo>
                    <a:lnTo>
                      <a:pt x="4573" y="625"/>
                    </a:lnTo>
                    <a:cubicBezTo>
                      <a:pt x="4459" y="1113"/>
                      <a:pt x="4040" y="1486"/>
                      <a:pt x="3522" y="1517"/>
                    </a:cubicBezTo>
                    <a:lnTo>
                      <a:pt x="3453" y="1517"/>
                    </a:lnTo>
                    <a:cubicBezTo>
                      <a:pt x="2820" y="1517"/>
                      <a:pt x="2302" y="1006"/>
                      <a:pt x="2302" y="366"/>
                    </a:cubicBezTo>
                    <a:cubicBezTo>
                      <a:pt x="2302" y="343"/>
                      <a:pt x="2302" y="313"/>
                      <a:pt x="2310" y="282"/>
                    </a:cubicBezTo>
                    <a:lnTo>
                      <a:pt x="2295" y="282"/>
                    </a:lnTo>
                    <a:cubicBezTo>
                      <a:pt x="2218" y="252"/>
                      <a:pt x="2142" y="214"/>
                      <a:pt x="2074" y="175"/>
                    </a:cubicBezTo>
                    <a:cubicBezTo>
                      <a:pt x="2043" y="160"/>
                      <a:pt x="2013" y="145"/>
                      <a:pt x="1982" y="130"/>
                    </a:cubicBezTo>
                    <a:cubicBezTo>
                      <a:pt x="1944" y="107"/>
                      <a:pt x="1906" y="84"/>
                      <a:pt x="1868" y="61"/>
                    </a:cubicBezTo>
                    <a:cubicBezTo>
                      <a:pt x="1837" y="46"/>
                      <a:pt x="1799" y="23"/>
                      <a:pt x="1769" y="8"/>
                    </a:cubicBezTo>
                    <a:lnTo>
                      <a:pt x="17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6"/>
              <p:cNvSpPr/>
              <p:nvPr/>
            </p:nvSpPr>
            <p:spPr>
              <a:xfrm>
                <a:off x="1662250" y="1929357"/>
                <a:ext cx="46007" cy="23347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06" extrusionOk="0">
                    <a:moveTo>
                      <a:pt x="405" y="0"/>
                    </a:moveTo>
                    <a:cubicBezTo>
                      <a:pt x="275" y="8"/>
                      <a:pt x="138" y="15"/>
                      <a:pt x="1" y="23"/>
                    </a:cubicBezTo>
                    <a:lnTo>
                      <a:pt x="1" y="31"/>
                    </a:lnTo>
                    <a:cubicBezTo>
                      <a:pt x="31" y="46"/>
                      <a:pt x="69" y="69"/>
                      <a:pt x="100" y="84"/>
                    </a:cubicBezTo>
                    <a:cubicBezTo>
                      <a:pt x="138" y="107"/>
                      <a:pt x="176" y="130"/>
                      <a:pt x="214" y="153"/>
                    </a:cubicBezTo>
                    <a:cubicBezTo>
                      <a:pt x="245" y="168"/>
                      <a:pt x="275" y="183"/>
                      <a:pt x="306" y="198"/>
                    </a:cubicBezTo>
                    <a:cubicBezTo>
                      <a:pt x="374" y="237"/>
                      <a:pt x="450" y="275"/>
                      <a:pt x="527" y="305"/>
                    </a:cubicBezTo>
                    <a:lnTo>
                      <a:pt x="542" y="305"/>
                    </a:lnTo>
                    <a:cubicBezTo>
                      <a:pt x="549" y="198"/>
                      <a:pt x="572" y="99"/>
                      <a:pt x="603" y="0"/>
                    </a:cubicBezTo>
                    <a:close/>
                  </a:path>
                </a:pathLst>
              </a:custGeom>
              <a:solidFill>
                <a:srgbClr val="FBC9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6"/>
              <p:cNvSpPr/>
              <p:nvPr/>
            </p:nvSpPr>
            <p:spPr>
              <a:xfrm>
                <a:off x="1876267" y="1948508"/>
                <a:ext cx="115209" cy="37309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489" extrusionOk="0">
                    <a:moveTo>
                      <a:pt x="23" y="1"/>
                    </a:moveTo>
                    <a:cubicBezTo>
                      <a:pt x="23" y="46"/>
                      <a:pt x="31" y="92"/>
                      <a:pt x="31" y="138"/>
                    </a:cubicBezTo>
                    <a:cubicBezTo>
                      <a:pt x="31" y="191"/>
                      <a:pt x="23" y="245"/>
                      <a:pt x="16" y="290"/>
                    </a:cubicBezTo>
                    <a:cubicBezTo>
                      <a:pt x="16" y="328"/>
                      <a:pt x="8" y="367"/>
                      <a:pt x="0" y="397"/>
                    </a:cubicBezTo>
                    <a:lnTo>
                      <a:pt x="1509" y="489"/>
                    </a:lnTo>
                    <a:cubicBezTo>
                      <a:pt x="1189" y="359"/>
                      <a:pt x="869" y="245"/>
                      <a:pt x="542" y="146"/>
                    </a:cubicBezTo>
                    <a:cubicBezTo>
                      <a:pt x="374" y="92"/>
                      <a:pt x="199" y="46"/>
                      <a:pt x="23" y="1"/>
                    </a:cubicBezTo>
                    <a:close/>
                  </a:path>
                </a:pathLst>
              </a:custGeom>
              <a:solidFill>
                <a:srgbClr val="FBC9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6"/>
              <p:cNvSpPr/>
              <p:nvPr/>
            </p:nvSpPr>
            <p:spPr>
              <a:xfrm>
                <a:off x="1902437" y="2090117"/>
                <a:ext cx="101857" cy="76832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07" extrusionOk="0">
                    <a:moveTo>
                      <a:pt x="581" y="1"/>
                    </a:moveTo>
                    <a:cubicBezTo>
                      <a:pt x="566" y="1"/>
                      <a:pt x="553" y="4"/>
                      <a:pt x="541" y="12"/>
                    </a:cubicBezTo>
                    <a:cubicBezTo>
                      <a:pt x="534" y="27"/>
                      <a:pt x="526" y="42"/>
                      <a:pt x="526" y="65"/>
                    </a:cubicBezTo>
                    <a:cubicBezTo>
                      <a:pt x="526" y="157"/>
                      <a:pt x="541" y="256"/>
                      <a:pt x="580" y="355"/>
                    </a:cubicBezTo>
                    <a:cubicBezTo>
                      <a:pt x="458" y="363"/>
                      <a:pt x="343" y="385"/>
                      <a:pt x="237" y="424"/>
                    </a:cubicBezTo>
                    <a:cubicBezTo>
                      <a:pt x="168" y="446"/>
                      <a:pt x="92" y="485"/>
                      <a:pt x="54" y="545"/>
                    </a:cubicBezTo>
                    <a:cubicBezTo>
                      <a:pt x="8" y="599"/>
                      <a:pt x="0" y="683"/>
                      <a:pt x="38" y="751"/>
                    </a:cubicBezTo>
                    <a:cubicBezTo>
                      <a:pt x="69" y="812"/>
                      <a:pt x="138" y="858"/>
                      <a:pt x="206" y="888"/>
                    </a:cubicBezTo>
                    <a:cubicBezTo>
                      <a:pt x="282" y="911"/>
                      <a:pt x="351" y="927"/>
                      <a:pt x="427" y="942"/>
                    </a:cubicBezTo>
                    <a:cubicBezTo>
                      <a:pt x="545" y="960"/>
                      <a:pt x="672" y="977"/>
                      <a:pt x="791" y="977"/>
                    </a:cubicBezTo>
                    <a:cubicBezTo>
                      <a:pt x="826" y="977"/>
                      <a:pt x="859" y="976"/>
                      <a:pt x="892" y="972"/>
                    </a:cubicBezTo>
                    <a:cubicBezTo>
                      <a:pt x="905" y="994"/>
                      <a:pt x="932" y="1006"/>
                      <a:pt x="957" y="1006"/>
                    </a:cubicBezTo>
                    <a:cubicBezTo>
                      <a:pt x="976" y="1006"/>
                      <a:pt x="994" y="1000"/>
                      <a:pt x="1006" y="988"/>
                    </a:cubicBezTo>
                    <a:cubicBezTo>
                      <a:pt x="1022" y="980"/>
                      <a:pt x="1029" y="965"/>
                      <a:pt x="1037" y="957"/>
                    </a:cubicBezTo>
                    <a:cubicBezTo>
                      <a:pt x="1136" y="972"/>
                      <a:pt x="1235" y="988"/>
                      <a:pt x="1334" y="995"/>
                    </a:cubicBezTo>
                    <a:cubicBezTo>
                      <a:pt x="1281" y="812"/>
                      <a:pt x="1227" y="637"/>
                      <a:pt x="1166" y="462"/>
                    </a:cubicBezTo>
                    <a:cubicBezTo>
                      <a:pt x="1128" y="462"/>
                      <a:pt x="1098" y="454"/>
                      <a:pt x="1060" y="454"/>
                    </a:cubicBezTo>
                    <a:cubicBezTo>
                      <a:pt x="1060" y="431"/>
                      <a:pt x="1044" y="401"/>
                      <a:pt x="1029" y="378"/>
                    </a:cubicBezTo>
                    <a:cubicBezTo>
                      <a:pt x="1006" y="347"/>
                      <a:pt x="968" y="324"/>
                      <a:pt x="930" y="324"/>
                    </a:cubicBezTo>
                    <a:cubicBezTo>
                      <a:pt x="925" y="323"/>
                      <a:pt x="919" y="322"/>
                      <a:pt x="914" y="322"/>
                    </a:cubicBezTo>
                    <a:cubicBezTo>
                      <a:pt x="892" y="322"/>
                      <a:pt x="874" y="335"/>
                      <a:pt x="862" y="347"/>
                    </a:cubicBezTo>
                    <a:cubicBezTo>
                      <a:pt x="839" y="248"/>
                      <a:pt x="778" y="149"/>
                      <a:pt x="694" y="65"/>
                    </a:cubicBezTo>
                    <a:cubicBezTo>
                      <a:pt x="679" y="42"/>
                      <a:pt x="656" y="20"/>
                      <a:pt x="625" y="12"/>
                    </a:cubicBezTo>
                    <a:cubicBezTo>
                      <a:pt x="610" y="4"/>
                      <a:pt x="595" y="1"/>
                      <a:pt x="581" y="1"/>
                    </a:cubicBezTo>
                    <a:close/>
                  </a:path>
                </a:pathLst>
              </a:custGeom>
              <a:solidFill>
                <a:srgbClr val="FBC9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6"/>
              <p:cNvSpPr/>
              <p:nvPr/>
            </p:nvSpPr>
            <p:spPr>
              <a:xfrm>
                <a:off x="1524456" y="1387945"/>
                <a:ext cx="589093" cy="588559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7714" extrusionOk="0">
                    <a:moveTo>
                      <a:pt x="3865" y="1"/>
                    </a:moveTo>
                    <a:cubicBezTo>
                      <a:pt x="2958" y="1"/>
                      <a:pt x="2119" y="313"/>
                      <a:pt x="1464" y="831"/>
                    </a:cubicBezTo>
                    <a:cubicBezTo>
                      <a:pt x="572" y="1540"/>
                      <a:pt x="0" y="2630"/>
                      <a:pt x="0" y="3857"/>
                    </a:cubicBezTo>
                    <a:cubicBezTo>
                      <a:pt x="0" y="3895"/>
                      <a:pt x="0" y="3941"/>
                      <a:pt x="8" y="3979"/>
                    </a:cubicBezTo>
                    <a:cubicBezTo>
                      <a:pt x="8" y="4040"/>
                      <a:pt x="8" y="4109"/>
                      <a:pt x="16" y="4170"/>
                    </a:cubicBezTo>
                    <a:cubicBezTo>
                      <a:pt x="23" y="4223"/>
                      <a:pt x="23" y="4276"/>
                      <a:pt x="31" y="4330"/>
                    </a:cubicBezTo>
                    <a:cubicBezTo>
                      <a:pt x="39" y="4368"/>
                      <a:pt x="39" y="4406"/>
                      <a:pt x="46" y="4444"/>
                    </a:cubicBezTo>
                    <a:cubicBezTo>
                      <a:pt x="54" y="4474"/>
                      <a:pt x="54" y="4505"/>
                      <a:pt x="61" y="4528"/>
                    </a:cubicBezTo>
                    <a:cubicBezTo>
                      <a:pt x="77" y="4596"/>
                      <a:pt x="84" y="4665"/>
                      <a:pt x="107" y="4734"/>
                    </a:cubicBezTo>
                    <a:cubicBezTo>
                      <a:pt x="115" y="4772"/>
                      <a:pt x="122" y="4810"/>
                      <a:pt x="130" y="4848"/>
                    </a:cubicBezTo>
                    <a:cubicBezTo>
                      <a:pt x="145" y="4894"/>
                      <a:pt x="153" y="4932"/>
                      <a:pt x="168" y="4970"/>
                    </a:cubicBezTo>
                    <a:cubicBezTo>
                      <a:pt x="176" y="4993"/>
                      <a:pt x="183" y="5016"/>
                      <a:pt x="183" y="5038"/>
                    </a:cubicBezTo>
                    <a:cubicBezTo>
                      <a:pt x="191" y="5054"/>
                      <a:pt x="199" y="5077"/>
                      <a:pt x="206" y="5092"/>
                    </a:cubicBezTo>
                    <a:cubicBezTo>
                      <a:pt x="221" y="5138"/>
                      <a:pt x="237" y="5176"/>
                      <a:pt x="252" y="5214"/>
                    </a:cubicBezTo>
                    <a:cubicBezTo>
                      <a:pt x="260" y="5244"/>
                      <a:pt x="275" y="5282"/>
                      <a:pt x="290" y="5313"/>
                    </a:cubicBezTo>
                    <a:cubicBezTo>
                      <a:pt x="298" y="5343"/>
                      <a:pt x="313" y="5366"/>
                      <a:pt x="321" y="5397"/>
                    </a:cubicBezTo>
                    <a:cubicBezTo>
                      <a:pt x="343" y="5442"/>
                      <a:pt x="366" y="5488"/>
                      <a:pt x="382" y="5526"/>
                    </a:cubicBezTo>
                    <a:cubicBezTo>
                      <a:pt x="389" y="5541"/>
                      <a:pt x="397" y="5557"/>
                      <a:pt x="404" y="5572"/>
                    </a:cubicBezTo>
                    <a:cubicBezTo>
                      <a:pt x="420" y="5595"/>
                      <a:pt x="427" y="5618"/>
                      <a:pt x="443" y="5641"/>
                    </a:cubicBezTo>
                    <a:cubicBezTo>
                      <a:pt x="458" y="5671"/>
                      <a:pt x="473" y="5702"/>
                      <a:pt x="488" y="5732"/>
                    </a:cubicBezTo>
                    <a:cubicBezTo>
                      <a:pt x="496" y="5747"/>
                      <a:pt x="511" y="5762"/>
                      <a:pt x="519" y="5778"/>
                    </a:cubicBezTo>
                    <a:cubicBezTo>
                      <a:pt x="534" y="5808"/>
                      <a:pt x="549" y="5831"/>
                      <a:pt x="564" y="5854"/>
                    </a:cubicBezTo>
                    <a:cubicBezTo>
                      <a:pt x="572" y="5869"/>
                      <a:pt x="580" y="5877"/>
                      <a:pt x="580" y="5892"/>
                    </a:cubicBezTo>
                    <a:cubicBezTo>
                      <a:pt x="595" y="5915"/>
                      <a:pt x="610" y="5938"/>
                      <a:pt x="625" y="5953"/>
                    </a:cubicBezTo>
                    <a:cubicBezTo>
                      <a:pt x="648" y="5991"/>
                      <a:pt x="671" y="6022"/>
                      <a:pt x="694" y="6052"/>
                    </a:cubicBezTo>
                    <a:cubicBezTo>
                      <a:pt x="702" y="6075"/>
                      <a:pt x="717" y="6090"/>
                      <a:pt x="725" y="6105"/>
                    </a:cubicBezTo>
                    <a:cubicBezTo>
                      <a:pt x="740" y="6128"/>
                      <a:pt x="755" y="6144"/>
                      <a:pt x="770" y="6166"/>
                    </a:cubicBezTo>
                    <a:cubicBezTo>
                      <a:pt x="877" y="6311"/>
                      <a:pt x="999" y="6456"/>
                      <a:pt x="1136" y="6586"/>
                    </a:cubicBezTo>
                    <a:cubicBezTo>
                      <a:pt x="1151" y="6608"/>
                      <a:pt x="1174" y="6624"/>
                      <a:pt x="1197" y="6647"/>
                    </a:cubicBezTo>
                    <a:cubicBezTo>
                      <a:pt x="1220" y="6669"/>
                      <a:pt x="1243" y="6692"/>
                      <a:pt x="1266" y="6708"/>
                    </a:cubicBezTo>
                    <a:cubicBezTo>
                      <a:pt x="1288" y="6730"/>
                      <a:pt x="1311" y="6753"/>
                      <a:pt x="1334" y="6776"/>
                    </a:cubicBezTo>
                    <a:cubicBezTo>
                      <a:pt x="1380" y="6814"/>
                      <a:pt x="1433" y="6852"/>
                      <a:pt x="1479" y="6890"/>
                    </a:cubicBezTo>
                    <a:cubicBezTo>
                      <a:pt x="1502" y="6913"/>
                      <a:pt x="1525" y="6929"/>
                      <a:pt x="1555" y="6944"/>
                    </a:cubicBezTo>
                    <a:cubicBezTo>
                      <a:pt x="1578" y="6967"/>
                      <a:pt x="1601" y="6982"/>
                      <a:pt x="1631" y="7005"/>
                    </a:cubicBezTo>
                    <a:cubicBezTo>
                      <a:pt x="1685" y="7043"/>
                      <a:pt x="1746" y="7081"/>
                      <a:pt x="1807" y="7119"/>
                    </a:cubicBezTo>
                    <a:lnTo>
                      <a:pt x="1807" y="7127"/>
                    </a:lnTo>
                    <a:cubicBezTo>
                      <a:pt x="1837" y="7142"/>
                      <a:pt x="1875" y="7165"/>
                      <a:pt x="1906" y="7180"/>
                    </a:cubicBezTo>
                    <a:cubicBezTo>
                      <a:pt x="1944" y="7203"/>
                      <a:pt x="1982" y="7226"/>
                      <a:pt x="2020" y="7249"/>
                    </a:cubicBezTo>
                    <a:cubicBezTo>
                      <a:pt x="2127" y="7302"/>
                      <a:pt x="2226" y="7355"/>
                      <a:pt x="2333" y="7401"/>
                    </a:cubicBezTo>
                    <a:lnTo>
                      <a:pt x="2348" y="7401"/>
                    </a:lnTo>
                    <a:cubicBezTo>
                      <a:pt x="2386" y="7424"/>
                      <a:pt x="2424" y="7439"/>
                      <a:pt x="2470" y="7454"/>
                    </a:cubicBezTo>
                    <a:cubicBezTo>
                      <a:pt x="2683" y="7538"/>
                      <a:pt x="2912" y="7607"/>
                      <a:pt x="3140" y="7645"/>
                    </a:cubicBezTo>
                    <a:cubicBezTo>
                      <a:pt x="3171" y="7653"/>
                      <a:pt x="3201" y="7660"/>
                      <a:pt x="3232" y="7660"/>
                    </a:cubicBezTo>
                    <a:cubicBezTo>
                      <a:pt x="3262" y="7668"/>
                      <a:pt x="3293" y="7668"/>
                      <a:pt x="3316" y="7675"/>
                    </a:cubicBezTo>
                    <a:cubicBezTo>
                      <a:pt x="3346" y="7675"/>
                      <a:pt x="3377" y="7683"/>
                      <a:pt x="3407" y="7691"/>
                    </a:cubicBezTo>
                    <a:cubicBezTo>
                      <a:pt x="3438" y="7691"/>
                      <a:pt x="3476" y="7691"/>
                      <a:pt x="3506" y="7698"/>
                    </a:cubicBezTo>
                    <a:cubicBezTo>
                      <a:pt x="3537" y="7698"/>
                      <a:pt x="3560" y="7706"/>
                      <a:pt x="3590" y="7706"/>
                    </a:cubicBezTo>
                    <a:cubicBezTo>
                      <a:pt x="3674" y="7714"/>
                      <a:pt x="3765" y="7714"/>
                      <a:pt x="3865" y="7714"/>
                    </a:cubicBezTo>
                    <a:cubicBezTo>
                      <a:pt x="3918" y="7714"/>
                      <a:pt x="3971" y="7714"/>
                      <a:pt x="4025" y="7706"/>
                    </a:cubicBezTo>
                    <a:cubicBezTo>
                      <a:pt x="4230" y="7698"/>
                      <a:pt x="4436" y="7675"/>
                      <a:pt x="4627" y="7637"/>
                    </a:cubicBezTo>
                    <a:cubicBezTo>
                      <a:pt x="4810" y="7599"/>
                      <a:pt x="4985" y="7554"/>
                      <a:pt x="5153" y="7493"/>
                    </a:cubicBezTo>
                    <a:cubicBezTo>
                      <a:pt x="5396" y="7401"/>
                      <a:pt x="5633" y="7294"/>
                      <a:pt x="5854" y="7165"/>
                    </a:cubicBezTo>
                    <a:cubicBezTo>
                      <a:pt x="6974" y="6487"/>
                      <a:pt x="7721" y="5259"/>
                      <a:pt x="7721" y="3857"/>
                    </a:cubicBezTo>
                    <a:cubicBezTo>
                      <a:pt x="7721" y="3286"/>
                      <a:pt x="7591" y="2737"/>
                      <a:pt x="7370" y="2249"/>
                    </a:cubicBezTo>
                    <a:cubicBezTo>
                      <a:pt x="6761" y="923"/>
                      <a:pt x="5419" y="1"/>
                      <a:pt x="38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6"/>
              <p:cNvSpPr/>
              <p:nvPr/>
            </p:nvSpPr>
            <p:spPr>
              <a:xfrm>
                <a:off x="1790203" y="1558929"/>
                <a:ext cx="498986" cy="445501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5839" extrusionOk="0">
                    <a:moveTo>
                      <a:pt x="3895" y="0"/>
                    </a:moveTo>
                    <a:lnTo>
                      <a:pt x="3887" y="8"/>
                    </a:lnTo>
                    <a:lnTo>
                      <a:pt x="3499" y="557"/>
                    </a:lnTo>
                    <a:lnTo>
                      <a:pt x="3308" y="816"/>
                    </a:lnTo>
                    <a:lnTo>
                      <a:pt x="2348" y="2165"/>
                    </a:lnTo>
                    <a:lnTo>
                      <a:pt x="2165" y="2424"/>
                    </a:lnTo>
                    <a:lnTo>
                      <a:pt x="664" y="4505"/>
                    </a:lnTo>
                    <a:lnTo>
                      <a:pt x="0" y="5434"/>
                    </a:lnTo>
                    <a:lnTo>
                      <a:pt x="542" y="5465"/>
                    </a:lnTo>
                    <a:lnTo>
                      <a:pt x="1128" y="5503"/>
                    </a:lnTo>
                    <a:lnTo>
                      <a:pt x="2637" y="5595"/>
                    </a:lnTo>
                    <a:lnTo>
                      <a:pt x="6471" y="5831"/>
                    </a:lnTo>
                    <a:lnTo>
                      <a:pt x="6540" y="5838"/>
                    </a:lnTo>
                    <a:lnTo>
                      <a:pt x="389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6"/>
              <p:cNvSpPr/>
              <p:nvPr/>
            </p:nvSpPr>
            <p:spPr>
              <a:xfrm>
                <a:off x="1702994" y="1952628"/>
                <a:ext cx="91938" cy="9422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35" extrusionOk="0">
                    <a:moveTo>
                      <a:pt x="8" y="0"/>
                    </a:moveTo>
                    <a:cubicBezTo>
                      <a:pt x="0" y="31"/>
                      <a:pt x="0" y="61"/>
                      <a:pt x="0" y="84"/>
                    </a:cubicBezTo>
                    <a:cubicBezTo>
                      <a:pt x="0" y="724"/>
                      <a:pt x="518" y="1235"/>
                      <a:pt x="1151" y="1235"/>
                    </a:cubicBezTo>
                    <a:lnTo>
                      <a:pt x="1204" y="1235"/>
                    </a:lnTo>
                    <a:cubicBezTo>
                      <a:pt x="1113" y="1220"/>
                      <a:pt x="1029" y="1197"/>
                      <a:pt x="938" y="1174"/>
                    </a:cubicBezTo>
                    <a:cubicBezTo>
                      <a:pt x="770" y="1120"/>
                      <a:pt x="595" y="1044"/>
                      <a:pt x="465" y="907"/>
                    </a:cubicBezTo>
                    <a:cubicBezTo>
                      <a:pt x="351" y="793"/>
                      <a:pt x="259" y="633"/>
                      <a:pt x="198" y="480"/>
                    </a:cubicBezTo>
                    <a:cubicBezTo>
                      <a:pt x="145" y="343"/>
                      <a:pt x="145" y="198"/>
                      <a:pt x="130" y="53"/>
                    </a:cubicBezTo>
                    <a:cubicBezTo>
                      <a:pt x="84" y="38"/>
                      <a:pt x="46" y="23"/>
                      <a:pt x="8" y="0"/>
                    </a:cubicBezTo>
                    <a:close/>
                  </a:path>
                </a:pathLst>
              </a:custGeom>
              <a:solidFill>
                <a:srgbClr val="7956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6"/>
              <p:cNvSpPr/>
              <p:nvPr/>
            </p:nvSpPr>
            <p:spPr>
              <a:xfrm>
                <a:off x="1682012" y="1556030"/>
                <a:ext cx="177468" cy="177392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25" extrusionOk="0">
                    <a:moveTo>
                      <a:pt x="1159" y="0"/>
                    </a:moveTo>
                    <a:cubicBezTo>
                      <a:pt x="519" y="0"/>
                      <a:pt x="1" y="519"/>
                      <a:pt x="1" y="1166"/>
                    </a:cubicBezTo>
                    <a:cubicBezTo>
                      <a:pt x="1" y="1807"/>
                      <a:pt x="519" y="2325"/>
                      <a:pt x="1159" y="2325"/>
                    </a:cubicBezTo>
                    <a:cubicBezTo>
                      <a:pt x="1800" y="2325"/>
                      <a:pt x="2325" y="1807"/>
                      <a:pt x="2325" y="1166"/>
                    </a:cubicBezTo>
                    <a:cubicBezTo>
                      <a:pt x="2325" y="519"/>
                      <a:pt x="1800" y="0"/>
                      <a:pt x="1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6"/>
              <p:cNvSpPr/>
              <p:nvPr/>
            </p:nvSpPr>
            <p:spPr>
              <a:xfrm>
                <a:off x="1705893" y="1579835"/>
                <a:ext cx="129706" cy="129782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701" extrusionOk="0">
                    <a:moveTo>
                      <a:pt x="846" y="1"/>
                    </a:moveTo>
                    <a:cubicBezTo>
                      <a:pt x="381" y="1"/>
                      <a:pt x="0" y="382"/>
                      <a:pt x="0" y="854"/>
                    </a:cubicBezTo>
                    <a:cubicBezTo>
                      <a:pt x="0" y="1319"/>
                      <a:pt x="381" y="1700"/>
                      <a:pt x="846" y="1700"/>
                    </a:cubicBezTo>
                    <a:cubicBezTo>
                      <a:pt x="1319" y="1700"/>
                      <a:pt x="1700" y="1319"/>
                      <a:pt x="1700" y="854"/>
                    </a:cubicBezTo>
                    <a:cubicBezTo>
                      <a:pt x="1700" y="382"/>
                      <a:pt x="1319" y="1"/>
                      <a:pt x="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6"/>
              <p:cNvSpPr/>
              <p:nvPr/>
            </p:nvSpPr>
            <p:spPr>
              <a:xfrm>
                <a:off x="1905947" y="1575791"/>
                <a:ext cx="177392" cy="177392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2325" extrusionOk="0">
                    <a:moveTo>
                      <a:pt x="1159" y="0"/>
                    </a:moveTo>
                    <a:cubicBezTo>
                      <a:pt x="518" y="0"/>
                      <a:pt x="0" y="519"/>
                      <a:pt x="0" y="1159"/>
                    </a:cubicBezTo>
                    <a:cubicBezTo>
                      <a:pt x="0" y="1799"/>
                      <a:pt x="518" y="2325"/>
                      <a:pt x="1159" y="2325"/>
                    </a:cubicBezTo>
                    <a:cubicBezTo>
                      <a:pt x="1799" y="2325"/>
                      <a:pt x="2325" y="1799"/>
                      <a:pt x="2325" y="1159"/>
                    </a:cubicBezTo>
                    <a:cubicBezTo>
                      <a:pt x="2325" y="519"/>
                      <a:pt x="1799" y="0"/>
                      <a:pt x="1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6"/>
              <p:cNvSpPr/>
              <p:nvPr/>
            </p:nvSpPr>
            <p:spPr>
              <a:xfrm>
                <a:off x="1929752" y="1599596"/>
                <a:ext cx="129782" cy="129782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701" extrusionOk="0">
                    <a:moveTo>
                      <a:pt x="847" y="1"/>
                    </a:moveTo>
                    <a:cubicBezTo>
                      <a:pt x="382" y="1"/>
                      <a:pt x="1" y="374"/>
                      <a:pt x="1" y="847"/>
                    </a:cubicBezTo>
                    <a:cubicBezTo>
                      <a:pt x="1" y="1319"/>
                      <a:pt x="382" y="1700"/>
                      <a:pt x="847" y="1700"/>
                    </a:cubicBezTo>
                    <a:cubicBezTo>
                      <a:pt x="1319" y="1700"/>
                      <a:pt x="1700" y="1319"/>
                      <a:pt x="1700" y="847"/>
                    </a:cubicBezTo>
                    <a:cubicBezTo>
                      <a:pt x="1700" y="374"/>
                      <a:pt x="1319" y="1"/>
                      <a:pt x="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6"/>
              <p:cNvSpPr/>
              <p:nvPr/>
            </p:nvSpPr>
            <p:spPr>
              <a:xfrm>
                <a:off x="1947758" y="1992684"/>
                <a:ext cx="150153" cy="173958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2280" extrusionOk="0">
                    <a:moveTo>
                      <a:pt x="504" y="1"/>
                    </a:moveTo>
                    <a:cubicBezTo>
                      <a:pt x="351" y="123"/>
                      <a:pt x="184" y="230"/>
                      <a:pt x="16" y="329"/>
                    </a:cubicBezTo>
                    <a:lnTo>
                      <a:pt x="115" y="367"/>
                    </a:lnTo>
                    <a:cubicBezTo>
                      <a:pt x="207" y="397"/>
                      <a:pt x="298" y="435"/>
                      <a:pt x="382" y="473"/>
                    </a:cubicBezTo>
                    <a:cubicBezTo>
                      <a:pt x="679" y="603"/>
                      <a:pt x="954" y="786"/>
                      <a:pt x="1152" y="1037"/>
                    </a:cubicBezTo>
                    <a:cubicBezTo>
                      <a:pt x="1213" y="1114"/>
                      <a:pt x="1266" y="1198"/>
                      <a:pt x="1289" y="1289"/>
                    </a:cubicBezTo>
                    <a:cubicBezTo>
                      <a:pt x="1312" y="1380"/>
                      <a:pt x="1304" y="1487"/>
                      <a:pt x="1243" y="1563"/>
                    </a:cubicBezTo>
                    <a:cubicBezTo>
                      <a:pt x="1175" y="1647"/>
                      <a:pt x="1060" y="1685"/>
                      <a:pt x="954" y="1701"/>
                    </a:cubicBezTo>
                    <a:cubicBezTo>
                      <a:pt x="832" y="1723"/>
                      <a:pt x="702" y="1739"/>
                      <a:pt x="572" y="1739"/>
                    </a:cubicBezTo>
                    <a:cubicBezTo>
                      <a:pt x="534" y="1739"/>
                      <a:pt x="504" y="1731"/>
                      <a:pt x="466" y="1731"/>
                    </a:cubicBezTo>
                    <a:cubicBezTo>
                      <a:pt x="405" y="1731"/>
                      <a:pt x="344" y="1723"/>
                      <a:pt x="283" y="1708"/>
                    </a:cubicBezTo>
                    <a:cubicBezTo>
                      <a:pt x="260" y="1708"/>
                      <a:pt x="245" y="1708"/>
                      <a:pt x="229" y="1701"/>
                    </a:cubicBezTo>
                    <a:cubicBezTo>
                      <a:pt x="169" y="1693"/>
                      <a:pt x="108" y="1678"/>
                      <a:pt x="47" y="1662"/>
                    </a:cubicBezTo>
                    <a:cubicBezTo>
                      <a:pt x="31" y="1655"/>
                      <a:pt x="16" y="1655"/>
                      <a:pt x="1" y="1647"/>
                    </a:cubicBezTo>
                    <a:lnTo>
                      <a:pt x="1" y="1655"/>
                    </a:lnTo>
                    <a:cubicBezTo>
                      <a:pt x="24" y="1723"/>
                      <a:pt x="191" y="2173"/>
                      <a:pt x="191" y="2173"/>
                    </a:cubicBezTo>
                    <a:cubicBezTo>
                      <a:pt x="222" y="2181"/>
                      <a:pt x="252" y="2188"/>
                      <a:pt x="283" y="2196"/>
                    </a:cubicBezTo>
                    <a:cubicBezTo>
                      <a:pt x="306" y="2204"/>
                      <a:pt x="329" y="2211"/>
                      <a:pt x="351" y="2211"/>
                    </a:cubicBezTo>
                    <a:cubicBezTo>
                      <a:pt x="382" y="2219"/>
                      <a:pt x="412" y="2226"/>
                      <a:pt x="443" y="2234"/>
                    </a:cubicBezTo>
                    <a:cubicBezTo>
                      <a:pt x="542" y="2249"/>
                      <a:pt x="641" y="2265"/>
                      <a:pt x="740" y="2272"/>
                    </a:cubicBezTo>
                    <a:cubicBezTo>
                      <a:pt x="793" y="2277"/>
                      <a:pt x="847" y="2279"/>
                      <a:pt x="900" y="2279"/>
                    </a:cubicBezTo>
                    <a:cubicBezTo>
                      <a:pt x="1029" y="2279"/>
                      <a:pt x="1159" y="2264"/>
                      <a:pt x="1289" y="2226"/>
                    </a:cubicBezTo>
                    <a:cubicBezTo>
                      <a:pt x="1647" y="2127"/>
                      <a:pt x="1967" y="1815"/>
                      <a:pt x="1960" y="1441"/>
                    </a:cubicBezTo>
                    <a:cubicBezTo>
                      <a:pt x="1944" y="1137"/>
                      <a:pt x="1723" y="885"/>
                      <a:pt x="1495" y="679"/>
                    </a:cubicBezTo>
                    <a:cubicBezTo>
                      <a:pt x="1220" y="435"/>
                      <a:pt x="915" y="222"/>
                      <a:pt x="588" y="47"/>
                    </a:cubicBezTo>
                    <a:cubicBezTo>
                      <a:pt x="557" y="31"/>
                      <a:pt x="534" y="16"/>
                      <a:pt x="5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6"/>
              <p:cNvSpPr/>
              <p:nvPr/>
            </p:nvSpPr>
            <p:spPr>
              <a:xfrm>
                <a:off x="1964620" y="2114685"/>
                <a:ext cx="21058" cy="52264"/>
              </a:xfrm>
              <a:custGeom>
                <a:avLst/>
                <a:gdLst/>
                <a:ahLst/>
                <a:cxnLst/>
                <a:rect l="l" t="t" r="r" b="b"/>
                <a:pathLst>
                  <a:path w="276" h="685" extrusionOk="0">
                    <a:moveTo>
                      <a:pt x="99" y="0"/>
                    </a:moveTo>
                    <a:cubicBezTo>
                      <a:pt x="77" y="0"/>
                      <a:pt x="59" y="13"/>
                      <a:pt x="47" y="25"/>
                    </a:cubicBezTo>
                    <a:cubicBezTo>
                      <a:pt x="31" y="41"/>
                      <a:pt x="24" y="56"/>
                      <a:pt x="16" y="71"/>
                    </a:cubicBezTo>
                    <a:lnTo>
                      <a:pt x="16" y="79"/>
                    </a:lnTo>
                    <a:lnTo>
                      <a:pt x="16" y="86"/>
                    </a:lnTo>
                    <a:lnTo>
                      <a:pt x="8" y="102"/>
                    </a:lnTo>
                    <a:cubicBezTo>
                      <a:pt x="1" y="132"/>
                      <a:pt x="1" y="163"/>
                      <a:pt x="1" y="193"/>
                    </a:cubicBezTo>
                    <a:cubicBezTo>
                      <a:pt x="8" y="323"/>
                      <a:pt x="24" y="452"/>
                      <a:pt x="62" y="597"/>
                    </a:cubicBezTo>
                    <a:cubicBezTo>
                      <a:pt x="69" y="612"/>
                      <a:pt x="77" y="627"/>
                      <a:pt x="77" y="643"/>
                    </a:cubicBezTo>
                    <a:lnTo>
                      <a:pt x="77" y="650"/>
                    </a:lnTo>
                    <a:cubicBezTo>
                      <a:pt x="90" y="672"/>
                      <a:pt x="117" y="684"/>
                      <a:pt x="142" y="684"/>
                    </a:cubicBezTo>
                    <a:cubicBezTo>
                      <a:pt x="161" y="684"/>
                      <a:pt x="179" y="678"/>
                      <a:pt x="191" y="666"/>
                    </a:cubicBezTo>
                    <a:cubicBezTo>
                      <a:pt x="207" y="658"/>
                      <a:pt x="214" y="643"/>
                      <a:pt x="222" y="635"/>
                    </a:cubicBezTo>
                    <a:cubicBezTo>
                      <a:pt x="237" y="605"/>
                      <a:pt x="237" y="582"/>
                      <a:pt x="245" y="551"/>
                    </a:cubicBezTo>
                    <a:cubicBezTo>
                      <a:pt x="260" y="422"/>
                      <a:pt x="275" y="292"/>
                      <a:pt x="252" y="163"/>
                    </a:cubicBezTo>
                    <a:lnTo>
                      <a:pt x="245" y="132"/>
                    </a:lnTo>
                    <a:cubicBezTo>
                      <a:pt x="245" y="109"/>
                      <a:pt x="229" y="79"/>
                      <a:pt x="214" y="56"/>
                    </a:cubicBezTo>
                    <a:cubicBezTo>
                      <a:pt x="191" y="25"/>
                      <a:pt x="153" y="2"/>
                      <a:pt x="115" y="2"/>
                    </a:cubicBezTo>
                    <a:cubicBezTo>
                      <a:pt x="110" y="1"/>
                      <a:pt x="104" y="0"/>
                      <a:pt x="99" y="0"/>
                    </a:cubicBezTo>
                    <a:close/>
                  </a:path>
                </a:pathLst>
              </a:custGeom>
              <a:solidFill>
                <a:srgbClr val="E98D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6"/>
              <p:cNvSpPr/>
              <p:nvPr/>
            </p:nvSpPr>
            <p:spPr>
              <a:xfrm>
                <a:off x="1942570" y="2090117"/>
                <a:ext cx="26780" cy="31206"/>
              </a:xfrm>
              <a:custGeom>
                <a:avLst/>
                <a:gdLst/>
                <a:ahLst/>
                <a:cxnLst/>
                <a:rect l="l" t="t" r="r" b="b"/>
                <a:pathLst>
                  <a:path w="351" h="409" extrusionOk="0">
                    <a:moveTo>
                      <a:pt x="55" y="1"/>
                    </a:moveTo>
                    <a:cubicBezTo>
                      <a:pt x="40" y="1"/>
                      <a:pt x="27" y="4"/>
                      <a:pt x="15" y="12"/>
                    </a:cubicBezTo>
                    <a:cubicBezTo>
                      <a:pt x="8" y="27"/>
                      <a:pt x="0" y="42"/>
                      <a:pt x="0" y="65"/>
                    </a:cubicBezTo>
                    <a:cubicBezTo>
                      <a:pt x="0" y="157"/>
                      <a:pt x="15" y="256"/>
                      <a:pt x="54" y="355"/>
                    </a:cubicBezTo>
                    <a:lnTo>
                      <a:pt x="61" y="378"/>
                    </a:lnTo>
                    <a:lnTo>
                      <a:pt x="69" y="378"/>
                    </a:lnTo>
                    <a:lnTo>
                      <a:pt x="115" y="385"/>
                    </a:lnTo>
                    <a:lnTo>
                      <a:pt x="305" y="408"/>
                    </a:lnTo>
                    <a:lnTo>
                      <a:pt x="351" y="408"/>
                    </a:lnTo>
                    <a:cubicBezTo>
                      <a:pt x="343" y="393"/>
                      <a:pt x="343" y="370"/>
                      <a:pt x="336" y="347"/>
                    </a:cubicBezTo>
                    <a:cubicBezTo>
                      <a:pt x="313" y="248"/>
                      <a:pt x="252" y="149"/>
                      <a:pt x="168" y="65"/>
                    </a:cubicBezTo>
                    <a:cubicBezTo>
                      <a:pt x="153" y="42"/>
                      <a:pt x="130" y="20"/>
                      <a:pt x="99" y="12"/>
                    </a:cubicBezTo>
                    <a:cubicBezTo>
                      <a:pt x="84" y="4"/>
                      <a:pt x="69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6"/>
              <p:cNvSpPr/>
              <p:nvPr/>
            </p:nvSpPr>
            <p:spPr>
              <a:xfrm>
                <a:off x="1902437" y="2117127"/>
                <a:ext cx="75687" cy="4761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624" extrusionOk="0">
                    <a:moveTo>
                      <a:pt x="580" y="1"/>
                    </a:moveTo>
                    <a:cubicBezTo>
                      <a:pt x="458" y="9"/>
                      <a:pt x="343" y="31"/>
                      <a:pt x="237" y="70"/>
                    </a:cubicBezTo>
                    <a:cubicBezTo>
                      <a:pt x="168" y="92"/>
                      <a:pt x="92" y="131"/>
                      <a:pt x="54" y="191"/>
                    </a:cubicBezTo>
                    <a:cubicBezTo>
                      <a:pt x="8" y="245"/>
                      <a:pt x="0" y="329"/>
                      <a:pt x="38" y="397"/>
                    </a:cubicBezTo>
                    <a:cubicBezTo>
                      <a:pt x="69" y="458"/>
                      <a:pt x="138" y="504"/>
                      <a:pt x="206" y="534"/>
                    </a:cubicBezTo>
                    <a:cubicBezTo>
                      <a:pt x="282" y="557"/>
                      <a:pt x="351" y="573"/>
                      <a:pt x="427" y="588"/>
                    </a:cubicBezTo>
                    <a:cubicBezTo>
                      <a:pt x="545" y="606"/>
                      <a:pt x="672" y="623"/>
                      <a:pt x="791" y="623"/>
                    </a:cubicBezTo>
                    <a:cubicBezTo>
                      <a:pt x="826" y="623"/>
                      <a:pt x="859" y="622"/>
                      <a:pt x="892" y="618"/>
                    </a:cubicBezTo>
                    <a:lnTo>
                      <a:pt x="930" y="611"/>
                    </a:lnTo>
                    <a:lnTo>
                      <a:pt x="945" y="580"/>
                    </a:lnTo>
                    <a:cubicBezTo>
                      <a:pt x="991" y="451"/>
                      <a:pt x="984" y="313"/>
                      <a:pt x="930" y="176"/>
                    </a:cubicBezTo>
                    <a:cubicBezTo>
                      <a:pt x="915" y="146"/>
                      <a:pt x="900" y="108"/>
                      <a:pt x="869" y="77"/>
                    </a:cubicBezTo>
                    <a:lnTo>
                      <a:pt x="846" y="54"/>
                    </a:lnTo>
                    <a:lnTo>
                      <a:pt x="831" y="47"/>
                    </a:lnTo>
                    <a:cubicBezTo>
                      <a:pt x="778" y="9"/>
                      <a:pt x="702" y="1"/>
                      <a:pt x="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6"/>
              <p:cNvSpPr/>
              <p:nvPr/>
            </p:nvSpPr>
            <p:spPr>
              <a:xfrm>
                <a:off x="1868103" y="2377075"/>
                <a:ext cx="185556" cy="89039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1167" extrusionOk="0">
                    <a:moveTo>
                      <a:pt x="1045" y="1"/>
                    </a:moveTo>
                    <a:cubicBezTo>
                      <a:pt x="687" y="1"/>
                      <a:pt x="344" y="77"/>
                      <a:pt x="1" y="153"/>
                    </a:cubicBezTo>
                    <a:lnTo>
                      <a:pt x="24" y="1129"/>
                    </a:lnTo>
                    <a:lnTo>
                      <a:pt x="2318" y="1167"/>
                    </a:lnTo>
                    <a:cubicBezTo>
                      <a:pt x="2432" y="862"/>
                      <a:pt x="2287" y="504"/>
                      <a:pt x="2020" y="298"/>
                    </a:cubicBezTo>
                    <a:cubicBezTo>
                      <a:pt x="1754" y="85"/>
                      <a:pt x="1395" y="1"/>
                      <a:pt x="10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6"/>
              <p:cNvSpPr/>
              <p:nvPr/>
            </p:nvSpPr>
            <p:spPr>
              <a:xfrm>
                <a:off x="1472115" y="2355177"/>
                <a:ext cx="184411" cy="95219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248" extrusionOk="0">
                    <a:moveTo>
                      <a:pt x="1502" y="0"/>
                    </a:moveTo>
                    <a:cubicBezTo>
                      <a:pt x="1443" y="0"/>
                      <a:pt x="1385" y="2"/>
                      <a:pt x="1327" y="6"/>
                    </a:cubicBezTo>
                    <a:cubicBezTo>
                      <a:pt x="976" y="29"/>
                      <a:pt x="626" y="135"/>
                      <a:pt x="374" y="356"/>
                    </a:cubicBezTo>
                    <a:cubicBezTo>
                      <a:pt x="122" y="585"/>
                      <a:pt x="1" y="951"/>
                      <a:pt x="138" y="1248"/>
                    </a:cubicBezTo>
                    <a:lnTo>
                      <a:pt x="2417" y="1057"/>
                    </a:lnTo>
                    <a:lnTo>
                      <a:pt x="2378" y="90"/>
                    </a:lnTo>
                    <a:cubicBezTo>
                      <a:pt x="2091" y="45"/>
                      <a:pt x="1799" y="0"/>
                      <a:pt x="15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6"/>
              <p:cNvSpPr/>
              <p:nvPr/>
            </p:nvSpPr>
            <p:spPr>
              <a:xfrm>
                <a:off x="1447700" y="1681006"/>
                <a:ext cx="154731" cy="313506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4109" extrusionOk="0">
                    <a:moveTo>
                      <a:pt x="1677" y="1"/>
                    </a:moveTo>
                    <a:cubicBezTo>
                      <a:pt x="1121" y="458"/>
                      <a:pt x="580" y="969"/>
                      <a:pt x="290" y="1632"/>
                    </a:cubicBezTo>
                    <a:cubicBezTo>
                      <a:pt x="0" y="2295"/>
                      <a:pt x="39" y="3149"/>
                      <a:pt x="557" y="3652"/>
                    </a:cubicBezTo>
                    <a:cubicBezTo>
                      <a:pt x="831" y="3934"/>
                      <a:pt x="1227" y="4078"/>
                      <a:pt x="1616" y="4101"/>
                    </a:cubicBezTo>
                    <a:cubicBezTo>
                      <a:pt x="1631" y="4109"/>
                      <a:pt x="1639" y="4109"/>
                      <a:pt x="1654" y="4109"/>
                    </a:cubicBezTo>
                    <a:lnTo>
                      <a:pt x="1860" y="4109"/>
                    </a:lnTo>
                    <a:cubicBezTo>
                      <a:pt x="1906" y="3888"/>
                      <a:pt x="1959" y="3667"/>
                      <a:pt x="2028" y="3446"/>
                    </a:cubicBezTo>
                    <a:lnTo>
                      <a:pt x="2028" y="3446"/>
                    </a:lnTo>
                    <a:cubicBezTo>
                      <a:pt x="2007" y="3448"/>
                      <a:pt x="1988" y="3449"/>
                      <a:pt x="1969" y="3449"/>
                    </a:cubicBezTo>
                    <a:cubicBezTo>
                      <a:pt x="1931" y="3449"/>
                      <a:pt x="1896" y="3446"/>
                      <a:pt x="1860" y="3446"/>
                    </a:cubicBezTo>
                    <a:cubicBezTo>
                      <a:pt x="1639" y="3423"/>
                      <a:pt x="1426" y="3347"/>
                      <a:pt x="1266" y="3202"/>
                    </a:cubicBezTo>
                    <a:cubicBezTo>
                      <a:pt x="1029" y="2988"/>
                      <a:pt x="923" y="2661"/>
                      <a:pt x="915" y="2341"/>
                    </a:cubicBezTo>
                    <a:cubicBezTo>
                      <a:pt x="900" y="1685"/>
                      <a:pt x="1296" y="1037"/>
                      <a:pt x="1883" y="755"/>
                    </a:cubicBezTo>
                    <a:lnTo>
                      <a:pt x="16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6"/>
              <p:cNvSpPr/>
              <p:nvPr/>
            </p:nvSpPr>
            <p:spPr>
              <a:xfrm>
                <a:off x="1568633" y="1672537"/>
                <a:ext cx="32655" cy="74466"/>
              </a:xfrm>
              <a:custGeom>
                <a:avLst/>
                <a:gdLst/>
                <a:ahLst/>
                <a:cxnLst/>
                <a:rect l="l" t="t" r="r" b="b"/>
                <a:pathLst>
                  <a:path w="428" h="976" extrusionOk="0">
                    <a:moveTo>
                      <a:pt x="76" y="0"/>
                    </a:moveTo>
                    <a:cubicBezTo>
                      <a:pt x="66" y="0"/>
                      <a:pt x="56" y="2"/>
                      <a:pt x="46" y="5"/>
                    </a:cubicBezTo>
                    <a:cubicBezTo>
                      <a:pt x="8" y="20"/>
                      <a:pt x="1" y="81"/>
                      <a:pt x="8" y="127"/>
                    </a:cubicBezTo>
                    <a:cubicBezTo>
                      <a:pt x="39" y="379"/>
                      <a:pt x="107" y="630"/>
                      <a:pt x="214" y="866"/>
                    </a:cubicBezTo>
                    <a:cubicBezTo>
                      <a:pt x="229" y="897"/>
                      <a:pt x="245" y="920"/>
                      <a:pt x="267" y="943"/>
                    </a:cubicBezTo>
                    <a:cubicBezTo>
                      <a:pt x="286" y="961"/>
                      <a:pt x="315" y="975"/>
                      <a:pt x="342" y="975"/>
                    </a:cubicBezTo>
                    <a:cubicBezTo>
                      <a:pt x="348" y="975"/>
                      <a:pt x="354" y="974"/>
                      <a:pt x="359" y="973"/>
                    </a:cubicBezTo>
                    <a:cubicBezTo>
                      <a:pt x="389" y="966"/>
                      <a:pt x="412" y="935"/>
                      <a:pt x="420" y="897"/>
                    </a:cubicBezTo>
                    <a:cubicBezTo>
                      <a:pt x="427" y="866"/>
                      <a:pt x="420" y="836"/>
                      <a:pt x="412" y="805"/>
                    </a:cubicBezTo>
                    <a:cubicBezTo>
                      <a:pt x="374" y="584"/>
                      <a:pt x="306" y="379"/>
                      <a:pt x="237" y="173"/>
                    </a:cubicBezTo>
                    <a:cubicBezTo>
                      <a:pt x="222" y="127"/>
                      <a:pt x="206" y="81"/>
                      <a:pt x="176" y="51"/>
                    </a:cubicBezTo>
                    <a:cubicBezTo>
                      <a:pt x="152" y="21"/>
                      <a:pt x="114" y="0"/>
                      <a:pt x="76" y="0"/>
                    </a:cubicBezTo>
                    <a:close/>
                  </a:path>
                </a:pathLst>
              </a:custGeom>
              <a:solidFill>
                <a:srgbClr val="E98D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6"/>
              <p:cNvSpPr/>
              <p:nvPr/>
            </p:nvSpPr>
            <p:spPr>
              <a:xfrm>
                <a:off x="1575042" y="1612261"/>
                <a:ext cx="59970" cy="88047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154" extrusionOk="0">
                    <a:moveTo>
                      <a:pt x="555" y="1"/>
                    </a:moveTo>
                    <a:cubicBezTo>
                      <a:pt x="543" y="1"/>
                      <a:pt x="531" y="1"/>
                      <a:pt x="519" y="3"/>
                    </a:cubicBezTo>
                    <a:cubicBezTo>
                      <a:pt x="450" y="18"/>
                      <a:pt x="382" y="56"/>
                      <a:pt x="321" y="109"/>
                    </a:cubicBezTo>
                    <a:cubicBezTo>
                      <a:pt x="107" y="292"/>
                      <a:pt x="1" y="597"/>
                      <a:pt x="69" y="871"/>
                    </a:cubicBezTo>
                    <a:lnTo>
                      <a:pt x="115" y="1153"/>
                    </a:lnTo>
                    <a:cubicBezTo>
                      <a:pt x="206" y="940"/>
                      <a:pt x="290" y="727"/>
                      <a:pt x="382" y="513"/>
                    </a:cubicBezTo>
                    <a:cubicBezTo>
                      <a:pt x="397" y="460"/>
                      <a:pt x="420" y="414"/>
                      <a:pt x="465" y="384"/>
                    </a:cubicBezTo>
                    <a:cubicBezTo>
                      <a:pt x="542" y="323"/>
                      <a:pt x="664" y="346"/>
                      <a:pt x="732" y="277"/>
                    </a:cubicBezTo>
                    <a:cubicBezTo>
                      <a:pt x="786" y="224"/>
                      <a:pt x="778" y="125"/>
                      <a:pt x="732" y="71"/>
                    </a:cubicBezTo>
                    <a:cubicBezTo>
                      <a:pt x="687" y="20"/>
                      <a:pt x="620" y="1"/>
                      <a:pt x="5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6"/>
              <p:cNvSpPr/>
              <p:nvPr/>
            </p:nvSpPr>
            <p:spPr>
              <a:xfrm>
                <a:off x="1577407" y="1654988"/>
                <a:ext cx="75077" cy="8408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1102" extrusionOk="0">
                    <a:moveTo>
                      <a:pt x="420" y="0"/>
                    </a:moveTo>
                    <a:cubicBezTo>
                      <a:pt x="349" y="0"/>
                      <a:pt x="280" y="19"/>
                      <a:pt x="221" y="60"/>
                    </a:cubicBezTo>
                    <a:cubicBezTo>
                      <a:pt x="0" y="212"/>
                      <a:pt x="31" y="586"/>
                      <a:pt x="137" y="837"/>
                    </a:cubicBezTo>
                    <a:cubicBezTo>
                      <a:pt x="183" y="936"/>
                      <a:pt x="252" y="1028"/>
                      <a:pt x="351" y="1074"/>
                    </a:cubicBezTo>
                    <a:cubicBezTo>
                      <a:pt x="400" y="1094"/>
                      <a:pt x="453" y="1101"/>
                      <a:pt x="509" y="1101"/>
                    </a:cubicBezTo>
                    <a:cubicBezTo>
                      <a:pt x="557" y="1101"/>
                      <a:pt x="606" y="1096"/>
                      <a:pt x="655" y="1089"/>
                    </a:cubicBezTo>
                    <a:cubicBezTo>
                      <a:pt x="739" y="1074"/>
                      <a:pt x="831" y="1051"/>
                      <a:pt x="892" y="990"/>
                    </a:cubicBezTo>
                    <a:cubicBezTo>
                      <a:pt x="983" y="891"/>
                      <a:pt x="983" y="738"/>
                      <a:pt x="960" y="609"/>
                    </a:cubicBezTo>
                    <a:cubicBezTo>
                      <a:pt x="922" y="426"/>
                      <a:pt x="861" y="250"/>
                      <a:pt x="724" y="121"/>
                    </a:cubicBezTo>
                    <a:cubicBezTo>
                      <a:pt x="645" y="46"/>
                      <a:pt x="531" y="0"/>
                      <a:pt x="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6"/>
              <p:cNvSpPr/>
              <p:nvPr/>
            </p:nvSpPr>
            <p:spPr>
              <a:xfrm>
                <a:off x="1250545" y="1265867"/>
                <a:ext cx="385073" cy="384997"/>
              </a:xfrm>
              <a:custGeom>
                <a:avLst/>
                <a:gdLst/>
                <a:ahLst/>
                <a:cxnLst/>
                <a:rect l="l" t="t" r="r" b="b"/>
                <a:pathLst>
                  <a:path w="5047" h="5046" extrusionOk="0">
                    <a:moveTo>
                      <a:pt x="2523" y="0"/>
                    </a:moveTo>
                    <a:cubicBezTo>
                      <a:pt x="1129" y="0"/>
                      <a:pt x="1" y="1136"/>
                      <a:pt x="1" y="2523"/>
                    </a:cubicBezTo>
                    <a:cubicBezTo>
                      <a:pt x="1" y="3918"/>
                      <a:pt x="1129" y="5046"/>
                      <a:pt x="2523" y="5046"/>
                    </a:cubicBezTo>
                    <a:cubicBezTo>
                      <a:pt x="3911" y="5046"/>
                      <a:pt x="5046" y="3918"/>
                      <a:pt x="5046" y="2523"/>
                    </a:cubicBezTo>
                    <a:cubicBezTo>
                      <a:pt x="5046" y="1136"/>
                      <a:pt x="3911" y="0"/>
                      <a:pt x="25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6"/>
              <p:cNvSpPr/>
              <p:nvPr/>
            </p:nvSpPr>
            <p:spPr>
              <a:xfrm>
                <a:off x="1297087" y="1312333"/>
                <a:ext cx="291991" cy="291991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3827" extrusionOk="0">
                    <a:moveTo>
                      <a:pt x="1913" y="1"/>
                    </a:moveTo>
                    <a:cubicBezTo>
                      <a:pt x="854" y="1"/>
                      <a:pt x="1" y="862"/>
                      <a:pt x="1" y="1914"/>
                    </a:cubicBezTo>
                    <a:cubicBezTo>
                      <a:pt x="1" y="2973"/>
                      <a:pt x="854" y="3827"/>
                      <a:pt x="1913" y="3827"/>
                    </a:cubicBezTo>
                    <a:cubicBezTo>
                      <a:pt x="2965" y="3827"/>
                      <a:pt x="3826" y="2973"/>
                      <a:pt x="3826" y="1914"/>
                    </a:cubicBezTo>
                    <a:cubicBezTo>
                      <a:pt x="3826" y="862"/>
                      <a:pt x="2965" y="1"/>
                      <a:pt x="19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6"/>
              <p:cNvSpPr/>
              <p:nvPr/>
            </p:nvSpPr>
            <p:spPr>
              <a:xfrm>
                <a:off x="2250739" y="1930501"/>
                <a:ext cx="96593" cy="96593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1266" extrusionOk="0">
                    <a:moveTo>
                      <a:pt x="633" y="0"/>
                    </a:moveTo>
                    <a:cubicBezTo>
                      <a:pt x="283" y="0"/>
                      <a:pt x="1" y="282"/>
                      <a:pt x="1" y="633"/>
                    </a:cubicBezTo>
                    <a:cubicBezTo>
                      <a:pt x="1" y="984"/>
                      <a:pt x="283" y="1266"/>
                      <a:pt x="633" y="1266"/>
                    </a:cubicBezTo>
                    <a:cubicBezTo>
                      <a:pt x="984" y="1266"/>
                      <a:pt x="1266" y="984"/>
                      <a:pt x="1266" y="633"/>
                    </a:cubicBezTo>
                    <a:cubicBezTo>
                      <a:pt x="1266" y="282"/>
                      <a:pt x="984" y="0"/>
                      <a:pt x="6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8" name="Google Shape;1358;p56"/>
            <p:cNvGrpSpPr/>
            <p:nvPr/>
          </p:nvGrpSpPr>
          <p:grpSpPr>
            <a:xfrm>
              <a:off x="6638574" y="3967969"/>
              <a:ext cx="1135850" cy="799754"/>
              <a:chOff x="6638574" y="3967969"/>
              <a:chExt cx="1135850" cy="799754"/>
            </a:xfrm>
          </p:grpSpPr>
          <p:sp>
            <p:nvSpPr>
              <p:cNvPr id="1359" name="Google Shape;1359;p56"/>
              <p:cNvSpPr/>
              <p:nvPr/>
            </p:nvSpPr>
            <p:spPr>
              <a:xfrm>
                <a:off x="6745697" y="4381506"/>
                <a:ext cx="935713" cy="386218"/>
              </a:xfrm>
              <a:custGeom>
                <a:avLst/>
                <a:gdLst/>
                <a:ahLst/>
                <a:cxnLst/>
                <a:rect l="l" t="t" r="r" b="b"/>
                <a:pathLst>
                  <a:path w="12264" h="5062" extrusionOk="0">
                    <a:moveTo>
                      <a:pt x="1" y="1"/>
                    </a:moveTo>
                    <a:lnTo>
                      <a:pt x="435" y="4718"/>
                    </a:lnTo>
                    <a:cubicBezTo>
                      <a:pt x="458" y="4909"/>
                      <a:pt x="626" y="5061"/>
                      <a:pt x="831" y="5061"/>
                    </a:cubicBezTo>
                    <a:lnTo>
                      <a:pt x="11890" y="4962"/>
                    </a:lnTo>
                    <a:cubicBezTo>
                      <a:pt x="12103" y="4955"/>
                      <a:pt x="12264" y="4787"/>
                      <a:pt x="12256" y="4581"/>
                    </a:cubicBezTo>
                    <a:lnTo>
                      <a:pt x="12035" y="12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6"/>
              <p:cNvSpPr/>
              <p:nvPr/>
            </p:nvSpPr>
            <p:spPr>
              <a:xfrm>
                <a:off x="6638574" y="4042665"/>
                <a:ext cx="1043979" cy="449469"/>
              </a:xfrm>
              <a:custGeom>
                <a:avLst/>
                <a:gdLst/>
                <a:ahLst/>
                <a:cxnLst/>
                <a:rect l="l" t="t" r="r" b="b"/>
                <a:pathLst>
                  <a:path w="13683" h="5891" extrusionOk="0">
                    <a:moveTo>
                      <a:pt x="6378" y="0"/>
                    </a:moveTo>
                    <a:cubicBezTo>
                      <a:pt x="4890" y="0"/>
                      <a:pt x="1" y="4464"/>
                      <a:pt x="1786" y="4792"/>
                    </a:cubicBezTo>
                    <a:cubicBezTo>
                      <a:pt x="5025" y="5392"/>
                      <a:pt x="9912" y="5891"/>
                      <a:pt x="12191" y="5891"/>
                    </a:cubicBezTo>
                    <a:cubicBezTo>
                      <a:pt x="12925" y="5891"/>
                      <a:pt x="13389" y="5839"/>
                      <a:pt x="13439" y="5722"/>
                    </a:cubicBezTo>
                    <a:cubicBezTo>
                      <a:pt x="13683" y="5158"/>
                      <a:pt x="7022" y="82"/>
                      <a:pt x="6465" y="6"/>
                    </a:cubicBezTo>
                    <a:cubicBezTo>
                      <a:pt x="6438" y="2"/>
                      <a:pt x="6409" y="0"/>
                      <a:pt x="63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6"/>
              <p:cNvSpPr/>
              <p:nvPr/>
            </p:nvSpPr>
            <p:spPr>
              <a:xfrm>
                <a:off x="6905618" y="4247221"/>
                <a:ext cx="131537" cy="66608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873" extrusionOk="0">
                    <a:moveTo>
                      <a:pt x="739" y="0"/>
                    </a:moveTo>
                    <a:cubicBezTo>
                      <a:pt x="406" y="0"/>
                      <a:pt x="132" y="102"/>
                      <a:pt x="46" y="267"/>
                    </a:cubicBezTo>
                    <a:cubicBezTo>
                      <a:pt x="31" y="290"/>
                      <a:pt x="23" y="320"/>
                      <a:pt x="23" y="351"/>
                    </a:cubicBezTo>
                    <a:cubicBezTo>
                      <a:pt x="1" y="587"/>
                      <a:pt x="366" y="816"/>
                      <a:pt x="831" y="861"/>
                    </a:cubicBezTo>
                    <a:cubicBezTo>
                      <a:pt x="895" y="869"/>
                      <a:pt x="958" y="872"/>
                      <a:pt x="1018" y="872"/>
                    </a:cubicBezTo>
                    <a:cubicBezTo>
                      <a:pt x="1324" y="872"/>
                      <a:pt x="1574" y="779"/>
                      <a:pt x="1670" y="633"/>
                    </a:cubicBezTo>
                    <a:cubicBezTo>
                      <a:pt x="1693" y="602"/>
                      <a:pt x="1700" y="564"/>
                      <a:pt x="1708" y="526"/>
                    </a:cubicBezTo>
                    <a:cubicBezTo>
                      <a:pt x="1723" y="290"/>
                      <a:pt x="1365" y="61"/>
                      <a:pt x="900" y="8"/>
                    </a:cubicBezTo>
                    <a:cubicBezTo>
                      <a:pt x="845" y="3"/>
                      <a:pt x="792" y="0"/>
                      <a:pt x="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6"/>
              <p:cNvSpPr/>
              <p:nvPr/>
            </p:nvSpPr>
            <p:spPr>
              <a:xfrm>
                <a:off x="7031204" y="4208232"/>
                <a:ext cx="106511" cy="43871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575" extrusionOk="0">
                    <a:moveTo>
                      <a:pt x="556" y="0"/>
                    </a:moveTo>
                    <a:cubicBezTo>
                      <a:pt x="308" y="0"/>
                      <a:pt x="108" y="58"/>
                      <a:pt x="39" y="153"/>
                    </a:cubicBezTo>
                    <a:cubicBezTo>
                      <a:pt x="24" y="168"/>
                      <a:pt x="8" y="191"/>
                      <a:pt x="8" y="214"/>
                    </a:cubicBezTo>
                    <a:cubicBezTo>
                      <a:pt x="1" y="366"/>
                      <a:pt x="290" y="526"/>
                      <a:pt x="672" y="564"/>
                    </a:cubicBezTo>
                    <a:cubicBezTo>
                      <a:pt x="732" y="571"/>
                      <a:pt x="792" y="574"/>
                      <a:pt x="849" y="574"/>
                    </a:cubicBezTo>
                    <a:cubicBezTo>
                      <a:pt x="1120" y="574"/>
                      <a:pt x="1335" y="502"/>
                      <a:pt x="1373" y="389"/>
                    </a:cubicBezTo>
                    <a:lnTo>
                      <a:pt x="1380" y="359"/>
                    </a:lnTo>
                    <a:cubicBezTo>
                      <a:pt x="1396" y="206"/>
                      <a:pt x="1098" y="46"/>
                      <a:pt x="717" y="8"/>
                    </a:cubicBezTo>
                    <a:cubicBezTo>
                      <a:pt x="662" y="3"/>
                      <a:pt x="608" y="0"/>
                      <a:pt x="5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6"/>
              <p:cNvSpPr/>
              <p:nvPr/>
            </p:nvSpPr>
            <p:spPr>
              <a:xfrm>
                <a:off x="7451684" y="4376623"/>
                <a:ext cx="86674" cy="48067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630" extrusionOk="0">
                    <a:moveTo>
                      <a:pt x="363" y="1"/>
                    </a:moveTo>
                    <a:cubicBezTo>
                      <a:pt x="246" y="1"/>
                      <a:pt x="148" y="28"/>
                      <a:pt x="92" y="80"/>
                    </a:cubicBezTo>
                    <a:cubicBezTo>
                      <a:pt x="69" y="95"/>
                      <a:pt x="53" y="118"/>
                      <a:pt x="38" y="148"/>
                    </a:cubicBezTo>
                    <a:cubicBezTo>
                      <a:pt x="0" y="301"/>
                      <a:pt x="198" y="491"/>
                      <a:pt x="495" y="583"/>
                    </a:cubicBezTo>
                    <a:cubicBezTo>
                      <a:pt x="596" y="615"/>
                      <a:pt x="694" y="630"/>
                      <a:pt x="782" y="630"/>
                    </a:cubicBezTo>
                    <a:cubicBezTo>
                      <a:pt x="948" y="630"/>
                      <a:pt x="1075" y="576"/>
                      <a:pt x="1105" y="476"/>
                    </a:cubicBezTo>
                    <a:lnTo>
                      <a:pt x="1113" y="461"/>
                    </a:lnTo>
                    <a:cubicBezTo>
                      <a:pt x="1136" y="316"/>
                      <a:pt x="938" y="133"/>
                      <a:pt x="656" y="49"/>
                    </a:cubicBezTo>
                    <a:cubicBezTo>
                      <a:pt x="553" y="16"/>
                      <a:pt x="453" y="1"/>
                      <a:pt x="3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6"/>
              <p:cNvSpPr/>
              <p:nvPr/>
            </p:nvSpPr>
            <p:spPr>
              <a:xfrm>
                <a:off x="7078357" y="4289566"/>
                <a:ext cx="136115" cy="74772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980" extrusionOk="0">
                    <a:moveTo>
                      <a:pt x="766" y="1"/>
                    </a:moveTo>
                    <a:cubicBezTo>
                      <a:pt x="391" y="1"/>
                      <a:pt x="92" y="137"/>
                      <a:pt x="38" y="344"/>
                    </a:cubicBezTo>
                    <a:cubicBezTo>
                      <a:pt x="31" y="367"/>
                      <a:pt x="31" y="383"/>
                      <a:pt x="23" y="398"/>
                    </a:cubicBezTo>
                    <a:cubicBezTo>
                      <a:pt x="0" y="665"/>
                      <a:pt x="374" y="924"/>
                      <a:pt x="854" y="969"/>
                    </a:cubicBezTo>
                    <a:cubicBezTo>
                      <a:pt x="912" y="976"/>
                      <a:pt x="969" y="979"/>
                      <a:pt x="1025" y="979"/>
                    </a:cubicBezTo>
                    <a:cubicBezTo>
                      <a:pt x="1413" y="979"/>
                      <a:pt x="1720" y="823"/>
                      <a:pt x="1753" y="604"/>
                    </a:cubicBezTo>
                    <a:lnTo>
                      <a:pt x="1761" y="581"/>
                    </a:lnTo>
                    <a:cubicBezTo>
                      <a:pt x="1784" y="314"/>
                      <a:pt x="1410" y="55"/>
                      <a:pt x="930" y="9"/>
                    </a:cubicBezTo>
                    <a:cubicBezTo>
                      <a:pt x="874" y="3"/>
                      <a:pt x="820" y="1"/>
                      <a:pt x="7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6"/>
              <p:cNvSpPr/>
              <p:nvPr/>
            </p:nvSpPr>
            <p:spPr>
              <a:xfrm>
                <a:off x="7294662" y="4581483"/>
                <a:ext cx="138480" cy="124670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1634" extrusionOk="0">
                    <a:moveTo>
                      <a:pt x="883" y="0"/>
                    </a:moveTo>
                    <a:cubicBezTo>
                      <a:pt x="868" y="0"/>
                      <a:pt x="854" y="1"/>
                      <a:pt x="839" y="1"/>
                    </a:cubicBezTo>
                    <a:cubicBezTo>
                      <a:pt x="793" y="1"/>
                      <a:pt x="747" y="9"/>
                      <a:pt x="701" y="17"/>
                    </a:cubicBezTo>
                    <a:cubicBezTo>
                      <a:pt x="290" y="100"/>
                      <a:pt x="0" y="459"/>
                      <a:pt x="38" y="863"/>
                    </a:cubicBezTo>
                    <a:cubicBezTo>
                      <a:pt x="75" y="1298"/>
                      <a:pt x="470" y="1633"/>
                      <a:pt x="931" y="1633"/>
                    </a:cubicBezTo>
                    <a:cubicBezTo>
                      <a:pt x="946" y="1633"/>
                      <a:pt x="961" y="1633"/>
                      <a:pt x="976" y="1632"/>
                    </a:cubicBezTo>
                    <a:cubicBezTo>
                      <a:pt x="1014" y="1632"/>
                      <a:pt x="1052" y="1625"/>
                      <a:pt x="1090" y="1625"/>
                    </a:cubicBezTo>
                    <a:cubicBezTo>
                      <a:pt x="1509" y="1549"/>
                      <a:pt x="1814" y="1190"/>
                      <a:pt x="1776" y="779"/>
                    </a:cubicBezTo>
                    <a:cubicBezTo>
                      <a:pt x="1739" y="343"/>
                      <a:pt x="1344" y="0"/>
                      <a:pt x="8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6"/>
              <p:cNvSpPr/>
              <p:nvPr/>
            </p:nvSpPr>
            <p:spPr>
              <a:xfrm>
                <a:off x="6856787" y="4607120"/>
                <a:ext cx="108190" cy="9781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82" extrusionOk="0">
                    <a:moveTo>
                      <a:pt x="641" y="1"/>
                    </a:moveTo>
                    <a:cubicBezTo>
                      <a:pt x="275" y="31"/>
                      <a:pt x="0" y="328"/>
                      <a:pt x="23" y="679"/>
                    </a:cubicBezTo>
                    <a:cubicBezTo>
                      <a:pt x="53" y="1020"/>
                      <a:pt x="364" y="1282"/>
                      <a:pt x="724" y="1282"/>
                    </a:cubicBezTo>
                    <a:cubicBezTo>
                      <a:pt x="735" y="1282"/>
                      <a:pt x="745" y="1282"/>
                      <a:pt x="755" y="1281"/>
                    </a:cubicBezTo>
                    <a:lnTo>
                      <a:pt x="763" y="1281"/>
                    </a:lnTo>
                    <a:cubicBezTo>
                      <a:pt x="1136" y="1266"/>
                      <a:pt x="1418" y="961"/>
                      <a:pt x="1395" y="610"/>
                    </a:cubicBezTo>
                    <a:cubicBezTo>
                      <a:pt x="1372" y="351"/>
                      <a:pt x="1189" y="138"/>
                      <a:pt x="953" y="46"/>
                    </a:cubicBezTo>
                    <a:cubicBezTo>
                      <a:pt x="862" y="16"/>
                      <a:pt x="763" y="1"/>
                      <a:pt x="6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6"/>
              <p:cNvSpPr/>
              <p:nvPr/>
            </p:nvSpPr>
            <p:spPr>
              <a:xfrm>
                <a:off x="6943996" y="4506482"/>
                <a:ext cx="75687" cy="66455"/>
              </a:xfrm>
              <a:custGeom>
                <a:avLst/>
                <a:gdLst/>
                <a:ahLst/>
                <a:cxnLst/>
                <a:rect l="l" t="t" r="r" b="b"/>
                <a:pathLst>
                  <a:path w="992" h="871" extrusionOk="0">
                    <a:moveTo>
                      <a:pt x="489" y="0"/>
                    </a:moveTo>
                    <a:cubicBezTo>
                      <a:pt x="479" y="0"/>
                      <a:pt x="468" y="1"/>
                      <a:pt x="458" y="1"/>
                    </a:cubicBezTo>
                    <a:cubicBezTo>
                      <a:pt x="420" y="1"/>
                      <a:pt x="382" y="9"/>
                      <a:pt x="344" y="24"/>
                    </a:cubicBezTo>
                    <a:cubicBezTo>
                      <a:pt x="145" y="77"/>
                      <a:pt x="1" y="253"/>
                      <a:pt x="24" y="459"/>
                    </a:cubicBezTo>
                    <a:cubicBezTo>
                      <a:pt x="39" y="649"/>
                      <a:pt x="191" y="809"/>
                      <a:pt x="389" y="855"/>
                    </a:cubicBezTo>
                    <a:cubicBezTo>
                      <a:pt x="435" y="862"/>
                      <a:pt x="481" y="870"/>
                      <a:pt x="534" y="870"/>
                    </a:cubicBezTo>
                    <a:cubicBezTo>
                      <a:pt x="793" y="855"/>
                      <a:pt x="991" y="649"/>
                      <a:pt x="969" y="413"/>
                    </a:cubicBezTo>
                    <a:cubicBezTo>
                      <a:pt x="954" y="178"/>
                      <a:pt x="742" y="0"/>
                      <a:pt x="4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56"/>
              <p:cNvSpPr/>
              <p:nvPr/>
            </p:nvSpPr>
            <p:spPr>
              <a:xfrm>
                <a:off x="7565063" y="4597277"/>
                <a:ext cx="75687" cy="66226"/>
              </a:xfrm>
              <a:custGeom>
                <a:avLst/>
                <a:gdLst/>
                <a:ahLst/>
                <a:cxnLst/>
                <a:rect l="l" t="t" r="r" b="b"/>
                <a:pathLst>
                  <a:path w="992" h="868" extrusionOk="0">
                    <a:moveTo>
                      <a:pt x="458" y="0"/>
                    </a:moveTo>
                    <a:cubicBezTo>
                      <a:pt x="198" y="8"/>
                      <a:pt x="0" y="214"/>
                      <a:pt x="23" y="457"/>
                    </a:cubicBezTo>
                    <a:cubicBezTo>
                      <a:pt x="38" y="671"/>
                      <a:pt x="221" y="839"/>
                      <a:pt x="442" y="861"/>
                    </a:cubicBezTo>
                    <a:cubicBezTo>
                      <a:pt x="458" y="865"/>
                      <a:pt x="473" y="867"/>
                      <a:pt x="488" y="867"/>
                    </a:cubicBezTo>
                    <a:cubicBezTo>
                      <a:pt x="503" y="867"/>
                      <a:pt x="519" y="865"/>
                      <a:pt x="534" y="861"/>
                    </a:cubicBezTo>
                    <a:cubicBezTo>
                      <a:pt x="793" y="854"/>
                      <a:pt x="991" y="648"/>
                      <a:pt x="968" y="412"/>
                    </a:cubicBezTo>
                    <a:cubicBezTo>
                      <a:pt x="953" y="183"/>
                      <a:pt x="755" y="8"/>
                      <a:pt x="5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56"/>
              <p:cNvSpPr/>
              <p:nvPr/>
            </p:nvSpPr>
            <p:spPr>
              <a:xfrm>
                <a:off x="7186471" y="4505872"/>
                <a:ext cx="96593" cy="85606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1122" extrusionOk="0">
                    <a:moveTo>
                      <a:pt x="618" y="1"/>
                    </a:moveTo>
                    <a:cubicBezTo>
                      <a:pt x="608" y="1"/>
                      <a:pt x="598" y="1"/>
                      <a:pt x="588" y="2"/>
                    </a:cubicBezTo>
                    <a:lnTo>
                      <a:pt x="565" y="2"/>
                    </a:lnTo>
                    <a:cubicBezTo>
                      <a:pt x="245" y="32"/>
                      <a:pt x="1" y="291"/>
                      <a:pt x="31" y="588"/>
                    </a:cubicBezTo>
                    <a:cubicBezTo>
                      <a:pt x="46" y="855"/>
                      <a:pt x="268" y="1061"/>
                      <a:pt x="534" y="1114"/>
                    </a:cubicBezTo>
                    <a:cubicBezTo>
                      <a:pt x="580" y="1122"/>
                      <a:pt x="633" y="1122"/>
                      <a:pt x="679" y="1122"/>
                    </a:cubicBezTo>
                    <a:cubicBezTo>
                      <a:pt x="1014" y="1107"/>
                      <a:pt x="1266" y="840"/>
                      <a:pt x="1243" y="527"/>
                    </a:cubicBezTo>
                    <a:cubicBezTo>
                      <a:pt x="1213" y="232"/>
                      <a:pt x="940" y="1"/>
                      <a:pt x="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56"/>
              <p:cNvSpPr/>
              <p:nvPr/>
            </p:nvSpPr>
            <p:spPr>
              <a:xfrm>
                <a:off x="6905618" y="4267516"/>
                <a:ext cx="127417" cy="46313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607" extrusionOk="0">
                    <a:moveTo>
                      <a:pt x="46" y="1"/>
                    </a:moveTo>
                    <a:cubicBezTo>
                      <a:pt x="31" y="24"/>
                      <a:pt x="23" y="54"/>
                      <a:pt x="23" y="85"/>
                    </a:cubicBezTo>
                    <a:cubicBezTo>
                      <a:pt x="1" y="321"/>
                      <a:pt x="366" y="550"/>
                      <a:pt x="831" y="595"/>
                    </a:cubicBezTo>
                    <a:cubicBezTo>
                      <a:pt x="895" y="603"/>
                      <a:pt x="958" y="606"/>
                      <a:pt x="1018" y="606"/>
                    </a:cubicBezTo>
                    <a:cubicBezTo>
                      <a:pt x="1324" y="606"/>
                      <a:pt x="1574" y="513"/>
                      <a:pt x="1670" y="367"/>
                    </a:cubicBezTo>
                    <a:lnTo>
                      <a:pt x="1670" y="367"/>
                    </a:lnTo>
                    <a:cubicBezTo>
                      <a:pt x="1620" y="371"/>
                      <a:pt x="1570" y="374"/>
                      <a:pt x="1520" y="374"/>
                    </a:cubicBezTo>
                    <a:cubicBezTo>
                      <a:pt x="1332" y="374"/>
                      <a:pt x="1142" y="343"/>
                      <a:pt x="961" y="313"/>
                    </a:cubicBezTo>
                    <a:cubicBezTo>
                      <a:pt x="641" y="252"/>
                      <a:pt x="336" y="146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56"/>
              <p:cNvSpPr/>
              <p:nvPr/>
            </p:nvSpPr>
            <p:spPr>
              <a:xfrm>
                <a:off x="6788729" y="3972089"/>
                <a:ext cx="132071" cy="11437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499" extrusionOk="0">
                    <a:moveTo>
                      <a:pt x="1352" y="0"/>
                    </a:moveTo>
                    <a:cubicBezTo>
                      <a:pt x="1150" y="0"/>
                      <a:pt x="973" y="153"/>
                      <a:pt x="892" y="306"/>
                    </a:cubicBezTo>
                    <a:cubicBezTo>
                      <a:pt x="870" y="359"/>
                      <a:pt x="854" y="413"/>
                      <a:pt x="839" y="458"/>
                    </a:cubicBezTo>
                    <a:cubicBezTo>
                      <a:pt x="793" y="443"/>
                      <a:pt x="732" y="420"/>
                      <a:pt x="671" y="413"/>
                    </a:cubicBezTo>
                    <a:cubicBezTo>
                      <a:pt x="638" y="410"/>
                      <a:pt x="604" y="408"/>
                      <a:pt x="568" y="408"/>
                    </a:cubicBezTo>
                    <a:cubicBezTo>
                      <a:pt x="423" y="408"/>
                      <a:pt x="265" y="438"/>
                      <a:pt x="161" y="542"/>
                    </a:cubicBezTo>
                    <a:cubicBezTo>
                      <a:pt x="1" y="695"/>
                      <a:pt x="107" y="885"/>
                      <a:pt x="222" y="1000"/>
                    </a:cubicBezTo>
                    <a:cubicBezTo>
                      <a:pt x="344" y="1122"/>
                      <a:pt x="519" y="1205"/>
                      <a:pt x="687" y="1266"/>
                    </a:cubicBezTo>
                    <a:cubicBezTo>
                      <a:pt x="786" y="1304"/>
                      <a:pt x="877" y="1343"/>
                      <a:pt x="976" y="1381"/>
                    </a:cubicBezTo>
                    <a:cubicBezTo>
                      <a:pt x="1075" y="1419"/>
                      <a:pt x="1174" y="1464"/>
                      <a:pt x="1281" y="1495"/>
                    </a:cubicBezTo>
                    <a:cubicBezTo>
                      <a:pt x="1293" y="1498"/>
                      <a:pt x="1305" y="1499"/>
                      <a:pt x="1316" y="1499"/>
                    </a:cubicBezTo>
                    <a:cubicBezTo>
                      <a:pt x="1370" y="1499"/>
                      <a:pt x="1416" y="1470"/>
                      <a:pt x="1441" y="1426"/>
                    </a:cubicBezTo>
                    <a:cubicBezTo>
                      <a:pt x="1456" y="1419"/>
                      <a:pt x="1472" y="1404"/>
                      <a:pt x="1479" y="1388"/>
                    </a:cubicBezTo>
                    <a:cubicBezTo>
                      <a:pt x="1578" y="1198"/>
                      <a:pt x="1647" y="1000"/>
                      <a:pt x="1677" y="801"/>
                    </a:cubicBezTo>
                    <a:cubicBezTo>
                      <a:pt x="1708" y="634"/>
                      <a:pt x="1731" y="458"/>
                      <a:pt x="1693" y="298"/>
                    </a:cubicBezTo>
                    <a:cubicBezTo>
                      <a:pt x="1655" y="161"/>
                      <a:pt x="1571" y="16"/>
                      <a:pt x="1380" y="1"/>
                    </a:cubicBezTo>
                    <a:cubicBezTo>
                      <a:pt x="1371" y="0"/>
                      <a:pt x="1361" y="0"/>
                      <a:pt x="13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56"/>
              <p:cNvSpPr/>
              <p:nvPr/>
            </p:nvSpPr>
            <p:spPr>
              <a:xfrm>
                <a:off x="7301605" y="3973081"/>
                <a:ext cx="91404" cy="8034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53" extrusionOk="0">
                    <a:moveTo>
                      <a:pt x="946" y="0"/>
                    </a:moveTo>
                    <a:cubicBezTo>
                      <a:pt x="821" y="0"/>
                      <a:pt x="696" y="98"/>
                      <a:pt x="633" y="202"/>
                    </a:cubicBezTo>
                    <a:cubicBezTo>
                      <a:pt x="610" y="232"/>
                      <a:pt x="595" y="270"/>
                      <a:pt x="588" y="308"/>
                    </a:cubicBezTo>
                    <a:cubicBezTo>
                      <a:pt x="557" y="285"/>
                      <a:pt x="519" y="278"/>
                      <a:pt x="473" y="270"/>
                    </a:cubicBezTo>
                    <a:cubicBezTo>
                      <a:pt x="438" y="263"/>
                      <a:pt x="401" y="259"/>
                      <a:pt x="362" y="259"/>
                    </a:cubicBezTo>
                    <a:cubicBezTo>
                      <a:pt x="275" y="259"/>
                      <a:pt x="184" y="281"/>
                      <a:pt x="115" y="339"/>
                    </a:cubicBezTo>
                    <a:cubicBezTo>
                      <a:pt x="1" y="438"/>
                      <a:pt x="62" y="575"/>
                      <a:pt x="130" y="666"/>
                    </a:cubicBezTo>
                    <a:cubicBezTo>
                      <a:pt x="207" y="750"/>
                      <a:pt x="313" y="819"/>
                      <a:pt x="428" y="872"/>
                    </a:cubicBezTo>
                    <a:cubicBezTo>
                      <a:pt x="489" y="903"/>
                      <a:pt x="557" y="926"/>
                      <a:pt x="618" y="956"/>
                    </a:cubicBezTo>
                    <a:cubicBezTo>
                      <a:pt x="687" y="987"/>
                      <a:pt x="748" y="1025"/>
                      <a:pt x="816" y="1048"/>
                    </a:cubicBezTo>
                    <a:cubicBezTo>
                      <a:pt x="826" y="1051"/>
                      <a:pt x="836" y="1052"/>
                      <a:pt x="846" y="1052"/>
                    </a:cubicBezTo>
                    <a:cubicBezTo>
                      <a:pt x="881" y="1052"/>
                      <a:pt x="913" y="1033"/>
                      <a:pt x="931" y="1009"/>
                    </a:cubicBezTo>
                    <a:cubicBezTo>
                      <a:pt x="946" y="1002"/>
                      <a:pt x="953" y="994"/>
                      <a:pt x="961" y="979"/>
                    </a:cubicBezTo>
                    <a:cubicBezTo>
                      <a:pt x="1037" y="849"/>
                      <a:pt x="1098" y="712"/>
                      <a:pt x="1136" y="575"/>
                    </a:cubicBezTo>
                    <a:cubicBezTo>
                      <a:pt x="1167" y="461"/>
                      <a:pt x="1197" y="339"/>
                      <a:pt x="1182" y="224"/>
                    </a:cubicBezTo>
                    <a:cubicBezTo>
                      <a:pt x="1167" y="125"/>
                      <a:pt x="1114" y="19"/>
                      <a:pt x="984" y="3"/>
                    </a:cubicBezTo>
                    <a:cubicBezTo>
                      <a:pt x="971" y="1"/>
                      <a:pt x="959" y="0"/>
                      <a:pt x="9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56"/>
              <p:cNvSpPr/>
              <p:nvPr/>
            </p:nvSpPr>
            <p:spPr>
              <a:xfrm>
                <a:off x="7555144" y="3967969"/>
                <a:ext cx="219279" cy="206156"/>
              </a:xfrm>
              <a:custGeom>
                <a:avLst/>
                <a:gdLst/>
                <a:ahLst/>
                <a:cxnLst/>
                <a:rect l="l" t="t" r="r" b="b"/>
                <a:pathLst>
                  <a:path w="2874" h="2702" extrusionOk="0">
                    <a:moveTo>
                      <a:pt x="878" y="0"/>
                    </a:moveTo>
                    <a:cubicBezTo>
                      <a:pt x="582" y="0"/>
                      <a:pt x="376" y="212"/>
                      <a:pt x="260" y="444"/>
                    </a:cubicBezTo>
                    <a:cubicBezTo>
                      <a:pt x="115" y="718"/>
                      <a:pt x="69" y="1046"/>
                      <a:pt x="39" y="1351"/>
                    </a:cubicBezTo>
                    <a:cubicBezTo>
                      <a:pt x="1" y="1709"/>
                      <a:pt x="16" y="2082"/>
                      <a:pt x="85" y="2456"/>
                    </a:cubicBezTo>
                    <a:cubicBezTo>
                      <a:pt x="92" y="2486"/>
                      <a:pt x="107" y="2517"/>
                      <a:pt x="123" y="2540"/>
                    </a:cubicBezTo>
                    <a:cubicBezTo>
                      <a:pt x="151" y="2624"/>
                      <a:pt x="224" y="2702"/>
                      <a:pt x="330" y="2702"/>
                    </a:cubicBezTo>
                    <a:cubicBezTo>
                      <a:pt x="340" y="2702"/>
                      <a:pt x="349" y="2701"/>
                      <a:pt x="359" y="2700"/>
                    </a:cubicBezTo>
                    <a:cubicBezTo>
                      <a:pt x="549" y="2677"/>
                      <a:pt x="732" y="2624"/>
                      <a:pt x="915" y="2578"/>
                    </a:cubicBezTo>
                    <a:cubicBezTo>
                      <a:pt x="1098" y="2540"/>
                      <a:pt x="1281" y="2494"/>
                      <a:pt x="1456" y="2456"/>
                    </a:cubicBezTo>
                    <a:cubicBezTo>
                      <a:pt x="1769" y="2380"/>
                      <a:pt x="2097" y="2281"/>
                      <a:pt x="2356" y="2098"/>
                    </a:cubicBezTo>
                    <a:cubicBezTo>
                      <a:pt x="2600" y="1922"/>
                      <a:pt x="2874" y="1610"/>
                      <a:pt x="2683" y="1290"/>
                    </a:cubicBezTo>
                    <a:cubicBezTo>
                      <a:pt x="2523" y="1023"/>
                      <a:pt x="2188" y="932"/>
                      <a:pt x="1898" y="924"/>
                    </a:cubicBezTo>
                    <a:cubicBezTo>
                      <a:pt x="1792" y="924"/>
                      <a:pt x="1685" y="939"/>
                      <a:pt x="1594" y="962"/>
                    </a:cubicBezTo>
                    <a:cubicBezTo>
                      <a:pt x="1601" y="871"/>
                      <a:pt x="1601" y="772"/>
                      <a:pt x="1578" y="673"/>
                    </a:cubicBezTo>
                    <a:cubicBezTo>
                      <a:pt x="1517" y="360"/>
                      <a:pt x="1281" y="25"/>
                      <a:pt x="923" y="2"/>
                    </a:cubicBezTo>
                    <a:cubicBezTo>
                      <a:pt x="908" y="1"/>
                      <a:pt x="892" y="0"/>
                      <a:pt x="8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4" name="Google Shape;1374;p56"/>
            <p:cNvSpPr/>
            <p:nvPr/>
          </p:nvSpPr>
          <p:spPr>
            <a:xfrm>
              <a:off x="2367017" y="2134599"/>
              <a:ext cx="3426826" cy="2351031"/>
            </a:xfrm>
            <a:custGeom>
              <a:avLst/>
              <a:gdLst/>
              <a:ahLst/>
              <a:cxnLst/>
              <a:rect l="l" t="t" r="r" b="b"/>
              <a:pathLst>
                <a:path w="44914" h="30814" extrusionOk="0">
                  <a:moveTo>
                    <a:pt x="763" y="1"/>
                  </a:moveTo>
                  <a:cubicBezTo>
                    <a:pt x="344" y="1"/>
                    <a:pt x="1" y="336"/>
                    <a:pt x="1" y="763"/>
                  </a:cubicBezTo>
                  <a:cubicBezTo>
                    <a:pt x="1" y="1182"/>
                    <a:pt x="344" y="1525"/>
                    <a:pt x="763" y="1525"/>
                  </a:cubicBezTo>
                  <a:lnTo>
                    <a:pt x="2371" y="1525"/>
                  </a:lnTo>
                  <a:lnTo>
                    <a:pt x="2371" y="30052"/>
                  </a:lnTo>
                  <a:cubicBezTo>
                    <a:pt x="2371" y="30250"/>
                    <a:pt x="2447" y="30448"/>
                    <a:pt x="2592" y="30593"/>
                  </a:cubicBezTo>
                  <a:cubicBezTo>
                    <a:pt x="2737" y="30730"/>
                    <a:pt x="2927" y="30814"/>
                    <a:pt x="3133" y="30814"/>
                  </a:cubicBezTo>
                  <a:lnTo>
                    <a:pt x="22850" y="30814"/>
                  </a:lnTo>
                  <a:cubicBezTo>
                    <a:pt x="23048" y="30814"/>
                    <a:pt x="23246" y="30730"/>
                    <a:pt x="23391" y="30593"/>
                  </a:cubicBezTo>
                  <a:cubicBezTo>
                    <a:pt x="23528" y="30448"/>
                    <a:pt x="23612" y="30250"/>
                    <a:pt x="23612" y="30052"/>
                  </a:cubicBezTo>
                  <a:lnTo>
                    <a:pt x="23612" y="25044"/>
                  </a:lnTo>
                  <a:lnTo>
                    <a:pt x="44151" y="25044"/>
                  </a:lnTo>
                  <a:cubicBezTo>
                    <a:pt x="44357" y="25044"/>
                    <a:pt x="44548" y="24961"/>
                    <a:pt x="44693" y="24823"/>
                  </a:cubicBezTo>
                  <a:cubicBezTo>
                    <a:pt x="44837" y="24679"/>
                    <a:pt x="44914" y="24480"/>
                    <a:pt x="44914" y="24282"/>
                  </a:cubicBezTo>
                  <a:lnTo>
                    <a:pt x="44914" y="2424"/>
                  </a:lnTo>
                  <a:cubicBezTo>
                    <a:pt x="44914" y="2226"/>
                    <a:pt x="44837" y="2028"/>
                    <a:pt x="44693" y="1891"/>
                  </a:cubicBezTo>
                  <a:cubicBezTo>
                    <a:pt x="44548" y="1746"/>
                    <a:pt x="44357" y="1662"/>
                    <a:pt x="44151" y="1662"/>
                  </a:cubicBezTo>
                  <a:lnTo>
                    <a:pt x="35638" y="1662"/>
                  </a:lnTo>
                  <a:cubicBezTo>
                    <a:pt x="35440" y="1662"/>
                    <a:pt x="35242" y="1746"/>
                    <a:pt x="35097" y="1891"/>
                  </a:cubicBezTo>
                  <a:cubicBezTo>
                    <a:pt x="34960" y="2028"/>
                    <a:pt x="34876" y="2226"/>
                    <a:pt x="34876" y="2424"/>
                  </a:cubicBezTo>
                  <a:lnTo>
                    <a:pt x="34876" y="8026"/>
                  </a:lnTo>
                  <a:lnTo>
                    <a:pt x="30951" y="8026"/>
                  </a:lnTo>
                  <a:cubicBezTo>
                    <a:pt x="30532" y="8026"/>
                    <a:pt x="30189" y="8369"/>
                    <a:pt x="30189" y="8788"/>
                  </a:cubicBezTo>
                  <a:cubicBezTo>
                    <a:pt x="30189" y="9207"/>
                    <a:pt x="30532" y="9550"/>
                    <a:pt x="30951" y="9550"/>
                  </a:cubicBezTo>
                  <a:lnTo>
                    <a:pt x="35638" y="9550"/>
                  </a:lnTo>
                  <a:cubicBezTo>
                    <a:pt x="35837" y="9550"/>
                    <a:pt x="36035" y="9466"/>
                    <a:pt x="36179" y="9329"/>
                  </a:cubicBezTo>
                  <a:cubicBezTo>
                    <a:pt x="36317" y="9184"/>
                    <a:pt x="36400" y="8986"/>
                    <a:pt x="36400" y="8788"/>
                  </a:cubicBezTo>
                  <a:lnTo>
                    <a:pt x="36400" y="3186"/>
                  </a:lnTo>
                  <a:lnTo>
                    <a:pt x="43389" y="3186"/>
                  </a:lnTo>
                  <a:lnTo>
                    <a:pt x="43389" y="23520"/>
                  </a:lnTo>
                  <a:lnTo>
                    <a:pt x="22850" y="23520"/>
                  </a:lnTo>
                  <a:cubicBezTo>
                    <a:pt x="22652" y="23520"/>
                    <a:pt x="22453" y="23604"/>
                    <a:pt x="22309" y="23741"/>
                  </a:cubicBezTo>
                  <a:cubicBezTo>
                    <a:pt x="22171" y="23886"/>
                    <a:pt x="22088" y="24084"/>
                    <a:pt x="22088" y="24282"/>
                  </a:cubicBezTo>
                  <a:lnTo>
                    <a:pt x="22088" y="29290"/>
                  </a:lnTo>
                  <a:lnTo>
                    <a:pt x="3895" y="29290"/>
                  </a:lnTo>
                  <a:lnTo>
                    <a:pt x="3895" y="20068"/>
                  </a:lnTo>
                  <a:lnTo>
                    <a:pt x="3895" y="763"/>
                  </a:lnTo>
                  <a:cubicBezTo>
                    <a:pt x="3895" y="557"/>
                    <a:pt x="3812" y="359"/>
                    <a:pt x="3667" y="222"/>
                  </a:cubicBezTo>
                  <a:cubicBezTo>
                    <a:pt x="3530" y="77"/>
                    <a:pt x="3331" y="1"/>
                    <a:pt x="3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6"/>
            <p:cNvSpPr/>
            <p:nvPr/>
          </p:nvSpPr>
          <p:spPr>
            <a:xfrm>
              <a:off x="2473453" y="1867097"/>
              <a:ext cx="1695102" cy="2618530"/>
            </a:xfrm>
            <a:custGeom>
              <a:avLst/>
              <a:gdLst/>
              <a:ahLst/>
              <a:cxnLst/>
              <a:rect l="l" t="t" r="r" b="b"/>
              <a:pathLst>
                <a:path w="22217" h="34320" extrusionOk="0">
                  <a:moveTo>
                    <a:pt x="763" y="1"/>
                  </a:moveTo>
                  <a:cubicBezTo>
                    <a:pt x="336" y="1"/>
                    <a:pt x="1" y="336"/>
                    <a:pt x="1" y="763"/>
                  </a:cubicBezTo>
                  <a:cubicBezTo>
                    <a:pt x="1" y="1182"/>
                    <a:pt x="336" y="1525"/>
                    <a:pt x="763" y="1525"/>
                  </a:cubicBezTo>
                  <a:lnTo>
                    <a:pt x="6799" y="1525"/>
                  </a:lnTo>
                  <a:lnTo>
                    <a:pt x="6799" y="7965"/>
                  </a:lnTo>
                  <a:cubicBezTo>
                    <a:pt x="6799" y="8163"/>
                    <a:pt x="6875" y="8361"/>
                    <a:pt x="7020" y="8506"/>
                  </a:cubicBezTo>
                  <a:cubicBezTo>
                    <a:pt x="7165" y="8643"/>
                    <a:pt x="7355" y="8727"/>
                    <a:pt x="7561" y="8727"/>
                  </a:cubicBezTo>
                  <a:lnTo>
                    <a:pt x="13147" y="8727"/>
                  </a:lnTo>
                  <a:lnTo>
                    <a:pt x="13147" y="21341"/>
                  </a:lnTo>
                  <a:cubicBezTo>
                    <a:pt x="13147" y="21539"/>
                    <a:pt x="13231" y="21737"/>
                    <a:pt x="13368" y="21874"/>
                  </a:cubicBezTo>
                  <a:cubicBezTo>
                    <a:pt x="13513" y="22019"/>
                    <a:pt x="13711" y="22103"/>
                    <a:pt x="13910" y="22103"/>
                  </a:cubicBezTo>
                  <a:lnTo>
                    <a:pt x="20693" y="22103"/>
                  </a:lnTo>
                  <a:lnTo>
                    <a:pt x="20693" y="33558"/>
                  </a:lnTo>
                  <a:cubicBezTo>
                    <a:pt x="20693" y="33977"/>
                    <a:pt x="21036" y="34320"/>
                    <a:pt x="21455" y="34320"/>
                  </a:cubicBezTo>
                  <a:cubicBezTo>
                    <a:pt x="21874" y="34320"/>
                    <a:pt x="22217" y="33977"/>
                    <a:pt x="22217" y="33558"/>
                  </a:cubicBezTo>
                  <a:lnTo>
                    <a:pt x="22217" y="21341"/>
                  </a:lnTo>
                  <a:cubicBezTo>
                    <a:pt x="22217" y="21135"/>
                    <a:pt x="22133" y="20937"/>
                    <a:pt x="21996" y="20800"/>
                  </a:cubicBezTo>
                  <a:cubicBezTo>
                    <a:pt x="21851" y="20655"/>
                    <a:pt x="21653" y="20578"/>
                    <a:pt x="21455" y="20578"/>
                  </a:cubicBezTo>
                  <a:lnTo>
                    <a:pt x="14672" y="20578"/>
                  </a:lnTo>
                  <a:lnTo>
                    <a:pt x="14672" y="7965"/>
                  </a:lnTo>
                  <a:cubicBezTo>
                    <a:pt x="14672" y="7767"/>
                    <a:pt x="14588" y="7569"/>
                    <a:pt x="14451" y="7424"/>
                  </a:cubicBezTo>
                  <a:cubicBezTo>
                    <a:pt x="14306" y="7287"/>
                    <a:pt x="14108" y="7203"/>
                    <a:pt x="13910" y="7203"/>
                  </a:cubicBezTo>
                  <a:lnTo>
                    <a:pt x="8323" y="7203"/>
                  </a:lnTo>
                  <a:lnTo>
                    <a:pt x="8323" y="763"/>
                  </a:lnTo>
                  <a:cubicBezTo>
                    <a:pt x="8323" y="557"/>
                    <a:pt x="8239" y="367"/>
                    <a:pt x="8094" y="222"/>
                  </a:cubicBezTo>
                  <a:cubicBezTo>
                    <a:pt x="7957" y="77"/>
                    <a:pt x="7759" y="1"/>
                    <a:pt x="7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6"/>
            <p:cNvSpPr/>
            <p:nvPr/>
          </p:nvSpPr>
          <p:spPr>
            <a:xfrm>
              <a:off x="4504589" y="3152265"/>
              <a:ext cx="918851" cy="893215"/>
            </a:xfrm>
            <a:custGeom>
              <a:avLst/>
              <a:gdLst/>
              <a:ahLst/>
              <a:cxnLst/>
              <a:rect l="l" t="t" r="r" b="b"/>
              <a:pathLst>
                <a:path w="12043" h="11707" extrusionOk="0">
                  <a:moveTo>
                    <a:pt x="763" y="0"/>
                  </a:moveTo>
                  <a:cubicBezTo>
                    <a:pt x="565" y="0"/>
                    <a:pt x="367" y="84"/>
                    <a:pt x="230" y="221"/>
                  </a:cubicBezTo>
                  <a:cubicBezTo>
                    <a:pt x="85" y="366"/>
                    <a:pt x="1" y="564"/>
                    <a:pt x="1" y="762"/>
                  </a:cubicBezTo>
                  <a:lnTo>
                    <a:pt x="1" y="4840"/>
                  </a:lnTo>
                  <a:cubicBezTo>
                    <a:pt x="1" y="5259"/>
                    <a:pt x="344" y="5602"/>
                    <a:pt x="763" y="5602"/>
                  </a:cubicBezTo>
                  <a:cubicBezTo>
                    <a:pt x="1182" y="5602"/>
                    <a:pt x="1525" y="5259"/>
                    <a:pt x="1525" y="4840"/>
                  </a:cubicBezTo>
                  <a:lnTo>
                    <a:pt x="1525" y="1524"/>
                  </a:lnTo>
                  <a:lnTo>
                    <a:pt x="10518" y="1524"/>
                  </a:lnTo>
                  <a:lnTo>
                    <a:pt x="10518" y="5792"/>
                  </a:lnTo>
                  <a:lnTo>
                    <a:pt x="5687" y="5792"/>
                  </a:lnTo>
                  <a:cubicBezTo>
                    <a:pt x="5488" y="5792"/>
                    <a:pt x="5290" y="5868"/>
                    <a:pt x="5153" y="6013"/>
                  </a:cubicBezTo>
                  <a:cubicBezTo>
                    <a:pt x="5008" y="6158"/>
                    <a:pt x="4924" y="6349"/>
                    <a:pt x="4924" y="6554"/>
                  </a:cubicBezTo>
                  <a:lnTo>
                    <a:pt x="4924" y="10944"/>
                  </a:lnTo>
                  <a:cubicBezTo>
                    <a:pt x="4924" y="11364"/>
                    <a:pt x="5267" y="11706"/>
                    <a:pt x="5687" y="11706"/>
                  </a:cubicBezTo>
                  <a:cubicBezTo>
                    <a:pt x="6113" y="11706"/>
                    <a:pt x="6449" y="11364"/>
                    <a:pt x="6449" y="10944"/>
                  </a:cubicBezTo>
                  <a:lnTo>
                    <a:pt x="6449" y="7317"/>
                  </a:lnTo>
                  <a:lnTo>
                    <a:pt x="11281" y="7317"/>
                  </a:lnTo>
                  <a:cubicBezTo>
                    <a:pt x="11479" y="7317"/>
                    <a:pt x="11677" y="7233"/>
                    <a:pt x="11822" y="7088"/>
                  </a:cubicBezTo>
                  <a:cubicBezTo>
                    <a:pt x="11959" y="6951"/>
                    <a:pt x="12043" y="6753"/>
                    <a:pt x="12043" y="6554"/>
                  </a:cubicBezTo>
                  <a:lnTo>
                    <a:pt x="12043" y="762"/>
                  </a:lnTo>
                  <a:cubicBezTo>
                    <a:pt x="12043" y="564"/>
                    <a:pt x="11959" y="366"/>
                    <a:pt x="11822" y="221"/>
                  </a:cubicBezTo>
                  <a:cubicBezTo>
                    <a:pt x="11677" y="84"/>
                    <a:pt x="11479" y="0"/>
                    <a:pt x="11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6"/>
            <p:cNvSpPr/>
            <p:nvPr/>
          </p:nvSpPr>
          <p:spPr>
            <a:xfrm>
              <a:off x="2236242" y="1469965"/>
              <a:ext cx="2747015" cy="1615447"/>
            </a:xfrm>
            <a:custGeom>
              <a:avLst/>
              <a:gdLst/>
              <a:ahLst/>
              <a:cxnLst/>
              <a:rect l="l" t="t" r="r" b="b"/>
              <a:pathLst>
                <a:path w="36004" h="21173" extrusionOk="0">
                  <a:moveTo>
                    <a:pt x="28565" y="0"/>
                  </a:moveTo>
                  <a:cubicBezTo>
                    <a:pt x="28367" y="0"/>
                    <a:pt x="28169" y="84"/>
                    <a:pt x="28024" y="221"/>
                  </a:cubicBezTo>
                  <a:cubicBezTo>
                    <a:pt x="27887" y="366"/>
                    <a:pt x="27803" y="564"/>
                    <a:pt x="27803" y="762"/>
                  </a:cubicBezTo>
                  <a:lnTo>
                    <a:pt x="27803" y="5084"/>
                  </a:lnTo>
                  <a:cubicBezTo>
                    <a:pt x="27803" y="5503"/>
                    <a:pt x="28146" y="5846"/>
                    <a:pt x="28565" y="5846"/>
                  </a:cubicBezTo>
                  <a:cubicBezTo>
                    <a:pt x="28984" y="5846"/>
                    <a:pt x="29327" y="5503"/>
                    <a:pt x="29327" y="5084"/>
                  </a:cubicBezTo>
                  <a:lnTo>
                    <a:pt x="29327" y="1525"/>
                  </a:lnTo>
                  <a:lnTo>
                    <a:pt x="34479" y="1525"/>
                  </a:lnTo>
                  <a:lnTo>
                    <a:pt x="34479" y="8895"/>
                  </a:lnTo>
                  <a:lnTo>
                    <a:pt x="22209" y="8895"/>
                  </a:lnTo>
                  <a:cubicBezTo>
                    <a:pt x="22003" y="8895"/>
                    <a:pt x="21812" y="8978"/>
                    <a:pt x="21668" y="9116"/>
                  </a:cubicBezTo>
                  <a:cubicBezTo>
                    <a:pt x="21523" y="9260"/>
                    <a:pt x="21447" y="9458"/>
                    <a:pt x="21447" y="9657"/>
                  </a:cubicBezTo>
                  <a:lnTo>
                    <a:pt x="21447" y="19648"/>
                  </a:lnTo>
                  <a:lnTo>
                    <a:pt x="1524" y="19648"/>
                  </a:lnTo>
                  <a:lnTo>
                    <a:pt x="1524" y="13170"/>
                  </a:lnTo>
                  <a:cubicBezTo>
                    <a:pt x="1524" y="12751"/>
                    <a:pt x="1181" y="12408"/>
                    <a:pt x="762" y="12408"/>
                  </a:cubicBezTo>
                  <a:cubicBezTo>
                    <a:pt x="335" y="12408"/>
                    <a:pt x="0" y="12751"/>
                    <a:pt x="0" y="13170"/>
                  </a:cubicBezTo>
                  <a:lnTo>
                    <a:pt x="0" y="20410"/>
                  </a:lnTo>
                  <a:cubicBezTo>
                    <a:pt x="0" y="20609"/>
                    <a:pt x="76" y="20807"/>
                    <a:pt x="221" y="20952"/>
                  </a:cubicBezTo>
                  <a:cubicBezTo>
                    <a:pt x="358" y="21089"/>
                    <a:pt x="556" y="21173"/>
                    <a:pt x="762" y="21173"/>
                  </a:cubicBezTo>
                  <a:lnTo>
                    <a:pt x="22209" y="21173"/>
                  </a:lnTo>
                  <a:cubicBezTo>
                    <a:pt x="22407" y="21173"/>
                    <a:pt x="22605" y="21089"/>
                    <a:pt x="22742" y="20952"/>
                  </a:cubicBezTo>
                  <a:cubicBezTo>
                    <a:pt x="22887" y="20807"/>
                    <a:pt x="22971" y="20609"/>
                    <a:pt x="22971" y="20410"/>
                  </a:cubicBezTo>
                  <a:lnTo>
                    <a:pt x="22971" y="10419"/>
                  </a:lnTo>
                  <a:lnTo>
                    <a:pt x="35241" y="10419"/>
                  </a:lnTo>
                  <a:cubicBezTo>
                    <a:pt x="35439" y="10419"/>
                    <a:pt x="35638" y="10335"/>
                    <a:pt x="35782" y="10198"/>
                  </a:cubicBezTo>
                  <a:cubicBezTo>
                    <a:pt x="35920" y="10053"/>
                    <a:pt x="36003" y="9855"/>
                    <a:pt x="36003" y="9657"/>
                  </a:cubicBezTo>
                  <a:lnTo>
                    <a:pt x="36003" y="762"/>
                  </a:lnTo>
                  <a:cubicBezTo>
                    <a:pt x="36003" y="564"/>
                    <a:pt x="35920" y="366"/>
                    <a:pt x="35782" y="221"/>
                  </a:cubicBezTo>
                  <a:cubicBezTo>
                    <a:pt x="35638" y="84"/>
                    <a:pt x="35439" y="0"/>
                    <a:pt x="35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6"/>
            <p:cNvSpPr/>
            <p:nvPr/>
          </p:nvSpPr>
          <p:spPr>
            <a:xfrm>
              <a:off x="4866929" y="1665365"/>
              <a:ext cx="1212444" cy="366381"/>
            </a:xfrm>
            <a:custGeom>
              <a:avLst/>
              <a:gdLst/>
              <a:ahLst/>
              <a:cxnLst/>
              <a:rect l="l" t="t" r="r" b="b"/>
              <a:pathLst>
                <a:path w="15891" h="4802" extrusionOk="0">
                  <a:moveTo>
                    <a:pt x="5579" y="0"/>
                  </a:moveTo>
                  <a:cubicBezTo>
                    <a:pt x="5381" y="0"/>
                    <a:pt x="5183" y="84"/>
                    <a:pt x="5045" y="221"/>
                  </a:cubicBezTo>
                  <a:cubicBezTo>
                    <a:pt x="4901" y="366"/>
                    <a:pt x="4817" y="564"/>
                    <a:pt x="4817" y="762"/>
                  </a:cubicBezTo>
                  <a:lnTo>
                    <a:pt x="4817" y="3277"/>
                  </a:lnTo>
                  <a:lnTo>
                    <a:pt x="762" y="3277"/>
                  </a:lnTo>
                  <a:cubicBezTo>
                    <a:pt x="343" y="3277"/>
                    <a:pt x="0" y="3620"/>
                    <a:pt x="0" y="4039"/>
                  </a:cubicBezTo>
                  <a:cubicBezTo>
                    <a:pt x="0" y="4466"/>
                    <a:pt x="343" y="4802"/>
                    <a:pt x="762" y="4802"/>
                  </a:cubicBezTo>
                  <a:lnTo>
                    <a:pt x="5579" y="4802"/>
                  </a:lnTo>
                  <a:cubicBezTo>
                    <a:pt x="5785" y="4802"/>
                    <a:pt x="5983" y="4725"/>
                    <a:pt x="6120" y="4581"/>
                  </a:cubicBezTo>
                  <a:cubicBezTo>
                    <a:pt x="6265" y="4436"/>
                    <a:pt x="6341" y="4245"/>
                    <a:pt x="6341" y="4039"/>
                  </a:cubicBezTo>
                  <a:lnTo>
                    <a:pt x="6341" y="1524"/>
                  </a:lnTo>
                  <a:lnTo>
                    <a:pt x="15129" y="1524"/>
                  </a:lnTo>
                  <a:cubicBezTo>
                    <a:pt x="15548" y="1524"/>
                    <a:pt x="15891" y="1181"/>
                    <a:pt x="15891" y="762"/>
                  </a:cubicBezTo>
                  <a:cubicBezTo>
                    <a:pt x="15891" y="343"/>
                    <a:pt x="15548" y="0"/>
                    <a:pt x="15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6"/>
            <p:cNvSpPr/>
            <p:nvPr/>
          </p:nvSpPr>
          <p:spPr>
            <a:xfrm>
              <a:off x="2996249" y="1544966"/>
              <a:ext cx="800742" cy="701937"/>
            </a:xfrm>
            <a:custGeom>
              <a:avLst/>
              <a:gdLst/>
              <a:ahLst/>
              <a:cxnLst/>
              <a:rect l="l" t="t" r="r" b="b"/>
              <a:pathLst>
                <a:path w="10495" h="9200" extrusionOk="0">
                  <a:moveTo>
                    <a:pt x="3346" y="1"/>
                  </a:moveTo>
                  <a:cubicBezTo>
                    <a:pt x="3140" y="1"/>
                    <a:pt x="2950" y="77"/>
                    <a:pt x="2805" y="222"/>
                  </a:cubicBezTo>
                  <a:cubicBezTo>
                    <a:pt x="2660" y="359"/>
                    <a:pt x="2584" y="557"/>
                    <a:pt x="2584" y="763"/>
                  </a:cubicBezTo>
                  <a:lnTo>
                    <a:pt x="2584" y="7675"/>
                  </a:lnTo>
                  <a:lnTo>
                    <a:pt x="762" y="7675"/>
                  </a:lnTo>
                  <a:cubicBezTo>
                    <a:pt x="343" y="7675"/>
                    <a:pt x="0" y="8011"/>
                    <a:pt x="0" y="8437"/>
                  </a:cubicBezTo>
                  <a:cubicBezTo>
                    <a:pt x="0" y="8857"/>
                    <a:pt x="343" y="9200"/>
                    <a:pt x="762" y="9200"/>
                  </a:cubicBezTo>
                  <a:lnTo>
                    <a:pt x="3346" y="9200"/>
                  </a:lnTo>
                  <a:cubicBezTo>
                    <a:pt x="3544" y="9200"/>
                    <a:pt x="3742" y="9116"/>
                    <a:pt x="3887" y="8971"/>
                  </a:cubicBezTo>
                  <a:cubicBezTo>
                    <a:pt x="4024" y="8834"/>
                    <a:pt x="4108" y="8636"/>
                    <a:pt x="4108" y="8437"/>
                  </a:cubicBezTo>
                  <a:lnTo>
                    <a:pt x="4108" y="1525"/>
                  </a:lnTo>
                  <a:lnTo>
                    <a:pt x="9733" y="1525"/>
                  </a:lnTo>
                  <a:cubicBezTo>
                    <a:pt x="10152" y="1525"/>
                    <a:pt x="10495" y="1182"/>
                    <a:pt x="10495" y="763"/>
                  </a:cubicBezTo>
                  <a:cubicBezTo>
                    <a:pt x="10495" y="336"/>
                    <a:pt x="10152" y="1"/>
                    <a:pt x="9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6"/>
            <p:cNvSpPr/>
            <p:nvPr/>
          </p:nvSpPr>
          <p:spPr>
            <a:xfrm>
              <a:off x="2920637" y="3235354"/>
              <a:ext cx="761831" cy="1250287"/>
            </a:xfrm>
            <a:custGeom>
              <a:avLst/>
              <a:gdLst/>
              <a:ahLst/>
              <a:cxnLst/>
              <a:rect l="l" t="t" r="r" b="b"/>
              <a:pathLst>
                <a:path w="9985" h="16387" extrusionOk="0">
                  <a:moveTo>
                    <a:pt x="763" y="1"/>
                  </a:moveTo>
                  <a:cubicBezTo>
                    <a:pt x="557" y="1"/>
                    <a:pt x="366" y="77"/>
                    <a:pt x="221" y="222"/>
                  </a:cubicBezTo>
                  <a:cubicBezTo>
                    <a:pt x="77" y="367"/>
                    <a:pt x="0" y="557"/>
                    <a:pt x="0" y="763"/>
                  </a:cubicBezTo>
                  <a:lnTo>
                    <a:pt x="0" y="9215"/>
                  </a:lnTo>
                  <a:cubicBezTo>
                    <a:pt x="0" y="9413"/>
                    <a:pt x="77" y="9611"/>
                    <a:pt x="221" y="9756"/>
                  </a:cubicBezTo>
                  <a:cubicBezTo>
                    <a:pt x="366" y="9893"/>
                    <a:pt x="557" y="9977"/>
                    <a:pt x="763" y="9977"/>
                  </a:cubicBezTo>
                  <a:lnTo>
                    <a:pt x="8460" y="9977"/>
                  </a:lnTo>
                  <a:lnTo>
                    <a:pt x="8460" y="15625"/>
                  </a:lnTo>
                  <a:cubicBezTo>
                    <a:pt x="8460" y="16044"/>
                    <a:pt x="8803" y="16387"/>
                    <a:pt x="9222" y="16387"/>
                  </a:cubicBezTo>
                  <a:cubicBezTo>
                    <a:pt x="9649" y="16387"/>
                    <a:pt x="9984" y="16044"/>
                    <a:pt x="9984" y="15625"/>
                  </a:cubicBezTo>
                  <a:lnTo>
                    <a:pt x="9984" y="9215"/>
                  </a:lnTo>
                  <a:cubicBezTo>
                    <a:pt x="9984" y="9017"/>
                    <a:pt x="9908" y="8819"/>
                    <a:pt x="9763" y="8674"/>
                  </a:cubicBezTo>
                  <a:cubicBezTo>
                    <a:pt x="9626" y="8537"/>
                    <a:pt x="9428" y="8453"/>
                    <a:pt x="9222" y="8453"/>
                  </a:cubicBezTo>
                  <a:lnTo>
                    <a:pt x="1525" y="8453"/>
                  </a:lnTo>
                  <a:lnTo>
                    <a:pt x="1525" y="1525"/>
                  </a:lnTo>
                  <a:lnTo>
                    <a:pt x="4832" y="1525"/>
                  </a:lnTo>
                  <a:cubicBezTo>
                    <a:pt x="5252" y="1525"/>
                    <a:pt x="5594" y="1182"/>
                    <a:pt x="5594" y="763"/>
                  </a:cubicBezTo>
                  <a:cubicBezTo>
                    <a:pt x="5594" y="336"/>
                    <a:pt x="5252" y="1"/>
                    <a:pt x="48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6"/>
            <p:cNvSpPr/>
            <p:nvPr/>
          </p:nvSpPr>
          <p:spPr>
            <a:xfrm>
              <a:off x="4788952" y="3565649"/>
              <a:ext cx="1532359" cy="1239224"/>
            </a:xfrm>
            <a:custGeom>
              <a:avLst/>
              <a:gdLst/>
              <a:ahLst/>
              <a:cxnLst/>
              <a:rect l="l" t="t" r="r" b="b"/>
              <a:pathLst>
                <a:path w="20084" h="16242" extrusionOk="0">
                  <a:moveTo>
                    <a:pt x="18589" y="1"/>
                  </a:moveTo>
                  <a:cubicBezTo>
                    <a:pt x="18163" y="1"/>
                    <a:pt x="17827" y="344"/>
                    <a:pt x="17827" y="763"/>
                  </a:cubicBezTo>
                  <a:lnTo>
                    <a:pt x="17827" y="9329"/>
                  </a:lnTo>
                  <a:lnTo>
                    <a:pt x="763" y="9329"/>
                  </a:lnTo>
                  <a:cubicBezTo>
                    <a:pt x="565" y="9329"/>
                    <a:pt x="367" y="9413"/>
                    <a:pt x="222" y="9550"/>
                  </a:cubicBezTo>
                  <a:cubicBezTo>
                    <a:pt x="85" y="9695"/>
                    <a:pt x="1" y="9893"/>
                    <a:pt x="1" y="10092"/>
                  </a:cubicBezTo>
                  <a:lnTo>
                    <a:pt x="1" y="15480"/>
                  </a:lnTo>
                  <a:cubicBezTo>
                    <a:pt x="1" y="15686"/>
                    <a:pt x="85" y="15884"/>
                    <a:pt x="222" y="16021"/>
                  </a:cubicBezTo>
                  <a:cubicBezTo>
                    <a:pt x="367" y="16166"/>
                    <a:pt x="565" y="16242"/>
                    <a:pt x="763" y="16242"/>
                  </a:cubicBezTo>
                  <a:lnTo>
                    <a:pt x="19321" y="16242"/>
                  </a:lnTo>
                  <a:cubicBezTo>
                    <a:pt x="19740" y="16242"/>
                    <a:pt x="20083" y="15907"/>
                    <a:pt x="20083" y="15480"/>
                  </a:cubicBezTo>
                  <a:cubicBezTo>
                    <a:pt x="20083" y="15061"/>
                    <a:pt x="19740" y="14718"/>
                    <a:pt x="19321" y="14718"/>
                  </a:cubicBezTo>
                  <a:lnTo>
                    <a:pt x="1525" y="14718"/>
                  </a:lnTo>
                  <a:lnTo>
                    <a:pt x="1525" y="10854"/>
                  </a:lnTo>
                  <a:lnTo>
                    <a:pt x="18589" y="10854"/>
                  </a:lnTo>
                  <a:cubicBezTo>
                    <a:pt x="18788" y="10854"/>
                    <a:pt x="18986" y="10770"/>
                    <a:pt x="19123" y="10633"/>
                  </a:cubicBezTo>
                  <a:cubicBezTo>
                    <a:pt x="19268" y="10488"/>
                    <a:pt x="19352" y="10290"/>
                    <a:pt x="19352" y="10092"/>
                  </a:cubicBezTo>
                  <a:lnTo>
                    <a:pt x="19352" y="763"/>
                  </a:lnTo>
                  <a:cubicBezTo>
                    <a:pt x="19352" y="344"/>
                    <a:pt x="19009" y="1"/>
                    <a:pt x="18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6"/>
            <p:cNvSpPr/>
            <p:nvPr/>
          </p:nvSpPr>
          <p:spPr>
            <a:xfrm>
              <a:off x="5677521" y="2674256"/>
              <a:ext cx="1120581" cy="1007814"/>
            </a:xfrm>
            <a:custGeom>
              <a:avLst/>
              <a:gdLst/>
              <a:ahLst/>
              <a:cxnLst/>
              <a:rect l="l" t="t" r="r" b="b"/>
              <a:pathLst>
                <a:path w="14687" h="13209" extrusionOk="0">
                  <a:moveTo>
                    <a:pt x="13925" y="0"/>
                  </a:moveTo>
                  <a:cubicBezTo>
                    <a:pt x="13505" y="0"/>
                    <a:pt x="13162" y="336"/>
                    <a:pt x="13162" y="762"/>
                  </a:cubicBezTo>
                  <a:lnTo>
                    <a:pt x="13162" y="6135"/>
                  </a:lnTo>
                  <a:lnTo>
                    <a:pt x="10236" y="6135"/>
                  </a:lnTo>
                  <a:cubicBezTo>
                    <a:pt x="10030" y="6135"/>
                    <a:pt x="9839" y="6212"/>
                    <a:pt x="9695" y="6356"/>
                  </a:cubicBezTo>
                  <a:cubicBezTo>
                    <a:pt x="9550" y="6494"/>
                    <a:pt x="9474" y="6692"/>
                    <a:pt x="9474" y="6898"/>
                  </a:cubicBezTo>
                  <a:lnTo>
                    <a:pt x="9474" y="11684"/>
                  </a:lnTo>
                  <a:lnTo>
                    <a:pt x="762" y="11684"/>
                  </a:lnTo>
                  <a:cubicBezTo>
                    <a:pt x="343" y="11684"/>
                    <a:pt x="0" y="12027"/>
                    <a:pt x="0" y="12446"/>
                  </a:cubicBezTo>
                  <a:cubicBezTo>
                    <a:pt x="0" y="12865"/>
                    <a:pt x="343" y="13208"/>
                    <a:pt x="762" y="13208"/>
                  </a:cubicBezTo>
                  <a:lnTo>
                    <a:pt x="10236" y="13208"/>
                  </a:lnTo>
                  <a:cubicBezTo>
                    <a:pt x="10434" y="13208"/>
                    <a:pt x="10632" y="13124"/>
                    <a:pt x="10769" y="12987"/>
                  </a:cubicBezTo>
                  <a:cubicBezTo>
                    <a:pt x="10914" y="12842"/>
                    <a:pt x="10998" y="12644"/>
                    <a:pt x="10998" y="12446"/>
                  </a:cubicBezTo>
                  <a:lnTo>
                    <a:pt x="10998" y="7660"/>
                  </a:lnTo>
                  <a:lnTo>
                    <a:pt x="13925" y="7660"/>
                  </a:lnTo>
                  <a:cubicBezTo>
                    <a:pt x="14123" y="7660"/>
                    <a:pt x="14321" y="7576"/>
                    <a:pt x="14466" y="7431"/>
                  </a:cubicBezTo>
                  <a:cubicBezTo>
                    <a:pt x="14603" y="7294"/>
                    <a:pt x="14687" y="7096"/>
                    <a:pt x="14687" y="6898"/>
                  </a:cubicBezTo>
                  <a:lnTo>
                    <a:pt x="14687" y="762"/>
                  </a:lnTo>
                  <a:cubicBezTo>
                    <a:pt x="14687" y="336"/>
                    <a:pt x="14344" y="0"/>
                    <a:pt x="139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6"/>
            <p:cNvSpPr/>
            <p:nvPr/>
          </p:nvSpPr>
          <p:spPr>
            <a:xfrm>
              <a:off x="5677521" y="2177021"/>
              <a:ext cx="1280501" cy="829354"/>
            </a:xfrm>
            <a:custGeom>
              <a:avLst/>
              <a:gdLst/>
              <a:ahLst/>
              <a:cxnLst/>
              <a:rect l="l" t="t" r="r" b="b"/>
              <a:pathLst>
                <a:path w="16783" h="10870" extrusionOk="0">
                  <a:moveTo>
                    <a:pt x="4992" y="1"/>
                  </a:moveTo>
                  <a:cubicBezTo>
                    <a:pt x="4794" y="1"/>
                    <a:pt x="4596" y="77"/>
                    <a:pt x="4451" y="222"/>
                  </a:cubicBezTo>
                  <a:cubicBezTo>
                    <a:pt x="4314" y="367"/>
                    <a:pt x="4230" y="557"/>
                    <a:pt x="4230" y="763"/>
                  </a:cubicBezTo>
                  <a:lnTo>
                    <a:pt x="4230" y="9345"/>
                  </a:lnTo>
                  <a:lnTo>
                    <a:pt x="762" y="9345"/>
                  </a:lnTo>
                  <a:cubicBezTo>
                    <a:pt x="343" y="9345"/>
                    <a:pt x="0" y="9688"/>
                    <a:pt x="0" y="10107"/>
                  </a:cubicBezTo>
                  <a:cubicBezTo>
                    <a:pt x="0" y="10534"/>
                    <a:pt x="343" y="10869"/>
                    <a:pt x="762" y="10869"/>
                  </a:cubicBezTo>
                  <a:lnTo>
                    <a:pt x="4992" y="10869"/>
                  </a:lnTo>
                  <a:cubicBezTo>
                    <a:pt x="5190" y="10869"/>
                    <a:pt x="5389" y="10793"/>
                    <a:pt x="5533" y="10648"/>
                  </a:cubicBezTo>
                  <a:cubicBezTo>
                    <a:pt x="5671" y="10503"/>
                    <a:pt x="5754" y="10313"/>
                    <a:pt x="5754" y="10107"/>
                  </a:cubicBezTo>
                  <a:lnTo>
                    <a:pt x="5754" y="1525"/>
                  </a:lnTo>
                  <a:lnTo>
                    <a:pt x="16020" y="1525"/>
                  </a:lnTo>
                  <a:cubicBezTo>
                    <a:pt x="16440" y="1525"/>
                    <a:pt x="16783" y="1182"/>
                    <a:pt x="16783" y="763"/>
                  </a:cubicBezTo>
                  <a:cubicBezTo>
                    <a:pt x="16783" y="344"/>
                    <a:pt x="16440" y="1"/>
                    <a:pt x="16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6"/>
            <p:cNvSpPr/>
            <p:nvPr/>
          </p:nvSpPr>
          <p:spPr>
            <a:xfrm>
              <a:off x="6149121" y="3957593"/>
              <a:ext cx="534998" cy="116354"/>
            </a:xfrm>
            <a:custGeom>
              <a:avLst/>
              <a:gdLst/>
              <a:ahLst/>
              <a:cxnLst/>
              <a:rect l="l" t="t" r="r" b="b"/>
              <a:pathLst>
                <a:path w="7012" h="1525" extrusionOk="0">
                  <a:moveTo>
                    <a:pt x="762" y="1"/>
                  </a:moveTo>
                  <a:cubicBezTo>
                    <a:pt x="336" y="1"/>
                    <a:pt x="0" y="344"/>
                    <a:pt x="0" y="763"/>
                  </a:cubicBezTo>
                  <a:cubicBezTo>
                    <a:pt x="0" y="1190"/>
                    <a:pt x="336" y="1525"/>
                    <a:pt x="762" y="1525"/>
                  </a:cubicBezTo>
                  <a:lnTo>
                    <a:pt x="6250" y="1525"/>
                  </a:lnTo>
                  <a:cubicBezTo>
                    <a:pt x="6669" y="1525"/>
                    <a:pt x="7012" y="1190"/>
                    <a:pt x="7012" y="763"/>
                  </a:cubicBezTo>
                  <a:cubicBezTo>
                    <a:pt x="7012" y="344"/>
                    <a:pt x="6669" y="1"/>
                    <a:pt x="6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6"/>
            <p:cNvSpPr/>
            <p:nvPr/>
          </p:nvSpPr>
          <p:spPr>
            <a:xfrm>
              <a:off x="6289815" y="2539895"/>
              <a:ext cx="505395" cy="466483"/>
            </a:xfrm>
            <a:custGeom>
              <a:avLst/>
              <a:gdLst/>
              <a:ahLst/>
              <a:cxnLst/>
              <a:rect l="l" t="t" r="r" b="b"/>
              <a:pathLst>
                <a:path w="6624" h="6114" extrusionOk="0">
                  <a:moveTo>
                    <a:pt x="763" y="1"/>
                  </a:moveTo>
                  <a:cubicBezTo>
                    <a:pt x="336" y="1"/>
                    <a:pt x="1" y="336"/>
                    <a:pt x="1" y="763"/>
                  </a:cubicBezTo>
                  <a:lnTo>
                    <a:pt x="1" y="5351"/>
                  </a:lnTo>
                  <a:cubicBezTo>
                    <a:pt x="1" y="5557"/>
                    <a:pt x="77" y="5747"/>
                    <a:pt x="222" y="5892"/>
                  </a:cubicBezTo>
                  <a:cubicBezTo>
                    <a:pt x="366" y="6037"/>
                    <a:pt x="557" y="6113"/>
                    <a:pt x="763" y="6113"/>
                  </a:cubicBezTo>
                  <a:lnTo>
                    <a:pt x="5861" y="6113"/>
                  </a:lnTo>
                  <a:cubicBezTo>
                    <a:pt x="6281" y="6113"/>
                    <a:pt x="6624" y="5778"/>
                    <a:pt x="6624" y="5351"/>
                  </a:cubicBezTo>
                  <a:cubicBezTo>
                    <a:pt x="6624" y="4932"/>
                    <a:pt x="6281" y="4589"/>
                    <a:pt x="5861" y="4589"/>
                  </a:cubicBezTo>
                  <a:lnTo>
                    <a:pt x="1525" y="4589"/>
                  </a:lnTo>
                  <a:lnTo>
                    <a:pt x="1525" y="763"/>
                  </a:lnTo>
                  <a:cubicBezTo>
                    <a:pt x="1525" y="336"/>
                    <a:pt x="1182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6"/>
            <p:cNvSpPr/>
            <p:nvPr/>
          </p:nvSpPr>
          <p:spPr>
            <a:xfrm>
              <a:off x="2577524" y="2661438"/>
              <a:ext cx="407734" cy="116354"/>
            </a:xfrm>
            <a:custGeom>
              <a:avLst/>
              <a:gdLst/>
              <a:ahLst/>
              <a:cxnLst/>
              <a:rect l="l" t="t" r="r" b="b"/>
              <a:pathLst>
                <a:path w="5344" h="1525" extrusionOk="0">
                  <a:moveTo>
                    <a:pt x="763" y="1"/>
                  </a:moveTo>
                  <a:cubicBezTo>
                    <a:pt x="336" y="1"/>
                    <a:pt x="1" y="344"/>
                    <a:pt x="1" y="763"/>
                  </a:cubicBezTo>
                  <a:cubicBezTo>
                    <a:pt x="1" y="1182"/>
                    <a:pt x="336" y="1525"/>
                    <a:pt x="763" y="1525"/>
                  </a:cubicBezTo>
                  <a:lnTo>
                    <a:pt x="4581" y="1525"/>
                  </a:lnTo>
                  <a:cubicBezTo>
                    <a:pt x="5000" y="1525"/>
                    <a:pt x="5343" y="1182"/>
                    <a:pt x="5343" y="763"/>
                  </a:cubicBezTo>
                  <a:cubicBezTo>
                    <a:pt x="5343" y="344"/>
                    <a:pt x="5000" y="1"/>
                    <a:pt x="45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6"/>
            <p:cNvSpPr/>
            <p:nvPr/>
          </p:nvSpPr>
          <p:spPr>
            <a:xfrm>
              <a:off x="2274010" y="3850012"/>
              <a:ext cx="390262" cy="116354"/>
            </a:xfrm>
            <a:custGeom>
              <a:avLst/>
              <a:gdLst/>
              <a:ahLst/>
              <a:cxnLst/>
              <a:rect l="l" t="t" r="r" b="b"/>
              <a:pathLst>
                <a:path w="5115" h="1525" extrusionOk="0">
                  <a:moveTo>
                    <a:pt x="763" y="1"/>
                  </a:moveTo>
                  <a:cubicBezTo>
                    <a:pt x="343" y="1"/>
                    <a:pt x="0" y="336"/>
                    <a:pt x="0" y="763"/>
                  </a:cubicBezTo>
                  <a:cubicBezTo>
                    <a:pt x="0" y="1182"/>
                    <a:pt x="343" y="1525"/>
                    <a:pt x="763" y="1525"/>
                  </a:cubicBezTo>
                  <a:lnTo>
                    <a:pt x="4352" y="1525"/>
                  </a:lnTo>
                  <a:cubicBezTo>
                    <a:pt x="4771" y="1525"/>
                    <a:pt x="5114" y="1182"/>
                    <a:pt x="5114" y="763"/>
                  </a:cubicBezTo>
                  <a:cubicBezTo>
                    <a:pt x="5114" y="336"/>
                    <a:pt x="4771" y="1"/>
                    <a:pt x="4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6"/>
            <p:cNvSpPr/>
            <p:nvPr/>
          </p:nvSpPr>
          <p:spPr>
            <a:xfrm>
              <a:off x="6117152" y="1600511"/>
              <a:ext cx="956618" cy="536677"/>
            </a:xfrm>
            <a:custGeom>
              <a:avLst/>
              <a:gdLst/>
              <a:ahLst/>
              <a:cxnLst/>
              <a:rect l="l" t="t" r="r" b="b"/>
              <a:pathLst>
                <a:path w="12538" h="7034" extrusionOk="0">
                  <a:moveTo>
                    <a:pt x="2545" y="1"/>
                  </a:moveTo>
                  <a:cubicBezTo>
                    <a:pt x="2487" y="1"/>
                    <a:pt x="2428" y="2"/>
                    <a:pt x="2370" y="4"/>
                  </a:cubicBezTo>
                  <a:cubicBezTo>
                    <a:pt x="1662" y="35"/>
                    <a:pt x="808" y="721"/>
                    <a:pt x="587" y="1559"/>
                  </a:cubicBezTo>
                  <a:cubicBezTo>
                    <a:pt x="0" y="3739"/>
                    <a:pt x="2919" y="4226"/>
                    <a:pt x="4809" y="5133"/>
                  </a:cubicBezTo>
                  <a:cubicBezTo>
                    <a:pt x="5668" y="5538"/>
                    <a:pt x="8934" y="7034"/>
                    <a:pt x="10123" y="7034"/>
                  </a:cubicBezTo>
                  <a:cubicBezTo>
                    <a:pt x="10210" y="7034"/>
                    <a:pt x="10287" y="7025"/>
                    <a:pt x="10350" y="7008"/>
                  </a:cubicBezTo>
                  <a:cubicBezTo>
                    <a:pt x="11920" y="6581"/>
                    <a:pt x="12537" y="3762"/>
                    <a:pt x="11127" y="2862"/>
                  </a:cubicBezTo>
                  <a:cubicBezTo>
                    <a:pt x="10792" y="2649"/>
                    <a:pt x="8323" y="1635"/>
                    <a:pt x="7355" y="1300"/>
                  </a:cubicBezTo>
                  <a:cubicBezTo>
                    <a:pt x="7446" y="1140"/>
                    <a:pt x="7522" y="972"/>
                    <a:pt x="7583" y="797"/>
                  </a:cubicBezTo>
                  <a:cubicBezTo>
                    <a:pt x="7614" y="705"/>
                    <a:pt x="7599" y="599"/>
                    <a:pt x="7499" y="553"/>
                  </a:cubicBezTo>
                  <a:cubicBezTo>
                    <a:pt x="7454" y="530"/>
                    <a:pt x="7393" y="515"/>
                    <a:pt x="7347" y="492"/>
                  </a:cubicBezTo>
                  <a:cubicBezTo>
                    <a:pt x="7294" y="469"/>
                    <a:pt x="7233" y="446"/>
                    <a:pt x="7179" y="423"/>
                  </a:cubicBezTo>
                  <a:cubicBezTo>
                    <a:pt x="7169" y="418"/>
                    <a:pt x="7158" y="416"/>
                    <a:pt x="7147" y="416"/>
                  </a:cubicBezTo>
                  <a:cubicBezTo>
                    <a:pt x="7126" y="416"/>
                    <a:pt x="7106" y="426"/>
                    <a:pt x="7096" y="446"/>
                  </a:cubicBezTo>
                  <a:cubicBezTo>
                    <a:pt x="7080" y="454"/>
                    <a:pt x="7065" y="461"/>
                    <a:pt x="7057" y="484"/>
                  </a:cubicBezTo>
                  <a:cubicBezTo>
                    <a:pt x="7027" y="568"/>
                    <a:pt x="6989" y="644"/>
                    <a:pt x="6951" y="728"/>
                  </a:cubicBezTo>
                  <a:lnTo>
                    <a:pt x="6928" y="705"/>
                  </a:lnTo>
                  <a:cubicBezTo>
                    <a:pt x="6882" y="652"/>
                    <a:pt x="6829" y="599"/>
                    <a:pt x="6775" y="545"/>
                  </a:cubicBezTo>
                  <a:cubicBezTo>
                    <a:pt x="6768" y="538"/>
                    <a:pt x="6753" y="530"/>
                    <a:pt x="6737" y="530"/>
                  </a:cubicBezTo>
                  <a:cubicBezTo>
                    <a:pt x="6726" y="519"/>
                    <a:pt x="6709" y="513"/>
                    <a:pt x="6692" y="513"/>
                  </a:cubicBezTo>
                  <a:cubicBezTo>
                    <a:pt x="6674" y="513"/>
                    <a:pt x="6657" y="519"/>
                    <a:pt x="6646" y="530"/>
                  </a:cubicBezTo>
                  <a:cubicBezTo>
                    <a:pt x="6623" y="553"/>
                    <a:pt x="6615" y="591"/>
                    <a:pt x="6631" y="621"/>
                  </a:cubicBezTo>
                  <a:cubicBezTo>
                    <a:pt x="6669" y="667"/>
                    <a:pt x="6714" y="713"/>
                    <a:pt x="6753" y="759"/>
                  </a:cubicBezTo>
                  <a:lnTo>
                    <a:pt x="6760" y="766"/>
                  </a:lnTo>
                  <a:lnTo>
                    <a:pt x="6783" y="797"/>
                  </a:lnTo>
                  <a:cubicBezTo>
                    <a:pt x="6806" y="835"/>
                    <a:pt x="6829" y="865"/>
                    <a:pt x="6859" y="903"/>
                  </a:cubicBezTo>
                  <a:cubicBezTo>
                    <a:pt x="6821" y="972"/>
                    <a:pt x="6783" y="1033"/>
                    <a:pt x="6737" y="1102"/>
                  </a:cubicBezTo>
                  <a:cubicBezTo>
                    <a:pt x="5457" y="677"/>
                    <a:pt x="3939" y="1"/>
                    <a:pt x="25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6"/>
            <p:cNvSpPr/>
            <p:nvPr/>
          </p:nvSpPr>
          <p:spPr>
            <a:xfrm>
              <a:off x="6781786" y="1838333"/>
              <a:ext cx="232097" cy="272764"/>
            </a:xfrm>
            <a:custGeom>
              <a:avLst/>
              <a:gdLst/>
              <a:ahLst/>
              <a:cxnLst/>
              <a:rect l="l" t="t" r="r" b="b"/>
              <a:pathLst>
                <a:path w="3042" h="3575" extrusionOk="0">
                  <a:moveTo>
                    <a:pt x="1747" y="1"/>
                  </a:moveTo>
                  <a:cubicBezTo>
                    <a:pt x="1132" y="1"/>
                    <a:pt x="502" y="593"/>
                    <a:pt x="267" y="1445"/>
                  </a:cubicBezTo>
                  <a:cubicBezTo>
                    <a:pt x="0" y="2413"/>
                    <a:pt x="343" y="3350"/>
                    <a:pt x="1037" y="3541"/>
                  </a:cubicBezTo>
                  <a:cubicBezTo>
                    <a:pt x="1120" y="3563"/>
                    <a:pt x="1204" y="3575"/>
                    <a:pt x="1289" y="3575"/>
                  </a:cubicBezTo>
                  <a:cubicBezTo>
                    <a:pt x="1910" y="3575"/>
                    <a:pt x="2540" y="2982"/>
                    <a:pt x="2774" y="2131"/>
                  </a:cubicBezTo>
                  <a:cubicBezTo>
                    <a:pt x="3041" y="1163"/>
                    <a:pt x="2691" y="225"/>
                    <a:pt x="1997" y="35"/>
                  </a:cubicBezTo>
                  <a:cubicBezTo>
                    <a:pt x="1915" y="12"/>
                    <a:pt x="1831" y="1"/>
                    <a:pt x="17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6"/>
            <p:cNvSpPr/>
            <p:nvPr/>
          </p:nvSpPr>
          <p:spPr>
            <a:xfrm>
              <a:off x="6276462" y="1625690"/>
              <a:ext cx="598935" cy="185479"/>
            </a:xfrm>
            <a:custGeom>
              <a:avLst/>
              <a:gdLst/>
              <a:ahLst/>
              <a:cxnLst/>
              <a:rect l="l" t="t" r="r" b="b"/>
              <a:pathLst>
                <a:path w="7850" h="2431" extrusionOk="0">
                  <a:moveTo>
                    <a:pt x="427" y="1"/>
                  </a:moveTo>
                  <a:cubicBezTo>
                    <a:pt x="286" y="1"/>
                    <a:pt x="140" y="33"/>
                    <a:pt x="99" y="131"/>
                  </a:cubicBezTo>
                  <a:cubicBezTo>
                    <a:pt x="0" y="352"/>
                    <a:pt x="816" y="589"/>
                    <a:pt x="1197" y="711"/>
                  </a:cubicBezTo>
                  <a:cubicBezTo>
                    <a:pt x="2782" y="1221"/>
                    <a:pt x="4367" y="1724"/>
                    <a:pt x="5953" y="2227"/>
                  </a:cubicBezTo>
                  <a:cubicBezTo>
                    <a:pt x="5959" y="2229"/>
                    <a:pt x="5966" y="2230"/>
                    <a:pt x="5972" y="2230"/>
                  </a:cubicBezTo>
                  <a:cubicBezTo>
                    <a:pt x="6032" y="2230"/>
                    <a:pt x="6045" y="2133"/>
                    <a:pt x="5975" y="2105"/>
                  </a:cubicBezTo>
                  <a:cubicBezTo>
                    <a:pt x="5533" y="1968"/>
                    <a:pt x="5091" y="1823"/>
                    <a:pt x="4657" y="1686"/>
                  </a:cubicBezTo>
                  <a:cubicBezTo>
                    <a:pt x="3887" y="1435"/>
                    <a:pt x="3117" y="1191"/>
                    <a:pt x="2355" y="947"/>
                  </a:cubicBezTo>
                  <a:cubicBezTo>
                    <a:pt x="1967" y="817"/>
                    <a:pt x="1586" y="695"/>
                    <a:pt x="1204" y="573"/>
                  </a:cubicBezTo>
                  <a:cubicBezTo>
                    <a:pt x="877" y="474"/>
                    <a:pt x="198" y="276"/>
                    <a:pt x="244" y="177"/>
                  </a:cubicBezTo>
                  <a:cubicBezTo>
                    <a:pt x="254" y="158"/>
                    <a:pt x="302" y="150"/>
                    <a:pt x="368" y="150"/>
                  </a:cubicBezTo>
                  <a:cubicBezTo>
                    <a:pt x="507" y="150"/>
                    <a:pt x="727" y="184"/>
                    <a:pt x="846" y="215"/>
                  </a:cubicBezTo>
                  <a:cubicBezTo>
                    <a:pt x="1128" y="299"/>
                    <a:pt x="1410" y="375"/>
                    <a:pt x="1692" y="459"/>
                  </a:cubicBezTo>
                  <a:cubicBezTo>
                    <a:pt x="3720" y="1046"/>
                    <a:pt x="5732" y="1701"/>
                    <a:pt x="7713" y="2425"/>
                  </a:cubicBezTo>
                  <a:cubicBezTo>
                    <a:pt x="7722" y="2429"/>
                    <a:pt x="7730" y="2430"/>
                    <a:pt x="7738" y="2430"/>
                  </a:cubicBezTo>
                  <a:cubicBezTo>
                    <a:pt x="7808" y="2430"/>
                    <a:pt x="7849" y="2323"/>
                    <a:pt x="7774" y="2296"/>
                  </a:cubicBezTo>
                  <a:cubicBezTo>
                    <a:pt x="7195" y="2083"/>
                    <a:pt x="6608" y="1877"/>
                    <a:pt x="6029" y="1679"/>
                  </a:cubicBezTo>
                  <a:cubicBezTo>
                    <a:pt x="4977" y="1320"/>
                    <a:pt x="3918" y="970"/>
                    <a:pt x="2851" y="657"/>
                  </a:cubicBezTo>
                  <a:cubicBezTo>
                    <a:pt x="2325" y="497"/>
                    <a:pt x="1799" y="345"/>
                    <a:pt x="1273" y="200"/>
                  </a:cubicBezTo>
                  <a:cubicBezTo>
                    <a:pt x="1044" y="131"/>
                    <a:pt x="801" y="48"/>
                    <a:pt x="557" y="9"/>
                  </a:cubicBezTo>
                  <a:cubicBezTo>
                    <a:pt x="516" y="4"/>
                    <a:pt x="472" y="1"/>
                    <a:pt x="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6"/>
            <p:cNvSpPr/>
            <p:nvPr/>
          </p:nvSpPr>
          <p:spPr>
            <a:xfrm>
              <a:off x="6218323" y="1685660"/>
              <a:ext cx="588483" cy="192041"/>
            </a:xfrm>
            <a:custGeom>
              <a:avLst/>
              <a:gdLst/>
              <a:ahLst/>
              <a:cxnLst/>
              <a:rect l="l" t="t" r="r" b="b"/>
              <a:pathLst>
                <a:path w="7713" h="2517" extrusionOk="0">
                  <a:moveTo>
                    <a:pt x="389" y="1"/>
                  </a:moveTo>
                  <a:cubicBezTo>
                    <a:pt x="267" y="9"/>
                    <a:pt x="130" y="47"/>
                    <a:pt x="92" y="184"/>
                  </a:cubicBezTo>
                  <a:cubicBezTo>
                    <a:pt x="0" y="519"/>
                    <a:pt x="473" y="679"/>
                    <a:pt x="694" y="786"/>
                  </a:cubicBezTo>
                  <a:cubicBezTo>
                    <a:pt x="1060" y="976"/>
                    <a:pt x="1372" y="1136"/>
                    <a:pt x="1745" y="1297"/>
                  </a:cubicBezTo>
                  <a:cubicBezTo>
                    <a:pt x="2000" y="1404"/>
                    <a:pt x="2380" y="1616"/>
                    <a:pt x="2609" y="1616"/>
                  </a:cubicBezTo>
                  <a:cubicBezTo>
                    <a:pt x="2689" y="1616"/>
                    <a:pt x="2750" y="1590"/>
                    <a:pt x="2782" y="1525"/>
                  </a:cubicBezTo>
                  <a:cubicBezTo>
                    <a:pt x="2980" y="1121"/>
                    <a:pt x="1959" y="733"/>
                    <a:pt x="1357" y="618"/>
                  </a:cubicBezTo>
                  <a:cubicBezTo>
                    <a:pt x="1352" y="617"/>
                    <a:pt x="1348" y="617"/>
                    <a:pt x="1343" y="617"/>
                  </a:cubicBezTo>
                  <a:cubicBezTo>
                    <a:pt x="1270" y="617"/>
                    <a:pt x="1247" y="733"/>
                    <a:pt x="1326" y="748"/>
                  </a:cubicBezTo>
                  <a:cubicBezTo>
                    <a:pt x="1845" y="847"/>
                    <a:pt x="2751" y="1205"/>
                    <a:pt x="2652" y="1426"/>
                  </a:cubicBezTo>
                  <a:cubicBezTo>
                    <a:pt x="2629" y="1479"/>
                    <a:pt x="2591" y="1500"/>
                    <a:pt x="2540" y="1500"/>
                  </a:cubicBezTo>
                  <a:cubicBezTo>
                    <a:pt x="2352" y="1500"/>
                    <a:pt x="1994" y="1210"/>
                    <a:pt x="1593" y="1060"/>
                  </a:cubicBezTo>
                  <a:cubicBezTo>
                    <a:pt x="1372" y="984"/>
                    <a:pt x="1166" y="870"/>
                    <a:pt x="953" y="763"/>
                  </a:cubicBezTo>
                  <a:cubicBezTo>
                    <a:pt x="762" y="672"/>
                    <a:pt x="557" y="580"/>
                    <a:pt x="374" y="473"/>
                  </a:cubicBezTo>
                  <a:cubicBezTo>
                    <a:pt x="305" y="428"/>
                    <a:pt x="206" y="344"/>
                    <a:pt x="221" y="245"/>
                  </a:cubicBezTo>
                  <a:cubicBezTo>
                    <a:pt x="245" y="155"/>
                    <a:pt x="341" y="145"/>
                    <a:pt x="425" y="145"/>
                  </a:cubicBezTo>
                  <a:cubicBezTo>
                    <a:pt x="447" y="145"/>
                    <a:pt x="469" y="146"/>
                    <a:pt x="488" y="146"/>
                  </a:cubicBezTo>
                  <a:cubicBezTo>
                    <a:pt x="694" y="153"/>
                    <a:pt x="899" y="199"/>
                    <a:pt x="1098" y="252"/>
                  </a:cubicBezTo>
                  <a:cubicBezTo>
                    <a:pt x="1494" y="367"/>
                    <a:pt x="1875" y="527"/>
                    <a:pt x="2256" y="672"/>
                  </a:cubicBezTo>
                  <a:cubicBezTo>
                    <a:pt x="3033" y="954"/>
                    <a:pt x="3818" y="1243"/>
                    <a:pt x="4596" y="1525"/>
                  </a:cubicBezTo>
                  <a:cubicBezTo>
                    <a:pt x="5373" y="1800"/>
                    <a:pt x="6143" y="2074"/>
                    <a:pt x="6920" y="2348"/>
                  </a:cubicBezTo>
                  <a:cubicBezTo>
                    <a:pt x="7080" y="2409"/>
                    <a:pt x="7263" y="2501"/>
                    <a:pt x="7431" y="2516"/>
                  </a:cubicBezTo>
                  <a:cubicBezTo>
                    <a:pt x="7437" y="2516"/>
                    <a:pt x="7443" y="2517"/>
                    <a:pt x="7449" y="2517"/>
                  </a:cubicBezTo>
                  <a:cubicBezTo>
                    <a:pt x="7567" y="2517"/>
                    <a:pt x="7698" y="2448"/>
                    <a:pt x="7705" y="2318"/>
                  </a:cubicBezTo>
                  <a:cubicBezTo>
                    <a:pt x="7713" y="2181"/>
                    <a:pt x="7561" y="2066"/>
                    <a:pt x="7469" y="1990"/>
                  </a:cubicBezTo>
                  <a:cubicBezTo>
                    <a:pt x="7332" y="1876"/>
                    <a:pt x="7187" y="1792"/>
                    <a:pt x="7027" y="1716"/>
                  </a:cubicBezTo>
                  <a:cubicBezTo>
                    <a:pt x="7019" y="1712"/>
                    <a:pt x="7010" y="1711"/>
                    <a:pt x="7002" y="1711"/>
                  </a:cubicBezTo>
                  <a:cubicBezTo>
                    <a:pt x="6938" y="1711"/>
                    <a:pt x="6891" y="1810"/>
                    <a:pt x="6966" y="1838"/>
                  </a:cubicBezTo>
                  <a:cubicBezTo>
                    <a:pt x="7164" y="1929"/>
                    <a:pt x="7347" y="2051"/>
                    <a:pt x="7507" y="2211"/>
                  </a:cubicBezTo>
                  <a:cubicBezTo>
                    <a:pt x="7561" y="2264"/>
                    <a:pt x="7599" y="2364"/>
                    <a:pt x="7484" y="2379"/>
                  </a:cubicBezTo>
                  <a:cubicBezTo>
                    <a:pt x="7475" y="2380"/>
                    <a:pt x="7465" y="2381"/>
                    <a:pt x="7456" y="2381"/>
                  </a:cubicBezTo>
                  <a:cubicBezTo>
                    <a:pt x="7414" y="2381"/>
                    <a:pt x="7375" y="2368"/>
                    <a:pt x="7332" y="2356"/>
                  </a:cubicBezTo>
                  <a:cubicBezTo>
                    <a:pt x="7218" y="2318"/>
                    <a:pt x="7096" y="2272"/>
                    <a:pt x="6981" y="2234"/>
                  </a:cubicBezTo>
                  <a:cubicBezTo>
                    <a:pt x="6532" y="2074"/>
                    <a:pt x="6090" y="1914"/>
                    <a:pt x="5640" y="1754"/>
                  </a:cubicBezTo>
                  <a:cubicBezTo>
                    <a:pt x="4855" y="1464"/>
                    <a:pt x="4070" y="1182"/>
                    <a:pt x="3285" y="893"/>
                  </a:cubicBezTo>
                  <a:cubicBezTo>
                    <a:pt x="2896" y="755"/>
                    <a:pt x="2500" y="611"/>
                    <a:pt x="2111" y="466"/>
                  </a:cubicBezTo>
                  <a:cubicBezTo>
                    <a:pt x="1738" y="329"/>
                    <a:pt x="1357" y="169"/>
                    <a:pt x="960" y="69"/>
                  </a:cubicBezTo>
                  <a:cubicBezTo>
                    <a:pt x="778" y="31"/>
                    <a:pt x="579" y="1"/>
                    <a:pt x="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6"/>
            <p:cNvSpPr/>
            <p:nvPr/>
          </p:nvSpPr>
          <p:spPr>
            <a:xfrm>
              <a:off x="6450193" y="1786069"/>
              <a:ext cx="311904" cy="113302"/>
            </a:xfrm>
            <a:custGeom>
              <a:avLst/>
              <a:gdLst/>
              <a:ahLst/>
              <a:cxnLst/>
              <a:rect l="l" t="t" r="r" b="b"/>
              <a:pathLst>
                <a:path w="4088" h="1485" extrusionOk="0">
                  <a:moveTo>
                    <a:pt x="91" y="0"/>
                  </a:moveTo>
                  <a:cubicBezTo>
                    <a:pt x="33" y="0"/>
                    <a:pt x="1" y="98"/>
                    <a:pt x="63" y="125"/>
                  </a:cubicBezTo>
                  <a:cubicBezTo>
                    <a:pt x="711" y="362"/>
                    <a:pt x="1366" y="575"/>
                    <a:pt x="2014" y="796"/>
                  </a:cubicBezTo>
                  <a:cubicBezTo>
                    <a:pt x="2670" y="1025"/>
                    <a:pt x="3333" y="1253"/>
                    <a:pt x="3988" y="1482"/>
                  </a:cubicBezTo>
                  <a:cubicBezTo>
                    <a:pt x="3994" y="1484"/>
                    <a:pt x="4000" y="1485"/>
                    <a:pt x="4006" y="1485"/>
                  </a:cubicBezTo>
                  <a:cubicBezTo>
                    <a:pt x="4068" y="1485"/>
                    <a:pt x="4088" y="1373"/>
                    <a:pt x="4011" y="1352"/>
                  </a:cubicBezTo>
                  <a:cubicBezTo>
                    <a:pt x="3363" y="1124"/>
                    <a:pt x="2715" y="895"/>
                    <a:pt x="2060" y="674"/>
                  </a:cubicBezTo>
                  <a:cubicBezTo>
                    <a:pt x="1412" y="453"/>
                    <a:pt x="764" y="209"/>
                    <a:pt x="109" y="3"/>
                  </a:cubicBezTo>
                  <a:cubicBezTo>
                    <a:pt x="103" y="1"/>
                    <a:pt x="97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6"/>
            <p:cNvSpPr/>
            <p:nvPr/>
          </p:nvSpPr>
          <p:spPr>
            <a:xfrm>
              <a:off x="6481018" y="1826812"/>
              <a:ext cx="254681" cy="98500"/>
            </a:xfrm>
            <a:custGeom>
              <a:avLst/>
              <a:gdLst/>
              <a:ahLst/>
              <a:cxnLst/>
              <a:rect l="l" t="t" r="r" b="b"/>
              <a:pathLst>
                <a:path w="3338" h="1291" extrusionOk="0">
                  <a:moveTo>
                    <a:pt x="81" y="0"/>
                  </a:moveTo>
                  <a:cubicBezTo>
                    <a:pt x="14" y="0"/>
                    <a:pt x="1" y="104"/>
                    <a:pt x="71" y="125"/>
                  </a:cubicBezTo>
                  <a:cubicBezTo>
                    <a:pt x="612" y="292"/>
                    <a:pt x="1153" y="445"/>
                    <a:pt x="1679" y="643"/>
                  </a:cubicBezTo>
                  <a:cubicBezTo>
                    <a:pt x="2197" y="834"/>
                    <a:pt x="2708" y="1047"/>
                    <a:pt x="3211" y="1283"/>
                  </a:cubicBezTo>
                  <a:cubicBezTo>
                    <a:pt x="3221" y="1289"/>
                    <a:pt x="3232" y="1291"/>
                    <a:pt x="3241" y="1291"/>
                  </a:cubicBezTo>
                  <a:cubicBezTo>
                    <a:pt x="3301" y="1291"/>
                    <a:pt x="3337" y="1202"/>
                    <a:pt x="3272" y="1169"/>
                  </a:cubicBezTo>
                  <a:cubicBezTo>
                    <a:pt x="2258" y="689"/>
                    <a:pt x="1191" y="270"/>
                    <a:pt x="101" y="3"/>
                  </a:cubicBezTo>
                  <a:cubicBezTo>
                    <a:pt x="94" y="1"/>
                    <a:pt x="87" y="0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6"/>
            <p:cNvSpPr/>
            <p:nvPr/>
          </p:nvSpPr>
          <p:spPr>
            <a:xfrm>
              <a:off x="6596076" y="1983300"/>
              <a:ext cx="163124" cy="85224"/>
            </a:xfrm>
            <a:custGeom>
              <a:avLst/>
              <a:gdLst/>
              <a:ahLst/>
              <a:cxnLst/>
              <a:rect l="l" t="t" r="r" b="b"/>
              <a:pathLst>
                <a:path w="2138" h="1117" extrusionOk="0">
                  <a:moveTo>
                    <a:pt x="97" y="1"/>
                  </a:moveTo>
                  <a:cubicBezTo>
                    <a:pt x="23" y="1"/>
                    <a:pt x="0" y="124"/>
                    <a:pt x="87" y="132"/>
                  </a:cubicBezTo>
                  <a:cubicBezTo>
                    <a:pt x="422" y="193"/>
                    <a:pt x="758" y="269"/>
                    <a:pt x="1078" y="383"/>
                  </a:cubicBezTo>
                  <a:cubicBezTo>
                    <a:pt x="1360" y="482"/>
                    <a:pt x="1687" y="604"/>
                    <a:pt x="1908" y="818"/>
                  </a:cubicBezTo>
                  <a:cubicBezTo>
                    <a:pt x="1931" y="840"/>
                    <a:pt x="1969" y="878"/>
                    <a:pt x="1985" y="909"/>
                  </a:cubicBezTo>
                  <a:cubicBezTo>
                    <a:pt x="2015" y="939"/>
                    <a:pt x="2007" y="962"/>
                    <a:pt x="1962" y="978"/>
                  </a:cubicBezTo>
                  <a:cubicBezTo>
                    <a:pt x="1947" y="978"/>
                    <a:pt x="1939" y="978"/>
                    <a:pt x="1924" y="985"/>
                  </a:cubicBezTo>
                  <a:cubicBezTo>
                    <a:pt x="1900" y="990"/>
                    <a:pt x="1873" y="992"/>
                    <a:pt x="1846" y="992"/>
                  </a:cubicBezTo>
                  <a:cubicBezTo>
                    <a:pt x="1784" y="992"/>
                    <a:pt x="1717" y="983"/>
                    <a:pt x="1665" y="978"/>
                  </a:cubicBezTo>
                  <a:cubicBezTo>
                    <a:pt x="1504" y="962"/>
                    <a:pt x="1344" y="924"/>
                    <a:pt x="1192" y="878"/>
                  </a:cubicBezTo>
                  <a:cubicBezTo>
                    <a:pt x="1032" y="840"/>
                    <a:pt x="872" y="779"/>
                    <a:pt x="727" y="711"/>
                  </a:cubicBezTo>
                  <a:cubicBezTo>
                    <a:pt x="636" y="673"/>
                    <a:pt x="476" y="619"/>
                    <a:pt x="415" y="528"/>
                  </a:cubicBezTo>
                  <a:lnTo>
                    <a:pt x="415" y="528"/>
                  </a:lnTo>
                  <a:cubicBezTo>
                    <a:pt x="681" y="543"/>
                    <a:pt x="925" y="604"/>
                    <a:pt x="1177" y="711"/>
                  </a:cubicBezTo>
                  <a:cubicBezTo>
                    <a:pt x="1186" y="714"/>
                    <a:pt x="1194" y="716"/>
                    <a:pt x="1202" y="716"/>
                  </a:cubicBezTo>
                  <a:cubicBezTo>
                    <a:pt x="1265" y="716"/>
                    <a:pt x="1305" y="623"/>
                    <a:pt x="1238" y="589"/>
                  </a:cubicBezTo>
                  <a:cubicBezTo>
                    <a:pt x="980" y="463"/>
                    <a:pt x="677" y="389"/>
                    <a:pt x="388" y="389"/>
                  </a:cubicBezTo>
                  <a:cubicBezTo>
                    <a:pt x="361" y="389"/>
                    <a:pt x="334" y="389"/>
                    <a:pt x="308" y="391"/>
                  </a:cubicBezTo>
                  <a:cubicBezTo>
                    <a:pt x="270" y="391"/>
                    <a:pt x="239" y="429"/>
                    <a:pt x="247" y="467"/>
                  </a:cubicBezTo>
                  <a:cubicBezTo>
                    <a:pt x="262" y="596"/>
                    <a:pt x="354" y="673"/>
                    <a:pt x="460" y="734"/>
                  </a:cubicBezTo>
                  <a:cubicBezTo>
                    <a:pt x="620" y="818"/>
                    <a:pt x="788" y="886"/>
                    <a:pt x="956" y="947"/>
                  </a:cubicBezTo>
                  <a:cubicBezTo>
                    <a:pt x="1236" y="1038"/>
                    <a:pt x="1536" y="1117"/>
                    <a:pt x="1838" y="1117"/>
                  </a:cubicBezTo>
                  <a:cubicBezTo>
                    <a:pt x="1864" y="1117"/>
                    <a:pt x="1890" y="1116"/>
                    <a:pt x="1916" y="1115"/>
                  </a:cubicBezTo>
                  <a:cubicBezTo>
                    <a:pt x="2015" y="1107"/>
                    <a:pt x="2137" y="1084"/>
                    <a:pt x="2137" y="955"/>
                  </a:cubicBezTo>
                  <a:cubicBezTo>
                    <a:pt x="2137" y="848"/>
                    <a:pt x="2030" y="741"/>
                    <a:pt x="1947" y="673"/>
                  </a:cubicBezTo>
                  <a:cubicBezTo>
                    <a:pt x="1718" y="475"/>
                    <a:pt x="1405" y="360"/>
                    <a:pt x="1123" y="254"/>
                  </a:cubicBezTo>
                  <a:cubicBezTo>
                    <a:pt x="796" y="139"/>
                    <a:pt x="453" y="63"/>
                    <a:pt x="110" y="2"/>
                  </a:cubicBezTo>
                  <a:cubicBezTo>
                    <a:pt x="105" y="1"/>
                    <a:pt x="101" y="1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6"/>
            <p:cNvSpPr/>
            <p:nvPr/>
          </p:nvSpPr>
          <p:spPr>
            <a:xfrm>
              <a:off x="6234269" y="1834289"/>
              <a:ext cx="524088" cy="173043"/>
            </a:xfrm>
            <a:custGeom>
              <a:avLst/>
              <a:gdLst/>
              <a:ahLst/>
              <a:cxnLst/>
              <a:rect l="l" t="t" r="r" b="b"/>
              <a:pathLst>
                <a:path w="6869" h="2268" extrusionOk="0">
                  <a:moveTo>
                    <a:pt x="84" y="1"/>
                  </a:moveTo>
                  <a:cubicBezTo>
                    <a:pt x="29" y="1"/>
                    <a:pt x="0" y="88"/>
                    <a:pt x="58" y="126"/>
                  </a:cubicBezTo>
                  <a:cubicBezTo>
                    <a:pt x="485" y="416"/>
                    <a:pt x="950" y="659"/>
                    <a:pt x="1430" y="865"/>
                  </a:cubicBezTo>
                  <a:cubicBezTo>
                    <a:pt x="2268" y="1239"/>
                    <a:pt x="3152" y="1475"/>
                    <a:pt x="4059" y="1604"/>
                  </a:cubicBezTo>
                  <a:cubicBezTo>
                    <a:pt x="4966" y="1742"/>
                    <a:pt x="5911" y="1825"/>
                    <a:pt x="6742" y="2260"/>
                  </a:cubicBezTo>
                  <a:cubicBezTo>
                    <a:pt x="6752" y="2265"/>
                    <a:pt x="6762" y="2267"/>
                    <a:pt x="6771" y="2267"/>
                  </a:cubicBezTo>
                  <a:cubicBezTo>
                    <a:pt x="6832" y="2267"/>
                    <a:pt x="6869" y="2171"/>
                    <a:pt x="6803" y="2138"/>
                  </a:cubicBezTo>
                  <a:cubicBezTo>
                    <a:pt x="6346" y="1902"/>
                    <a:pt x="5850" y="1764"/>
                    <a:pt x="5355" y="1665"/>
                  </a:cubicBezTo>
                  <a:cubicBezTo>
                    <a:pt x="4897" y="1589"/>
                    <a:pt x="4440" y="1536"/>
                    <a:pt x="3983" y="1467"/>
                  </a:cubicBezTo>
                  <a:cubicBezTo>
                    <a:pt x="3526" y="1399"/>
                    <a:pt x="3068" y="1300"/>
                    <a:pt x="2619" y="1162"/>
                  </a:cubicBezTo>
                  <a:cubicBezTo>
                    <a:pt x="1735" y="896"/>
                    <a:pt x="904" y="499"/>
                    <a:pt x="119" y="12"/>
                  </a:cubicBezTo>
                  <a:cubicBezTo>
                    <a:pt x="107" y="4"/>
                    <a:pt x="95" y="1"/>
                    <a:pt x="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6"/>
            <p:cNvSpPr/>
            <p:nvPr/>
          </p:nvSpPr>
          <p:spPr>
            <a:xfrm>
              <a:off x="6210388" y="1767681"/>
              <a:ext cx="572918" cy="204172"/>
            </a:xfrm>
            <a:custGeom>
              <a:avLst/>
              <a:gdLst/>
              <a:ahLst/>
              <a:cxnLst/>
              <a:rect l="l" t="t" r="r" b="b"/>
              <a:pathLst>
                <a:path w="7509" h="2676" extrusionOk="0">
                  <a:moveTo>
                    <a:pt x="91" y="0"/>
                  </a:moveTo>
                  <a:cubicBezTo>
                    <a:pt x="36" y="0"/>
                    <a:pt x="0" y="90"/>
                    <a:pt x="66" y="122"/>
                  </a:cubicBezTo>
                  <a:cubicBezTo>
                    <a:pt x="569" y="382"/>
                    <a:pt x="1057" y="686"/>
                    <a:pt x="1545" y="976"/>
                  </a:cubicBezTo>
                  <a:cubicBezTo>
                    <a:pt x="1971" y="1228"/>
                    <a:pt x="2406" y="1471"/>
                    <a:pt x="2871" y="1654"/>
                  </a:cubicBezTo>
                  <a:cubicBezTo>
                    <a:pt x="3351" y="1845"/>
                    <a:pt x="3846" y="1952"/>
                    <a:pt x="4349" y="2028"/>
                  </a:cubicBezTo>
                  <a:cubicBezTo>
                    <a:pt x="5363" y="2180"/>
                    <a:pt x="6422" y="2218"/>
                    <a:pt x="7367" y="2668"/>
                  </a:cubicBezTo>
                  <a:cubicBezTo>
                    <a:pt x="7378" y="2673"/>
                    <a:pt x="7389" y="2675"/>
                    <a:pt x="7399" y="2675"/>
                  </a:cubicBezTo>
                  <a:cubicBezTo>
                    <a:pt x="7467" y="2675"/>
                    <a:pt x="7509" y="2578"/>
                    <a:pt x="7436" y="2538"/>
                  </a:cubicBezTo>
                  <a:cubicBezTo>
                    <a:pt x="6918" y="2295"/>
                    <a:pt x="6361" y="2173"/>
                    <a:pt x="5797" y="2089"/>
                  </a:cubicBezTo>
                  <a:cubicBezTo>
                    <a:pt x="4776" y="1929"/>
                    <a:pt x="3732" y="1875"/>
                    <a:pt x="2772" y="1464"/>
                  </a:cubicBezTo>
                  <a:cubicBezTo>
                    <a:pt x="1842" y="1060"/>
                    <a:pt x="1034" y="443"/>
                    <a:pt x="119" y="8"/>
                  </a:cubicBezTo>
                  <a:cubicBezTo>
                    <a:pt x="110" y="3"/>
                    <a:pt x="100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6"/>
            <p:cNvSpPr/>
            <p:nvPr/>
          </p:nvSpPr>
          <p:spPr>
            <a:xfrm>
              <a:off x="6570134" y="1585252"/>
              <a:ext cx="70423" cy="68744"/>
            </a:xfrm>
            <a:custGeom>
              <a:avLst/>
              <a:gdLst/>
              <a:ahLst/>
              <a:cxnLst/>
              <a:rect l="l" t="t" r="r" b="b"/>
              <a:pathLst>
                <a:path w="923" h="901" extrusionOk="0">
                  <a:moveTo>
                    <a:pt x="778" y="0"/>
                  </a:moveTo>
                  <a:cubicBezTo>
                    <a:pt x="748" y="0"/>
                    <a:pt x="720" y="16"/>
                    <a:pt x="709" y="44"/>
                  </a:cubicBezTo>
                  <a:cubicBezTo>
                    <a:pt x="656" y="151"/>
                    <a:pt x="633" y="273"/>
                    <a:pt x="625" y="387"/>
                  </a:cubicBezTo>
                  <a:cubicBezTo>
                    <a:pt x="625" y="448"/>
                    <a:pt x="617" y="509"/>
                    <a:pt x="625" y="570"/>
                  </a:cubicBezTo>
                  <a:cubicBezTo>
                    <a:pt x="625" y="600"/>
                    <a:pt x="633" y="639"/>
                    <a:pt x="633" y="677"/>
                  </a:cubicBezTo>
                  <a:cubicBezTo>
                    <a:pt x="617" y="661"/>
                    <a:pt x="595" y="654"/>
                    <a:pt x="579" y="646"/>
                  </a:cubicBezTo>
                  <a:cubicBezTo>
                    <a:pt x="526" y="631"/>
                    <a:pt x="465" y="608"/>
                    <a:pt x="404" y="600"/>
                  </a:cubicBezTo>
                  <a:cubicBezTo>
                    <a:pt x="335" y="587"/>
                    <a:pt x="264" y="576"/>
                    <a:pt x="192" y="576"/>
                  </a:cubicBezTo>
                  <a:cubicBezTo>
                    <a:pt x="143" y="576"/>
                    <a:pt x="95" y="581"/>
                    <a:pt x="46" y="593"/>
                  </a:cubicBezTo>
                  <a:cubicBezTo>
                    <a:pt x="23" y="600"/>
                    <a:pt x="8" y="623"/>
                    <a:pt x="0" y="654"/>
                  </a:cubicBezTo>
                  <a:cubicBezTo>
                    <a:pt x="0" y="677"/>
                    <a:pt x="15" y="700"/>
                    <a:pt x="38" y="715"/>
                  </a:cubicBezTo>
                  <a:cubicBezTo>
                    <a:pt x="84" y="745"/>
                    <a:pt x="130" y="776"/>
                    <a:pt x="183" y="799"/>
                  </a:cubicBezTo>
                  <a:cubicBezTo>
                    <a:pt x="236" y="829"/>
                    <a:pt x="290" y="844"/>
                    <a:pt x="343" y="867"/>
                  </a:cubicBezTo>
                  <a:cubicBezTo>
                    <a:pt x="425" y="891"/>
                    <a:pt x="511" y="900"/>
                    <a:pt x="598" y="900"/>
                  </a:cubicBezTo>
                  <a:cubicBezTo>
                    <a:pt x="624" y="900"/>
                    <a:pt x="651" y="900"/>
                    <a:pt x="678" y="898"/>
                  </a:cubicBezTo>
                  <a:cubicBezTo>
                    <a:pt x="701" y="898"/>
                    <a:pt x="724" y="882"/>
                    <a:pt x="732" y="860"/>
                  </a:cubicBezTo>
                  <a:lnTo>
                    <a:pt x="762" y="837"/>
                  </a:lnTo>
                  <a:lnTo>
                    <a:pt x="770" y="814"/>
                  </a:lnTo>
                  <a:cubicBezTo>
                    <a:pt x="793" y="806"/>
                    <a:pt x="816" y="791"/>
                    <a:pt x="831" y="768"/>
                  </a:cubicBezTo>
                  <a:cubicBezTo>
                    <a:pt x="884" y="639"/>
                    <a:pt x="915" y="501"/>
                    <a:pt x="922" y="364"/>
                  </a:cubicBezTo>
                  <a:cubicBezTo>
                    <a:pt x="922" y="296"/>
                    <a:pt x="922" y="227"/>
                    <a:pt x="907" y="166"/>
                  </a:cubicBezTo>
                  <a:cubicBezTo>
                    <a:pt x="892" y="105"/>
                    <a:pt x="869" y="36"/>
                    <a:pt x="808" y="6"/>
                  </a:cubicBezTo>
                  <a:cubicBezTo>
                    <a:pt x="798" y="2"/>
                    <a:pt x="788" y="0"/>
                    <a:pt x="7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796066" y="2464396"/>
            <a:ext cx="7635134" cy="2279726"/>
          </a:xfrm>
          <a:prstGeom prst="ellipse">
            <a:avLst/>
          </a:prstGeom>
          <a:solidFill>
            <a:schemeClr val="tx2"/>
          </a:solidFill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02" name="Google Shape;1402;p57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Juego de sombras</a:t>
            </a:r>
            <a:endParaRPr/>
          </a:p>
        </p:txBody>
      </p:sp>
      <p:grpSp>
        <p:nvGrpSpPr>
          <p:cNvPr id="1403" name="Google Shape;1403;p57"/>
          <p:cNvGrpSpPr/>
          <p:nvPr/>
        </p:nvGrpSpPr>
        <p:grpSpPr>
          <a:xfrm>
            <a:off x="2024954" y="1260988"/>
            <a:ext cx="1262519" cy="1345388"/>
            <a:chOff x="2024954" y="1260988"/>
            <a:chExt cx="1262519" cy="1345388"/>
          </a:xfrm>
        </p:grpSpPr>
        <p:sp>
          <p:nvSpPr>
            <p:cNvPr id="1404" name="Google Shape;1404;p57"/>
            <p:cNvSpPr/>
            <p:nvPr/>
          </p:nvSpPr>
          <p:spPr>
            <a:xfrm>
              <a:off x="2829492" y="1260988"/>
              <a:ext cx="315725" cy="333211"/>
            </a:xfrm>
            <a:custGeom>
              <a:avLst/>
              <a:gdLst/>
              <a:ahLst/>
              <a:cxnLst/>
              <a:rect l="l" t="t" r="r" b="b"/>
              <a:pathLst>
                <a:path w="4803" h="5069" extrusionOk="0">
                  <a:moveTo>
                    <a:pt x="3584" y="0"/>
                  </a:moveTo>
                  <a:cubicBezTo>
                    <a:pt x="3443" y="0"/>
                    <a:pt x="3313" y="32"/>
                    <a:pt x="3217" y="84"/>
                  </a:cubicBezTo>
                  <a:cubicBezTo>
                    <a:pt x="2889" y="259"/>
                    <a:pt x="2943" y="663"/>
                    <a:pt x="2889" y="1341"/>
                  </a:cubicBezTo>
                  <a:cubicBezTo>
                    <a:pt x="2844" y="2020"/>
                    <a:pt x="2417" y="2248"/>
                    <a:pt x="2417" y="2248"/>
                  </a:cubicBezTo>
                  <a:cubicBezTo>
                    <a:pt x="2295" y="1767"/>
                    <a:pt x="1963" y="1495"/>
                    <a:pt x="1680" y="1495"/>
                  </a:cubicBezTo>
                  <a:cubicBezTo>
                    <a:pt x="1609" y="1495"/>
                    <a:pt x="1540" y="1512"/>
                    <a:pt x="1479" y="1547"/>
                  </a:cubicBezTo>
                  <a:cubicBezTo>
                    <a:pt x="1182" y="1722"/>
                    <a:pt x="1479" y="2279"/>
                    <a:pt x="1053" y="2904"/>
                  </a:cubicBezTo>
                  <a:cubicBezTo>
                    <a:pt x="626" y="3536"/>
                    <a:pt x="1" y="3788"/>
                    <a:pt x="1" y="3788"/>
                  </a:cubicBezTo>
                  <a:lnTo>
                    <a:pt x="1357" y="5068"/>
                  </a:lnTo>
                  <a:cubicBezTo>
                    <a:pt x="1357" y="5068"/>
                    <a:pt x="1510" y="4893"/>
                    <a:pt x="2165" y="4413"/>
                  </a:cubicBezTo>
                  <a:cubicBezTo>
                    <a:pt x="2813" y="3933"/>
                    <a:pt x="3644" y="3887"/>
                    <a:pt x="4200" y="3178"/>
                  </a:cubicBezTo>
                  <a:cubicBezTo>
                    <a:pt x="4757" y="2477"/>
                    <a:pt x="4802" y="1471"/>
                    <a:pt x="4528" y="716"/>
                  </a:cubicBezTo>
                  <a:cubicBezTo>
                    <a:pt x="4334" y="184"/>
                    <a:pt x="3924" y="0"/>
                    <a:pt x="3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7"/>
            <p:cNvSpPr/>
            <p:nvPr/>
          </p:nvSpPr>
          <p:spPr>
            <a:xfrm>
              <a:off x="2024954" y="1350850"/>
              <a:ext cx="330713" cy="324468"/>
            </a:xfrm>
            <a:custGeom>
              <a:avLst/>
              <a:gdLst/>
              <a:ahLst/>
              <a:cxnLst/>
              <a:rect l="l" t="t" r="r" b="b"/>
              <a:pathLst>
                <a:path w="5031" h="4936" extrusionOk="0">
                  <a:moveTo>
                    <a:pt x="1107" y="0"/>
                  </a:moveTo>
                  <a:cubicBezTo>
                    <a:pt x="771" y="0"/>
                    <a:pt x="357" y="294"/>
                    <a:pt x="198" y="942"/>
                  </a:cubicBezTo>
                  <a:cubicBezTo>
                    <a:pt x="0" y="1727"/>
                    <a:pt x="160" y="2718"/>
                    <a:pt x="785" y="3358"/>
                  </a:cubicBezTo>
                  <a:cubicBezTo>
                    <a:pt x="1410" y="3998"/>
                    <a:pt x="2241" y="3960"/>
                    <a:pt x="2942" y="4371"/>
                  </a:cubicBezTo>
                  <a:cubicBezTo>
                    <a:pt x="3651" y="4775"/>
                    <a:pt x="3819" y="4935"/>
                    <a:pt x="3819" y="4935"/>
                  </a:cubicBezTo>
                  <a:lnTo>
                    <a:pt x="5030" y="3510"/>
                  </a:lnTo>
                  <a:cubicBezTo>
                    <a:pt x="5030" y="3510"/>
                    <a:pt x="4375" y="3327"/>
                    <a:pt x="3887" y="2748"/>
                  </a:cubicBezTo>
                  <a:cubicBezTo>
                    <a:pt x="3392" y="2169"/>
                    <a:pt x="3636" y="1582"/>
                    <a:pt x="3316" y="1445"/>
                  </a:cubicBezTo>
                  <a:cubicBezTo>
                    <a:pt x="3243" y="1412"/>
                    <a:pt x="3157" y="1393"/>
                    <a:pt x="3067" y="1393"/>
                  </a:cubicBezTo>
                  <a:cubicBezTo>
                    <a:pt x="2758" y="1393"/>
                    <a:pt x="2409" y="1614"/>
                    <a:pt x="2462" y="2245"/>
                  </a:cubicBezTo>
                  <a:cubicBezTo>
                    <a:pt x="2462" y="2245"/>
                    <a:pt x="1890" y="2024"/>
                    <a:pt x="1768" y="1353"/>
                  </a:cubicBezTo>
                  <a:cubicBezTo>
                    <a:pt x="1646" y="683"/>
                    <a:pt x="1639" y="172"/>
                    <a:pt x="1296" y="35"/>
                  </a:cubicBezTo>
                  <a:cubicBezTo>
                    <a:pt x="1238" y="12"/>
                    <a:pt x="1174" y="0"/>
                    <a:pt x="11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7"/>
            <p:cNvSpPr/>
            <p:nvPr/>
          </p:nvSpPr>
          <p:spPr>
            <a:xfrm>
              <a:off x="2828506" y="2258901"/>
              <a:ext cx="200492" cy="340507"/>
            </a:xfrm>
            <a:custGeom>
              <a:avLst/>
              <a:gdLst/>
              <a:ahLst/>
              <a:cxnLst/>
              <a:rect l="l" t="t" r="r" b="b"/>
              <a:pathLst>
                <a:path w="3050" h="5180" extrusionOk="0">
                  <a:moveTo>
                    <a:pt x="831" y="1"/>
                  </a:moveTo>
                  <a:cubicBezTo>
                    <a:pt x="572" y="39"/>
                    <a:pt x="237" y="100"/>
                    <a:pt x="1" y="206"/>
                  </a:cubicBezTo>
                  <a:cubicBezTo>
                    <a:pt x="23" y="1091"/>
                    <a:pt x="46" y="2036"/>
                    <a:pt x="69" y="2912"/>
                  </a:cubicBezTo>
                  <a:cubicBezTo>
                    <a:pt x="84" y="3316"/>
                    <a:pt x="107" y="3720"/>
                    <a:pt x="153" y="4124"/>
                  </a:cubicBezTo>
                  <a:cubicBezTo>
                    <a:pt x="176" y="4413"/>
                    <a:pt x="153" y="4848"/>
                    <a:pt x="382" y="5061"/>
                  </a:cubicBezTo>
                  <a:cubicBezTo>
                    <a:pt x="467" y="5140"/>
                    <a:pt x="587" y="5180"/>
                    <a:pt x="706" y="5180"/>
                  </a:cubicBezTo>
                  <a:cubicBezTo>
                    <a:pt x="840" y="5180"/>
                    <a:pt x="975" y="5128"/>
                    <a:pt x="1060" y="5023"/>
                  </a:cubicBezTo>
                  <a:cubicBezTo>
                    <a:pt x="1205" y="4848"/>
                    <a:pt x="1189" y="4520"/>
                    <a:pt x="1159" y="4292"/>
                  </a:cubicBezTo>
                  <a:lnTo>
                    <a:pt x="1159" y="4292"/>
                  </a:lnTo>
                  <a:cubicBezTo>
                    <a:pt x="1250" y="4474"/>
                    <a:pt x="1418" y="4612"/>
                    <a:pt x="1609" y="4680"/>
                  </a:cubicBezTo>
                  <a:cubicBezTo>
                    <a:pt x="1653" y="4698"/>
                    <a:pt x="1702" y="4710"/>
                    <a:pt x="1751" y="4710"/>
                  </a:cubicBezTo>
                  <a:cubicBezTo>
                    <a:pt x="1786" y="4710"/>
                    <a:pt x="1821" y="4704"/>
                    <a:pt x="1853" y="4688"/>
                  </a:cubicBezTo>
                  <a:cubicBezTo>
                    <a:pt x="1959" y="4642"/>
                    <a:pt x="1997" y="4505"/>
                    <a:pt x="1967" y="4391"/>
                  </a:cubicBezTo>
                  <a:cubicBezTo>
                    <a:pt x="1944" y="4284"/>
                    <a:pt x="1883" y="4147"/>
                    <a:pt x="1814" y="4055"/>
                  </a:cubicBezTo>
                  <a:lnTo>
                    <a:pt x="1814" y="4055"/>
                  </a:lnTo>
                  <a:cubicBezTo>
                    <a:pt x="1967" y="4124"/>
                    <a:pt x="2127" y="4177"/>
                    <a:pt x="2295" y="4215"/>
                  </a:cubicBezTo>
                  <a:cubicBezTo>
                    <a:pt x="2338" y="4224"/>
                    <a:pt x="2384" y="4231"/>
                    <a:pt x="2429" y="4231"/>
                  </a:cubicBezTo>
                  <a:cubicBezTo>
                    <a:pt x="2500" y="4231"/>
                    <a:pt x="2568" y="4214"/>
                    <a:pt x="2615" y="4162"/>
                  </a:cubicBezTo>
                  <a:cubicBezTo>
                    <a:pt x="2683" y="4078"/>
                    <a:pt x="2660" y="3956"/>
                    <a:pt x="2599" y="3857"/>
                  </a:cubicBezTo>
                  <a:cubicBezTo>
                    <a:pt x="2516" y="3712"/>
                    <a:pt x="2439" y="3613"/>
                    <a:pt x="2272" y="3583"/>
                  </a:cubicBezTo>
                  <a:lnTo>
                    <a:pt x="2272" y="3583"/>
                  </a:lnTo>
                  <a:cubicBezTo>
                    <a:pt x="2417" y="3590"/>
                    <a:pt x="2554" y="3659"/>
                    <a:pt x="2699" y="3674"/>
                  </a:cubicBezTo>
                  <a:cubicBezTo>
                    <a:pt x="2711" y="3676"/>
                    <a:pt x="2724" y="3676"/>
                    <a:pt x="2737" y="3676"/>
                  </a:cubicBezTo>
                  <a:cubicBezTo>
                    <a:pt x="2866" y="3676"/>
                    <a:pt x="3013" y="3608"/>
                    <a:pt x="3034" y="3476"/>
                  </a:cubicBezTo>
                  <a:cubicBezTo>
                    <a:pt x="3049" y="3324"/>
                    <a:pt x="2897" y="3225"/>
                    <a:pt x="2759" y="3164"/>
                  </a:cubicBezTo>
                  <a:cubicBezTo>
                    <a:pt x="2165" y="2912"/>
                    <a:pt x="1372" y="2790"/>
                    <a:pt x="732" y="2714"/>
                  </a:cubicBezTo>
                  <a:cubicBezTo>
                    <a:pt x="770" y="1815"/>
                    <a:pt x="801" y="908"/>
                    <a:pt x="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7"/>
            <p:cNvSpPr/>
            <p:nvPr/>
          </p:nvSpPr>
          <p:spPr>
            <a:xfrm>
              <a:off x="2378093" y="2266920"/>
              <a:ext cx="197008" cy="339456"/>
            </a:xfrm>
            <a:custGeom>
              <a:avLst/>
              <a:gdLst/>
              <a:ahLst/>
              <a:cxnLst/>
              <a:rect l="l" t="t" r="r" b="b"/>
              <a:pathLst>
                <a:path w="2997" h="5164" extrusionOk="0">
                  <a:moveTo>
                    <a:pt x="1975" y="1"/>
                  </a:moveTo>
                  <a:lnTo>
                    <a:pt x="1975" y="1"/>
                  </a:lnTo>
                  <a:cubicBezTo>
                    <a:pt x="2074" y="900"/>
                    <a:pt x="2165" y="1807"/>
                    <a:pt x="2264" y="2706"/>
                  </a:cubicBezTo>
                  <a:cubicBezTo>
                    <a:pt x="1632" y="2821"/>
                    <a:pt x="855" y="2996"/>
                    <a:pt x="275" y="3293"/>
                  </a:cubicBezTo>
                  <a:cubicBezTo>
                    <a:pt x="146" y="3362"/>
                    <a:pt x="1" y="3476"/>
                    <a:pt x="24" y="3621"/>
                  </a:cubicBezTo>
                  <a:cubicBezTo>
                    <a:pt x="49" y="3741"/>
                    <a:pt x="175" y="3804"/>
                    <a:pt x="300" y="3804"/>
                  </a:cubicBezTo>
                  <a:cubicBezTo>
                    <a:pt x="325" y="3804"/>
                    <a:pt x="350" y="3801"/>
                    <a:pt x="374" y="3796"/>
                  </a:cubicBezTo>
                  <a:cubicBezTo>
                    <a:pt x="519" y="3773"/>
                    <a:pt x="649" y="3689"/>
                    <a:pt x="794" y="3674"/>
                  </a:cubicBezTo>
                  <a:lnTo>
                    <a:pt x="794" y="3674"/>
                  </a:lnTo>
                  <a:cubicBezTo>
                    <a:pt x="626" y="3720"/>
                    <a:pt x="557" y="3827"/>
                    <a:pt x="481" y="3979"/>
                  </a:cubicBezTo>
                  <a:cubicBezTo>
                    <a:pt x="435" y="4070"/>
                    <a:pt x="420" y="4200"/>
                    <a:pt x="489" y="4276"/>
                  </a:cubicBezTo>
                  <a:cubicBezTo>
                    <a:pt x="535" y="4323"/>
                    <a:pt x="595" y="4339"/>
                    <a:pt x="658" y="4339"/>
                  </a:cubicBezTo>
                  <a:cubicBezTo>
                    <a:pt x="709" y="4339"/>
                    <a:pt x="761" y="4328"/>
                    <a:pt x="809" y="4314"/>
                  </a:cubicBezTo>
                  <a:cubicBezTo>
                    <a:pt x="976" y="4261"/>
                    <a:pt x="1129" y="4200"/>
                    <a:pt x="1281" y="4116"/>
                  </a:cubicBezTo>
                  <a:lnTo>
                    <a:pt x="1281" y="4116"/>
                  </a:lnTo>
                  <a:cubicBezTo>
                    <a:pt x="1220" y="4208"/>
                    <a:pt x="1167" y="4352"/>
                    <a:pt x="1152" y="4467"/>
                  </a:cubicBezTo>
                  <a:cubicBezTo>
                    <a:pt x="1137" y="4581"/>
                    <a:pt x="1175" y="4711"/>
                    <a:pt x="1281" y="4756"/>
                  </a:cubicBezTo>
                  <a:cubicBezTo>
                    <a:pt x="1308" y="4766"/>
                    <a:pt x="1336" y="4771"/>
                    <a:pt x="1364" y="4771"/>
                  </a:cubicBezTo>
                  <a:cubicBezTo>
                    <a:pt x="1423" y="4771"/>
                    <a:pt x="1481" y="4752"/>
                    <a:pt x="1533" y="4726"/>
                  </a:cubicBezTo>
                  <a:cubicBezTo>
                    <a:pt x="1716" y="4642"/>
                    <a:pt x="1868" y="4490"/>
                    <a:pt x="1952" y="4307"/>
                  </a:cubicBezTo>
                  <a:lnTo>
                    <a:pt x="1952" y="4307"/>
                  </a:lnTo>
                  <a:cubicBezTo>
                    <a:pt x="1937" y="4535"/>
                    <a:pt x="1944" y="4863"/>
                    <a:pt x="2104" y="5031"/>
                  </a:cubicBezTo>
                  <a:cubicBezTo>
                    <a:pt x="2184" y="5121"/>
                    <a:pt x="2301" y="5164"/>
                    <a:pt x="2421" y="5164"/>
                  </a:cubicBezTo>
                  <a:cubicBezTo>
                    <a:pt x="2554" y="5164"/>
                    <a:pt x="2691" y="5112"/>
                    <a:pt x="2783" y="5016"/>
                  </a:cubicBezTo>
                  <a:cubicBezTo>
                    <a:pt x="2996" y="4787"/>
                    <a:pt x="2935" y="4352"/>
                    <a:pt x="2943" y="4070"/>
                  </a:cubicBezTo>
                  <a:cubicBezTo>
                    <a:pt x="2958" y="3667"/>
                    <a:pt x="2958" y="3263"/>
                    <a:pt x="2943" y="2859"/>
                  </a:cubicBezTo>
                  <a:cubicBezTo>
                    <a:pt x="2905" y="1975"/>
                    <a:pt x="2859" y="1030"/>
                    <a:pt x="2821" y="153"/>
                  </a:cubicBezTo>
                  <a:cubicBezTo>
                    <a:pt x="2569" y="62"/>
                    <a:pt x="2234" y="24"/>
                    <a:pt x="1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7"/>
            <p:cNvSpPr/>
            <p:nvPr/>
          </p:nvSpPr>
          <p:spPr>
            <a:xfrm>
              <a:off x="2104112" y="1394100"/>
              <a:ext cx="1183361" cy="1057413"/>
            </a:xfrm>
            <a:custGeom>
              <a:avLst/>
              <a:gdLst/>
              <a:ahLst/>
              <a:cxnLst/>
              <a:rect l="l" t="t" r="r" b="b"/>
              <a:pathLst>
                <a:path w="18002" h="16086" extrusionOk="0">
                  <a:moveTo>
                    <a:pt x="7130" y="0"/>
                  </a:moveTo>
                  <a:cubicBezTo>
                    <a:pt x="6971" y="0"/>
                    <a:pt x="6814" y="16"/>
                    <a:pt x="6661" y="48"/>
                  </a:cubicBezTo>
                  <a:cubicBezTo>
                    <a:pt x="5663" y="254"/>
                    <a:pt x="2721" y="1191"/>
                    <a:pt x="1486" y="5208"/>
                  </a:cubicBezTo>
                  <a:cubicBezTo>
                    <a:pt x="0" y="10078"/>
                    <a:pt x="358" y="16083"/>
                    <a:pt x="2157" y="16083"/>
                  </a:cubicBezTo>
                  <a:cubicBezTo>
                    <a:pt x="2157" y="16083"/>
                    <a:pt x="2170" y="16086"/>
                    <a:pt x="2192" y="16086"/>
                  </a:cubicBezTo>
                  <a:cubicBezTo>
                    <a:pt x="2337" y="16086"/>
                    <a:pt x="2876" y="15994"/>
                    <a:pt x="2942" y="14643"/>
                  </a:cubicBezTo>
                  <a:lnTo>
                    <a:pt x="2942" y="14643"/>
                  </a:lnTo>
                  <a:cubicBezTo>
                    <a:pt x="2942" y="14644"/>
                    <a:pt x="2919" y="16083"/>
                    <a:pt x="3727" y="16083"/>
                  </a:cubicBezTo>
                  <a:cubicBezTo>
                    <a:pt x="4527" y="16083"/>
                    <a:pt x="4466" y="14560"/>
                    <a:pt x="4466" y="14559"/>
                  </a:cubicBezTo>
                  <a:lnTo>
                    <a:pt x="4466" y="14559"/>
                  </a:lnTo>
                  <a:cubicBezTo>
                    <a:pt x="4466" y="14560"/>
                    <a:pt x="4596" y="15954"/>
                    <a:pt x="5365" y="15954"/>
                  </a:cubicBezTo>
                  <a:cubicBezTo>
                    <a:pt x="6135" y="15954"/>
                    <a:pt x="6051" y="14088"/>
                    <a:pt x="6051" y="14087"/>
                  </a:cubicBezTo>
                  <a:lnTo>
                    <a:pt x="6051" y="14087"/>
                  </a:lnTo>
                  <a:cubicBezTo>
                    <a:pt x="6051" y="14088"/>
                    <a:pt x="6174" y="15695"/>
                    <a:pt x="6791" y="15695"/>
                  </a:cubicBezTo>
                  <a:cubicBezTo>
                    <a:pt x="7408" y="15695"/>
                    <a:pt x="7576" y="13501"/>
                    <a:pt x="7576" y="13500"/>
                  </a:cubicBezTo>
                  <a:lnTo>
                    <a:pt x="7576" y="13500"/>
                  </a:lnTo>
                  <a:cubicBezTo>
                    <a:pt x="7576" y="13501"/>
                    <a:pt x="7515" y="15596"/>
                    <a:pt x="8414" y="15596"/>
                  </a:cubicBezTo>
                  <a:cubicBezTo>
                    <a:pt x="9305" y="15596"/>
                    <a:pt x="9207" y="14067"/>
                    <a:pt x="9207" y="14064"/>
                  </a:cubicBezTo>
                  <a:lnTo>
                    <a:pt x="9207" y="14064"/>
                  </a:lnTo>
                  <a:cubicBezTo>
                    <a:pt x="9207" y="14067"/>
                    <a:pt x="9291" y="15298"/>
                    <a:pt x="9946" y="15298"/>
                  </a:cubicBezTo>
                  <a:cubicBezTo>
                    <a:pt x="10594" y="15298"/>
                    <a:pt x="10693" y="13401"/>
                    <a:pt x="10693" y="13401"/>
                  </a:cubicBezTo>
                  <a:cubicBezTo>
                    <a:pt x="10693" y="13401"/>
                    <a:pt x="10693" y="15024"/>
                    <a:pt x="11272" y="15024"/>
                  </a:cubicBezTo>
                  <a:cubicBezTo>
                    <a:pt x="11851" y="15024"/>
                    <a:pt x="12263" y="13477"/>
                    <a:pt x="12263" y="13477"/>
                  </a:cubicBezTo>
                  <a:cubicBezTo>
                    <a:pt x="12263" y="13477"/>
                    <a:pt x="12309" y="15062"/>
                    <a:pt x="12949" y="15062"/>
                  </a:cubicBezTo>
                  <a:cubicBezTo>
                    <a:pt x="13596" y="15062"/>
                    <a:pt x="13833" y="13736"/>
                    <a:pt x="13833" y="13736"/>
                  </a:cubicBezTo>
                  <a:lnTo>
                    <a:pt x="13833" y="13736"/>
                  </a:lnTo>
                  <a:cubicBezTo>
                    <a:pt x="13833" y="13736"/>
                    <a:pt x="13780" y="15100"/>
                    <a:pt x="14458" y="15100"/>
                  </a:cubicBezTo>
                  <a:cubicBezTo>
                    <a:pt x="15144" y="15100"/>
                    <a:pt x="15334" y="13378"/>
                    <a:pt x="15334" y="13378"/>
                  </a:cubicBezTo>
                  <a:lnTo>
                    <a:pt x="15334" y="13378"/>
                  </a:lnTo>
                  <a:cubicBezTo>
                    <a:pt x="15334" y="13378"/>
                    <a:pt x="15289" y="14955"/>
                    <a:pt x="16226" y="14955"/>
                  </a:cubicBezTo>
                  <a:cubicBezTo>
                    <a:pt x="18002" y="14955"/>
                    <a:pt x="17636" y="9613"/>
                    <a:pt x="15426" y="5901"/>
                  </a:cubicBezTo>
                  <a:cubicBezTo>
                    <a:pt x="13284" y="2296"/>
                    <a:pt x="9961" y="117"/>
                    <a:pt x="7225" y="2"/>
                  </a:cubicBezTo>
                  <a:cubicBezTo>
                    <a:pt x="7193" y="1"/>
                    <a:pt x="7162" y="0"/>
                    <a:pt x="7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7"/>
            <p:cNvSpPr/>
            <p:nvPr/>
          </p:nvSpPr>
          <p:spPr>
            <a:xfrm>
              <a:off x="2380854" y="1700487"/>
              <a:ext cx="139818" cy="75792"/>
            </a:xfrm>
            <a:custGeom>
              <a:avLst/>
              <a:gdLst/>
              <a:ahLst/>
              <a:cxnLst/>
              <a:rect l="l" t="t" r="r" b="b"/>
              <a:pathLst>
                <a:path w="2127" h="1153" extrusionOk="0">
                  <a:moveTo>
                    <a:pt x="1089" y="1"/>
                  </a:moveTo>
                  <a:cubicBezTo>
                    <a:pt x="556" y="1"/>
                    <a:pt x="26" y="384"/>
                    <a:pt x="5" y="1072"/>
                  </a:cubicBezTo>
                  <a:cubicBezTo>
                    <a:pt x="1" y="1126"/>
                    <a:pt x="41" y="1152"/>
                    <a:pt x="82" y="1152"/>
                  </a:cubicBezTo>
                  <a:cubicBezTo>
                    <a:pt x="123" y="1152"/>
                    <a:pt x="165" y="1126"/>
                    <a:pt x="165" y="1072"/>
                  </a:cubicBezTo>
                  <a:cubicBezTo>
                    <a:pt x="186" y="490"/>
                    <a:pt x="637" y="162"/>
                    <a:pt x="1089" y="162"/>
                  </a:cubicBezTo>
                  <a:cubicBezTo>
                    <a:pt x="1441" y="162"/>
                    <a:pt x="1795" y="360"/>
                    <a:pt x="1948" y="790"/>
                  </a:cubicBezTo>
                  <a:cubicBezTo>
                    <a:pt x="1960" y="829"/>
                    <a:pt x="1992" y="846"/>
                    <a:pt x="2024" y="846"/>
                  </a:cubicBezTo>
                  <a:cubicBezTo>
                    <a:pt x="2074" y="846"/>
                    <a:pt x="2127" y="805"/>
                    <a:pt x="2108" y="745"/>
                  </a:cubicBezTo>
                  <a:cubicBezTo>
                    <a:pt x="1927" y="236"/>
                    <a:pt x="1507" y="1"/>
                    <a:pt x="10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7"/>
            <p:cNvSpPr/>
            <p:nvPr/>
          </p:nvSpPr>
          <p:spPr>
            <a:xfrm>
              <a:off x="2718072" y="1666108"/>
              <a:ext cx="139753" cy="75595"/>
            </a:xfrm>
            <a:custGeom>
              <a:avLst/>
              <a:gdLst/>
              <a:ahLst/>
              <a:cxnLst/>
              <a:rect l="l" t="t" r="r" b="b"/>
              <a:pathLst>
                <a:path w="2126" h="1150" extrusionOk="0">
                  <a:moveTo>
                    <a:pt x="1087" y="1"/>
                  </a:moveTo>
                  <a:cubicBezTo>
                    <a:pt x="554" y="1"/>
                    <a:pt x="25" y="382"/>
                    <a:pt x="4" y="1070"/>
                  </a:cubicBezTo>
                  <a:cubicBezTo>
                    <a:pt x="0" y="1123"/>
                    <a:pt x="40" y="1150"/>
                    <a:pt x="81" y="1150"/>
                  </a:cubicBezTo>
                  <a:cubicBezTo>
                    <a:pt x="122" y="1150"/>
                    <a:pt x="164" y="1123"/>
                    <a:pt x="164" y="1070"/>
                  </a:cubicBezTo>
                  <a:cubicBezTo>
                    <a:pt x="185" y="487"/>
                    <a:pt x="635" y="162"/>
                    <a:pt x="1087" y="162"/>
                  </a:cubicBezTo>
                  <a:cubicBezTo>
                    <a:pt x="1440" y="162"/>
                    <a:pt x="1794" y="360"/>
                    <a:pt x="1947" y="788"/>
                  </a:cubicBezTo>
                  <a:cubicBezTo>
                    <a:pt x="1960" y="827"/>
                    <a:pt x="1993" y="845"/>
                    <a:pt x="2026" y="845"/>
                  </a:cubicBezTo>
                  <a:cubicBezTo>
                    <a:pt x="2076" y="845"/>
                    <a:pt x="2126" y="806"/>
                    <a:pt x="2107" y="742"/>
                  </a:cubicBezTo>
                  <a:cubicBezTo>
                    <a:pt x="1926" y="236"/>
                    <a:pt x="1505" y="1"/>
                    <a:pt x="10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7"/>
            <p:cNvSpPr/>
            <p:nvPr/>
          </p:nvSpPr>
          <p:spPr>
            <a:xfrm>
              <a:off x="2844046" y="1910706"/>
              <a:ext cx="93212" cy="103270"/>
            </a:xfrm>
            <a:custGeom>
              <a:avLst/>
              <a:gdLst/>
              <a:ahLst/>
              <a:cxnLst/>
              <a:rect l="l" t="t" r="r" b="b"/>
              <a:pathLst>
                <a:path w="1418" h="1571" extrusionOk="0">
                  <a:moveTo>
                    <a:pt x="1273" y="1"/>
                  </a:moveTo>
                  <a:cubicBezTo>
                    <a:pt x="877" y="138"/>
                    <a:pt x="404" y="367"/>
                    <a:pt x="0" y="504"/>
                  </a:cubicBezTo>
                  <a:cubicBezTo>
                    <a:pt x="275" y="862"/>
                    <a:pt x="595" y="1182"/>
                    <a:pt x="945" y="1457"/>
                  </a:cubicBezTo>
                  <a:cubicBezTo>
                    <a:pt x="1017" y="1516"/>
                    <a:pt x="1111" y="1570"/>
                    <a:pt x="1203" y="1570"/>
                  </a:cubicBezTo>
                  <a:cubicBezTo>
                    <a:pt x="1229" y="1570"/>
                    <a:pt x="1255" y="1566"/>
                    <a:pt x="1281" y="1556"/>
                  </a:cubicBezTo>
                  <a:cubicBezTo>
                    <a:pt x="1395" y="1495"/>
                    <a:pt x="1418" y="1335"/>
                    <a:pt x="1410" y="1205"/>
                  </a:cubicBezTo>
                  <a:cubicBezTo>
                    <a:pt x="1395" y="801"/>
                    <a:pt x="1349" y="397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7"/>
            <p:cNvSpPr/>
            <p:nvPr/>
          </p:nvSpPr>
          <p:spPr>
            <a:xfrm>
              <a:off x="2468833" y="1944822"/>
              <a:ext cx="87230" cy="104913"/>
            </a:xfrm>
            <a:custGeom>
              <a:avLst/>
              <a:gdLst/>
              <a:ahLst/>
              <a:cxnLst/>
              <a:rect l="l" t="t" r="r" b="b"/>
              <a:pathLst>
                <a:path w="1327" h="1596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450"/>
                    <a:pt x="91" y="892"/>
                    <a:pt x="221" y="1319"/>
                  </a:cubicBezTo>
                  <a:cubicBezTo>
                    <a:pt x="259" y="1433"/>
                    <a:pt x="320" y="1570"/>
                    <a:pt x="442" y="1593"/>
                  </a:cubicBezTo>
                  <a:cubicBezTo>
                    <a:pt x="453" y="1595"/>
                    <a:pt x="463" y="1596"/>
                    <a:pt x="474" y="1596"/>
                  </a:cubicBezTo>
                  <a:cubicBezTo>
                    <a:pt x="589" y="1596"/>
                    <a:pt x="684" y="1484"/>
                    <a:pt x="747" y="1380"/>
                  </a:cubicBezTo>
                  <a:cubicBezTo>
                    <a:pt x="968" y="1037"/>
                    <a:pt x="1158" y="686"/>
                    <a:pt x="1326" y="320"/>
                  </a:cubicBezTo>
                  <a:cubicBezTo>
                    <a:pt x="922" y="206"/>
                    <a:pt x="404" y="11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7"/>
            <p:cNvSpPr/>
            <p:nvPr/>
          </p:nvSpPr>
          <p:spPr>
            <a:xfrm>
              <a:off x="2442513" y="1896113"/>
              <a:ext cx="508394" cy="82103"/>
            </a:xfrm>
            <a:custGeom>
              <a:avLst/>
              <a:gdLst/>
              <a:ahLst/>
              <a:cxnLst/>
              <a:rect l="l" t="t" r="r" b="b"/>
              <a:pathLst>
                <a:path w="7734" h="1249" extrusionOk="0">
                  <a:moveTo>
                    <a:pt x="7604" y="0"/>
                  </a:moveTo>
                  <a:cubicBezTo>
                    <a:pt x="7592" y="0"/>
                    <a:pt x="7578" y="3"/>
                    <a:pt x="7564" y="9"/>
                  </a:cubicBezTo>
                  <a:cubicBezTo>
                    <a:pt x="6221" y="724"/>
                    <a:pt x="4727" y="1083"/>
                    <a:pt x="3228" y="1083"/>
                  </a:cubicBezTo>
                  <a:cubicBezTo>
                    <a:pt x="2183" y="1083"/>
                    <a:pt x="1135" y="909"/>
                    <a:pt x="134" y="558"/>
                  </a:cubicBezTo>
                  <a:cubicBezTo>
                    <a:pt x="123" y="554"/>
                    <a:pt x="113" y="552"/>
                    <a:pt x="104" y="552"/>
                  </a:cubicBezTo>
                  <a:cubicBezTo>
                    <a:pt x="27" y="552"/>
                    <a:pt x="0" y="684"/>
                    <a:pt x="96" y="718"/>
                  </a:cubicBezTo>
                  <a:cubicBezTo>
                    <a:pt x="1107" y="1073"/>
                    <a:pt x="2166" y="1249"/>
                    <a:pt x="3222" y="1249"/>
                  </a:cubicBezTo>
                  <a:cubicBezTo>
                    <a:pt x="4752" y="1249"/>
                    <a:pt x="6278" y="880"/>
                    <a:pt x="7648" y="154"/>
                  </a:cubicBezTo>
                  <a:cubicBezTo>
                    <a:pt x="7734" y="108"/>
                    <a:pt x="7683" y="0"/>
                    <a:pt x="7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7"/>
            <p:cNvSpPr/>
            <p:nvPr/>
          </p:nvSpPr>
          <p:spPr>
            <a:xfrm>
              <a:off x="2898645" y="1737890"/>
              <a:ext cx="139818" cy="94264"/>
            </a:xfrm>
            <a:custGeom>
              <a:avLst/>
              <a:gdLst/>
              <a:ahLst/>
              <a:cxnLst/>
              <a:rect l="l" t="t" r="r" b="b"/>
              <a:pathLst>
                <a:path w="2127" h="1434" extrusionOk="0">
                  <a:moveTo>
                    <a:pt x="1441" y="0"/>
                  </a:moveTo>
                  <a:cubicBezTo>
                    <a:pt x="1045" y="0"/>
                    <a:pt x="542" y="229"/>
                    <a:pt x="321" y="496"/>
                  </a:cubicBezTo>
                  <a:cubicBezTo>
                    <a:pt x="1" y="869"/>
                    <a:pt x="351" y="1395"/>
                    <a:pt x="801" y="1433"/>
                  </a:cubicBezTo>
                  <a:lnTo>
                    <a:pt x="862" y="1433"/>
                  </a:lnTo>
                  <a:cubicBezTo>
                    <a:pt x="1045" y="1433"/>
                    <a:pt x="1228" y="1380"/>
                    <a:pt x="1403" y="1311"/>
                  </a:cubicBezTo>
                  <a:cubicBezTo>
                    <a:pt x="1578" y="1243"/>
                    <a:pt x="1753" y="1167"/>
                    <a:pt x="1891" y="1029"/>
                  </a:cubicBezTo>
                  <a:cubicBezTo>
                    <a:pt x="2028" y="900"/>
                    <a:pt x="2127" y="717"/>
                    <a:pt x="2112" y="526"/>
                  </a:cubicBezTo>
                  <a:cubicBezTo>
                    <a:pt x="2089" y="313"/>
                    <a:pt x="1921" y="122"/>
                    <a:pt x="1715" y="46"/>
                  </a:cubicBezTo>
                  <a:cubicBezTo>
                    <a:pt x="1639" y="16"/>
                    <a:pt x="1540" y="0"/>
                    <a:pt x="14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7"/>
            <p:cNvSpPr/>
            <p:nvPr/>
          </p:nvSpPr>
          <p:spPr>
            <a:xfrm>
              <a:off x="2254381" y="1804019"/>
              <a:ext cx="139818" cy="93278"/>
            </a:xfrm>
            <a:custGeom>
              <a:avLst/>
              <a:gdLst/>
              <a:ahLst/>
              <a:cxnLst/>
              <a:rect l="l" t="t" r="r" b="b"/>
              <a:pathLst>
                <a:path w="2127" h="1419" extrusionOk="0">
                  <a:moveTo>
                    <a:pt x="686" y="0"/>
                  </a:moveTo>
                  <a:cubicBezTo>
                    <a:pt x="580" y="0"/>
                    <a:pt x="473" y="16"/>
                    <a:pt x="389" y="54"/>
                  </a:cubicBezTo>
                  <a:cubicBezTo>
                    <a:pt x="183" y="130"/>
                    <a:pt x="23" y="328"/>
                    <a:pt x="8" y="542"/>
                  </a:cubicBezTo>
                  <a:cubicBezTo>
                    <a:pt x="0" y="732"/>
                    <a:pt x="100" y="915"/>
                    <a:pt x="237" y="1045"/>
                  </a:cubicBezTo>
                  <a:cubicBezTo>
                    <a:pt x="382" y="1167"/>
                    <a:pt x="557" y="1243"/>
                    <a:pt x="740" y="1311"/>
                  </a:cubicBezTo>
                  <a:cubicBezTo>
                    <a:pt x="907" y="1365"/>
                    <a:pt x="1075" y="1418"/>
                    <a:pt x="1250" y="1418"/>
                  </a:cubicBezTo>
                  <a:cubicBezTo>
                    <a:pt x="1281" y="1418"/>
                    <a:pt x="1311" y="1410"/>
                    <a:pt x="1342" y="1410"/>
                  </a:cubicBezTo>
                  <a:cubicBezTo>
                    <a:pt x="1791" y="1365"/>
                    <a:pt x="2127" y="831"/>
                    <a:pt x="1799" y="458"/>
                  </a:cubicBezTo>
                  <a:cubicBezTo>
                    <a:pt x="1570" y="206"/>
                    <a:pt x="1083" y="0"/>
                    <a:pt x="6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7"/>
            <p:cNvSpPr/>
            <p:nvPr/>
          </p:nvSpPr>
          <p:spPr>
            <a:xfrm>
              <a:off x="2553473" y="1803888"/>
              <a:ext cx="229481" cy="84601"/>
            </a:xfrm>
            <a:custGeom>
              <a:avLst/>
              <a:gdLst/>
              <a:ahLst/>
              <a:cxnLst/>
              <a:rect l="l" t="t" r="r" b="b"/>
              <a:pathLst>
                <a:path w="3491" h="1287" extrusionOk="0">
                  <a:moveTo>
                    <a:pt x="2056" y="1"/>
                  </a:moveTo>
                  <a:cubicBezTo>
                    <a:pt x="1320" y="1"/>
                    <a:pt x="545" y="257"/>
                    <a:pt x="122" y="795"/>
                  </a:cubicBezTo>
                  <a:cubicBezTo>
                    <a:pt x="61" y="887"/>
                    <a:pt x="0" y="993"/>
                    <a:pt x="23" y="1100"/>
                  </a:cubicBezTo>
                  <a:cubicBezTo>
                    <a:pt x="68" y="1247"/>
                    <a:pt x="247" y="1287"/>
                    <a:pt x="416" y="1287"/>
                  </a:cubicBezTo>
                  <a:cubicBezTo>
                    <a:pt x="448" y="1287"/>
                    <a:pt x="480" y="1285"/>
                    <a:pt x="511" y="1283"/>
                  </a:cubicBezTo>
                  <a:cubicBezTo>
                    <a:pt x="1235" y="1214"/>
                    <a:pt x="1959" y="1146"/>
                    <a:pt x="2691" y="1077"/>
                  </a:cubicBezTo>
                  <a:cubicBezTo>
                    <a:pt x="2874" y="1062"/>
                    <a:pt x="3064" y="1039"/>
                    <a:pt x="3224" y="940"/>
                  </a:cubicBezTo>
                  <a:cubicBezTo>
                    <a:pt x="3384" y="841"/>
                    <a:pt x="3491" y="643"/>
                    <a:pt x="3422" y="467"/>
                  </a:cubicBezTo>
                  <a:cubicBezTo>
                    <a:pt x="3369" y="338"/>
                    <a:pt x="3239" y="262"/>
                    <a:pt x="3110" y="201"/>
                  </a:cubicBezTo>
                  <a:cubicBezTo>
                    <a:pt x="2804" y="69"/>
                    <a:pt x="2435" y="1"/>
                    <a:pt x="2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7" name="Google Shape;1417;p57"/>
          <p:cNvGrpSpPr/>
          <p:nvPr/>
        </p:nvGrpSpPr>
        <p:grpSpPr>
          <a:xfrm>
            <a:off x="6204633" y="1129519"/>
            <a:ext cx="907866" cy="1437152"/>
            <a:chOff x="6204633" y="1129519"/>
            <a:chExt cx="907866" cy="1437152"/>
          </a:xfrm>
        </p:grpSpPr>
        <p:sp>
          <p:nvSpPr>
            <p:cNvPr id="1418" name="Google Shape;1418;p57"/>
            <p:cNvSpPr/>
            <p:nvPr/>
          </p:nvSpPr>
          <p:spPr>
            <a:xfrm>
              <a:off x="6492748" y="1225623"/>
              <a:ext cx="449956" cy="777382"/>
            </a:xfrm>
            <a:custGeom>
              <a:avLst/>
              <a:gdLst/>
              <a:ahLst/>
              <a:cxnLst/>
              <a:rect l="l" t="t" r="r" b="b"/>
              <a:pathLst>
                <a:path w="6845" h="11826" extrusionOk="0">
                  <a:moveTo>
                    <a:pt x="614" y="1"/>
                  </a:moveTo>
                  <a:cubicBezTo>
                    <a:pt x="251" y="1"/>
                    <a:pt x="0" y="888"/>
                    <a:pt x="0" y="888"/>
                  </a:cubicBezTo>
                  <a:cubicBezTo>
                    <a:pt x="0" y="888"/>
                    <a:pt x="1060" y="3274"/>
                    <a:pt x="907" y="4707"/>
                  </a:cubicBezTo>
                  <a:cubicBezTo>
                    <a:pt x="762" y="6132"/>
                    <a:pt x="191" y="7832"/>
                    <a:pt x="686" y="9828"/>
                  </a:cubicBezTo>
                  <a:cubicBezTo>
                    <a:pt x="1182" y="11825"/>
                    <a:pt x="2637" y="11680"/>
                    <a:pt x="4383" y="11726"/>
                  </a:cubicBezTo>
                  <a:cubicBezTo>
                    <a:pt x="4472" y="11729"/>
                    <a:pt x="4559" y="11730"/>
                    <a:pt x="4642" y="11730"/>
                  </a:cubicBezTo>
                  <a:cubicBezTo>
                    <a:pt x="6192" y="11730"/>
                    <a:pt x="6699" y="11284"/>
                    <a:pt x="6699" y="11284"/>
                  </a:cubicBezTo>
                  <a:cubicBezTo>
                    <a:pt x="6699" y="11284"/>
                    <a:pt x="6844" y="10743"/>
                    <a:pt x="6501" y="10545"/>
                  </a:cubicBezTo>
                  <a:cubicBezTo>
                    <a:pt x="6458" y="10520"/>
                    <a:pt x="6417" y="10509"/>
                    <a:pt x="6379" y="10509"/>
                  </a:cubicBezTo>
                  <a:cubicBezTo>
                    <a:pt x="6107" y="10509"/>
                    <a:pt x="5937" y="11040"/>
                    <a:pt x="5937" y="11040"/>
                  </a:cubicBezTo>
                  <a:cubicBezTo>
                    <a:pt x="5937" y="11040"/>
                    <a:pt x="5884" y="10278"/>
                    <a:pt x="5343" y="10278"/>
                  </a:cubicBezTo>
                  <a:cubicBezTo>
                    <a:pt x="4802" y="10278"/>
                    <a:pt x="4901" y="11017"/>
                    <a:pt x="4901" y="11017"/>
                  </a:cubicBezTo>
                  <a:cubicBezTo>
                    <a:pt x="4901" y="11017"/>
                    <a:pt x="4779" y="10148"/>
                    <a:pt x="4283" y="10141"/>
                  </a:cubicBezTo>
                  <a:cubicBezTo>
                    <a:pt x="4280" y="10141"/>
                    <a:pt x="4276" y="10141"/>
                    <a:pt x="4273" y="10141"/>
                  </a:cubicBezTo>
                  <a:cubicBezTo>
                    <a:pt x="3796" y="10141"/>
                    <a:pt x="3819" y="11170"/>
                    <a:pt x="3819" y="11170"/>
                  </a:cubicBezTo>
                  <a:cubicBezTo>
                    <a:pt x="3819" y="11170"/>
                    <a:pt x="3620" y="10148"/>
                    <a:pt x="3209" y="10141"/>
                  </a:cubicBezTo>
                  <a:cubicBezTo>
                    <a:pt x="3205" y="10141"/>
                    <a:pt x="3202" y="10141"/>
                    <a:pt x="3198" y="10141"/>
                  </a:cubicBezTo>
                  <a:cubicBezTo>
                    <a:pt x="2825" y="10141"/>
                    <a:pt x="2618" y="10860"/>
                    <a:pt x="2588" y="10972"/>
                  </a:cubicBezTo>
                  <a:lnTo>
                    <a:pt x="2588" y="10972"/>
                  </a:lnTo>
                  <a:cubicBezTo>
                    <a:pt x="2619" y="10848"/>
                    <a:pt x="2827" y="9972"/>
                    <a:pt x="2416" y="9859"/>
                  </a:cubicBezTo>
                  <a:cubicBezTo>
                    <a:pt x="2368" y="9844"/>
                    <a:pt x="2320" y="9838"/>
                    <a:pt x="2272" y="9838"/>
                  </a:cubicBezTo>
                  <a:cubicBezTo>
                    <a:pt x="1930" y="9838"/>
                    <a:pt x="1618" y="10168"/>
                    <a:pt x="1558" y="10235"/>
                  </a:cubicBezTo>
                  <a:lnTo>
                    <a:pt x="1558" y="10235"/>
                  </a:lnTo>
                  <a:cubicBezTo>
                    <a:pt x="1646" y="10134"/>
                    <a:pt x="2250" y="9418"/>
                    <a:pt x="2066" y="9142"/>
                  </a:cubicBezTo>
                  <a:cubicBezTo>
                    <a:pt x="2000" y="9043"/>
                    <a:pt x="1868" y="9010"/>
                    <a:pt x="1723" y="9010"/>
                  </a:cubicBezTo>
                  <a:cubicBezTo>
                    <a:pt x="1431" y="9010"/>
                    <a:pt x="1082" y="9142"/>
                    <a:pt x="1082" y="9142"/>
                  </a:cubicBezTo>
                  <a:cubicBezTo>
                    <a:pt x="1082" y="9142"/>
                    <a:pt x="2218" y="8502"/>
                    <a:pt x="2043" y="8182"/>
                  </a:cubicBezTo>
                  <a:cubicBezTo>
                    <a:pt x="1964" y="8039"/>
                    <a:pt x="1790" y="8000"/>
                    <a:pt x="1622" y="8000"/>
                  </a:cubicBezTo>
                  <a:cubicBezTo>
                    <a:pt x="1413" y="8000"/>
                    <a:pt x="1212" y="8060"/>
                    <a:pt x="1212" y="8060"/>
                  </a:cubicBezTo>
                  <a:cubicBezTo>
                    <a:pt x="1212" y="8060"/>
                    <a:pt x="2142" y="7511"/>
                    <a:pt x="2142" y="7222"/>
                  </a:cubicBezTo>
                  <a:cubicBezTo>
                    <a:pt x="2142" y="6925"/>
                    <a:pt x="1214" y="6902"/>
                    <a:pt x="1212" y="6902"/>
                  </a:cubicBezTo>
                  <a:lnTo>
                    <a:pt x="1212" y="6902"/>
                  </a:lnTo>
                  <a:cubicBezTo>
                    <a:pt x="1212" y="6902"/>
                    <a:pt x="1221" y="6902"/>
                    <a:pt x="1237" y="6902"/>
                  </a:cubicBezTo>
                  <a:cubicBezTo>
                    <a:pt x="1386" y="6902"/>
                    <a:pt x="2144" y="6883"/>
                    <a:pt x="2165" y="6505"/>
                  </a:cubicBezTo>
                  <a:cubicBezTo>
                    <a:pt x="2188" y="6086"/>
                    <a:pt x="1350" y="6033"/>
                    <a:pt x="1349" y="6033"/>
                  </a:cubicBezTo>
                  <a:lnTo>
                    <a:pt x="1349" y="6033"/>
                  </a:lnTo>
                  <a:cubicBezTo>
                    <a:pt x="1349" y="6033"/>
                    <a:pt x="1381" y="6035"/>
                    <a:pt x="1434" y="6035"/>
                  </a:cubicBezTo>
                  <a:cubicBezTo>
                    <a:pt x="1667" y="6035"/>
                    <a:pt x="2309" y="5999"/>
                    <a:pt x="2409" y="5614"/>
                  </a:cubicBezTo>
                  <a:cubicBezTo>
                    <a:pt x="2531" y="5149"/>
                    <a:pt x="1425" y="5126"/>
                    <a:pt x="1425" y="5126"/>
                  </a:cubicBezTo>
                  <a:cubicBezTo>
                    <a:pt x="1425" y="5126"/>
                    <a:pt x="2439" y="5004"/>
                    <a:pt x="2409" y="4608"/>
                  </a:cubicBezTo>
                  <a:cubicBezTo>
                    <a:pt x="2386" y="4211"/>
                    <a:pt x="1425" y="4189"/>
                    <a:pt x="1425" y="4189"/>
                  </a:cubicBezTo>
                  <a:cubicBezTo>
                    <a:pt x="1425" y="4189"/>
                    <a:pt x="2386" y="4189"/>
                    <a:pt x="2409" y="3762"/>
                  </a:cubicBezTo>
                  <a:cubicBezTo>
                    <a:pt x="2431" y="3327"/>
                    <a:pt x="1502" y="3228"/>
                    <a:pt x="1502" y="3228"/>
                  </a:cubicBezTo>
                  <a:cubicBezTo>
                    <a:pt x="1502" y="3228"/>
                    <a:pt x="2409" y="3175"/>
                    <a:pt x="2409" y="2733"/>
                  </a:cubicBezTo>
                  <a:cubicBezTo>
                    <a:pt x="2409" y="2448"/>
                    <a:pt x="1969" y="2397"/>
                    <a:pt x="1656" y="2397"/>
                  </a:cubicBezTo>
                  <a:cubicBezTo>
                    <a:pt x="1483" y="2397"/>
                    <a:pt x="1349" y="2413"/>
                    <a:pt x="1349" y="2413"/>
                  </a:cubicBezTo>
                  <a:cubicBezTo>
                    <a:pt x="1349" y="2413"/>
                    <a:pt x="2264" y="2116"/>
                    <a:pt x="2165" y="1719"/>
                  </a:cubicBezTo>
                  <a:cubicBezTo>
                    <a:pt x="2132" y="1590"/>
                    <a:pt x="2000" y="1546"/>
                    <a:pt x="1840" y="1546"/>
                  </a:cubicBezTo>
                  <a:cubicBezTo>
                    <a:pt x="1519" y="1546"/>
                    <a:pt x="1082" y="1719"/>
                    <a:pt x="1082" y="1719"/>
                  </a:cubicBezTo>
                  <a:cubicBezTo>
                    <a:pt x="1082" y="1719"/>
                    <a:pt x="1944" y="1209"/>
                    <a:pt x="1700" y="835"/>
                  </a:cubicBezTo>
                  <a:cubicBezTo>
                    <a:pt x="1652" y="766"/>
                    <a:pt x="1579" y="738"/>
                    <a:pt x="1493" y="738"/>
                  </a:cubicBezTo>
                  <a:cubicBezTo>
                    <a:pt x="1120" y="738"/>
                    <a:pt x="488" y="1254"/>
                    <a:pt x="488" y="1254"/>
                  </a:cubicBezTo>
                  <a:cubicBezTo>
                    <a:pt x="488" y="1254"/>
                    <a:pt x="1204" y="340"/>
                    <a:pt x="762" y="50"/>
                  </a:cubicBezTo>
                  <a:cubicBezTo>
                    <a:pt x="711" y="16"/>
                    <a:pt x="662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7"/>
            <p:cNvSpPr/>
            <p:nvPr/>
          </p:nvSpPr>
          <p:spPr>
            <a:xfrm>
              <a:off x="6264846" y="1223059"/>
              <a:ext cx="88677" cy="113984"/>
            </a:xfrm>
            <a:custGeom>
              <a:avLst/>
              <a:gdLst/>
              <a:ahLst/>
              <a:cxnLst/>
              <a:rect l="l" t="t" r="r" b="b"/>
              <a:pathLst>
                <a:path w="1349" h="1734" extrusionOk="0">
                  <a:moveTo>
                    <a:pt x="128" y="0"/>
                  </a:moveTo>
                  <a:cubicBezTo>
                    <a:pt x="59" y="0"/>
                    <a:pt x="0" y="88"/>
                    <a:pt x="60" y="142"/>
                  </a:cubicBezTo>
                  <a:cubicBezTo>
                    <a:pt x="556" y="562"/>
                    <a:pt x="929" y="1080"/>
                    <a:pt x="1166" y="1682"/>
                  </a:cubicBezTo>
                  <a:cubicBezTo>
                    <a:pt x="1181" y="1718"/>
                    <a:pt x="1215" y="1734"/>
                    <a:pt x="1248" y="1734"/>
                  </a:cubicBezTo>
                  <a:cubicBezTo>
                    <a:pt x="1299" y="1734"/>
                    <a:pt x="1349" y="1696"/>
                    <a:pt x="1326" y="1636"/>
                  </a:cubicBezTo>
                  <a:cubicBezTo>
                    <a:pt x="1074" y="1004"/>
                    <a:pt x="693" y="463"/>
                    <a:pt x="182" y="21"/>
                  </a:cubicBezTo>
                  <a:cubicBezTo>
                    <a:pt x="165" y="6"/>
                    <a:pt x="146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7"/>
            <p:cNvSpPr/>
            <p:nvPr/>
          </p:nvSpPr>
          <p:spPr>
            <a:xfrm>
              <a:off x="6442132" y="1156864"/>
              <a:ext cx="15842" cy="135283"/>
            </a:xfrm>
            <a:custGeom>
              <a:avLst/>
              <a:gdLst/>
              <a:ahLst/>
              <a:cxnLst/>
              <a:rect l="l" t="t" r="r" b="b"/>
              <a:pathLst>
                <a:path w="241" h="2058" extrusionOk="0">
                  <a:moveTo>
                    <a:pt x="159" y="1"/>
                  </a:moveTo>
                  <a:cubicBezTo>
                    <a:pt x="117" y="1"/>
                    <a:pt x="73" y="25"/>
                    <a:pt x="69" y="75"/>
                  </a:cubicBezTo>
                  <a:cubicBezTo>
                    <a:pt x="0" y="715"/>
                    <a:pt x="0" y="1340"/>
                    <a:pt x="61" y="1980"/>
                  </a:cubicBezTo>
                  <a:cubicBezTo>
                    <a:pt x="65" y="2031"/>
                    <a:pt x="111" y="2057"/>
                    <a:pt x="152" y="2057"/>
                  </a:cubicBezTo>
                  <a:cubicBezTo>
                    <a:pt x="192" y="2057"/>
                    <a:pt x="229" y="2033"/>
                    <a:pt x="221" y="1980"/>
                  </a:cubicBezTo>
                  <a:cubicBezTo>
                    <a:pt x="168" y="1340"/>
                    <a:pt x="168" y="715"/>
                    <a:pt x="237" y="75"/>
                  </a:cubicBezTo>
                  <a:cubicBezTo>
                    <a:pt x="241" y="25"/>
                    <a:pt x="201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7"/>
            <p:cNvSpPr/>
            <p:nvPr/>
          </p:nvSpPr>
          <p:spPr>
            <a:xfrm>
              <a:off x="6421097" y="1129519"/>
              <a:ext cx="52654" cy="50024"/>
            </a:xfrm>
            <a:custGeom>
              <a:avLst/>
              <a:gdLst/>
              <a:ahLst/>
              <a:cxnLst/>
              <a:rect l="l" t="t" r="r" b="b"/>
              <a:pathLst>
                <a:path w="801" h="761" extrusionOk="0">
                  <a:moveTo>
                    <a:pt x="430" y="1"/>
                  </a:moveTo>
                  <a:cubicBezTo>
                    <a:pt x="338" y="1"/>
                    <a:pt x="243" y="35"/>
                    <a:pt x="168" y="110"/>
                  </a:cubicBezTo>
                  <a:cubicBezTo>
                    <a:pt x="0" y="285"/>
                    <a:pt x="99" y="689"/>
                    <a:pt x="336" y="750"/>
                  </a:cubicBezTo>
                  <a:cubicBezTo>
                    <a:pt x="361" y="758"/>
                    <a:pt x="387" y="761"/>
                    <a:pt x="414" y="761"/>
                  </a:cubicBezTo>
                  <a:cubicBezTo>
                    <a:pt x="466" y="761"/>
                    <a:pt x="519" y="747"/>
                    <a:pt x="564" y="727"/>
                  </a:cubicBezTo>
                  <a:cubicBezTo>
                    <a:pt x="702" y="659"/>
                    <a:pt x="801" y="514"/>
                    <a:pt x="801" y="361"/>
                  </a:cubicBezTo>
                  <a:cubicBezTo>
                    <a:pt x="801" y="141"/>
                    <a:pt x="619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7"/>
            <p:cNvSpPr/>
            <p:nvPr/>
          </p:nvSpPr>
          <p:spPr>
            <a:xfrm>
              <a:off x="6230730" y="1200315"/>
              <a:ext cx="55678" cy="56269"/>
            </a:xfrm>
            <a:custGeom>
              <a:avLst/>
              <a:gdLst/>
              <a:ahLst/>
              <a:cxnLst/>
              <a:rect l="l" t="t" r="r" b="b"/>
              <a:pathLst>
                <a:path w="847" h="856" extrusionOk="0">
                  <a:moveTo>
                    <a:pt x="486" y="1"/>
                  </a:moveTo>
                  <a:cubicBezTo>
                    <a:pt x="180" y="1"/>
                    <a:pt x="0" y="381"/>
                    <a:pt x="145" y="664"/>
                  </a:cubicBezTo>
                  <a:cubicBezTo>
                    <a:pt x="202" y="770"/>
                    <a:pt x="317" y="856"/>
                    <a:pt x="437" y="856"/>
                  </a:cubicBezTo>
                  <a:cubicBezTo>
                    <a:pt x="446" y="856"/>
                    <a:pt x="456" y="855"/>
                    <a:pt x="465" y="854"/>
                  </a:cubicBezTo>
                  <a:cubicBezTo>
                    <a:pt x="549" y="847"/>
                    <a:pt x="625" y="786"/>
                    <a:pt x="686" y="717"/>
                  </a:cubicBezTo>
                  <a:cubicBezTo>
                    <a:pt x="778" y="618"/>
                    <a:pt x="846" y="488"/>
                    <a:pt x="839" y="359"/>
                  </a:cubicBezTo>
                  <a:cubicBezTo>
                    <a:pt x="839" y="222"/>
                    <a:pt x="762" y="85"/>
                    <a:pt x="640" y="31"/>
                  </a:cubicBezTo>
                  <a:cubicBezTo>
                    <a:pt x="586" y="10"/>
                    <a:pt x="535" y="1"/>
                    <a:pt x="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7"/>
            <p:cNvSpPr/>
            <p:nvPr/>
          </p:nvSpPr>
          <p:spPr>
            <a:xfrm>
              <a:off x="6444630" y="1137210"/>
              <a:ext cx="14067" cy="11109"/>
            </a:xfrm>
            <a:custGeom>
              <a:avLst/>
              <a:gdLst/>
              <a:ahLst/>
              <a:cxnLst/>
              <a:rect l="l" t="t" r="r" b="b"/>
              <a:pathLst>
                <a:path w="214" h="169" extrusionOk="0">
                  <a:moveTo>
                    <a:pt x="107" y="0"/>
                  </a:moveTo>
                  <a:cubicBezTo>
                    <a:pt x="1" y="0"/>
                    <a:pt x="1" y="168"/>
                    <a:pt x="107" y="168"/>
                  </a:cubicBezTo>
                  <a:cubicBezTo>
                    <a:pt x="214" y="168"/>
                    <a:pt x="214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7"/>
            <p:cNvSpPr/>
            <p:nvPr/>
          </p:nvSpPr>
          <p:spPr>
            <a:xfrm>
              <a:off x="6246243" y="1214579"/>
              <a:ext cx="11109" cy="12095"/>
            </a:xfrm>
            <a:custGeom>
              <a:avLst/>
              <a:gdLst/>
              <a:ahLst/>
              <a:cxnLst/>
              <a:rect l="l" t="t" r="r" b="b"/>
              <a:pathLst>
                <a:path w="169" h="184" extrusionOk="0">
                  <a:moveTo>
                    <a:pt x="84" y="1"/>
                  </a:moveTo>
                  <a:cubicBezTo>
                    <a:pt x="42" y="1"/>
                    <a:pt x="1" y="28"/>
                    <a:pt x="1" y="81"/>
                  </a:cubicBezTo>
                  <a:lnTo>
                    <a:pt x="1" y="104"/>
                  </a:lnTo>
                  <a:cubicBezTo>
                    <a:pt x="1" y="157"/>
                    <a:pt x="42" y="184"/>
                    <a:pt x="84" y="184"/>
                  </a:cubicBezTo>
                  <a:cubicBezTo>
                    <a:pt x="126" y="184"/>
                    <a:pt x="168" y="157"/>
                    <a:pt x="168" y="104"/>
                  </a:cubicBezTo>
                  <a:lnTo>
                    <a:pt x="168" y="81"/>
                  </a:lnTo>
                  <a:cubicBezTo>
                    <a:pt x="168" y="28"/>
                    <a:pt x="126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7"/>
            <p:cNvSpPr/>
            <p:nvPr/>
          </p:nvSpPr>
          <p:spPr>
            <a:xfrm>
              <a:off x="6212193" y="2269418"/>
              <a:ext cx="240524" cy="254066"/>
            </a:xfrm>
            <a:custGeom>
              <a:avLst/>
              <a:gdLst/>
              <a:ahLst/>
              <a:cxnLst/>
              <a:rect l="l" t="t" r="r" b="b"/>
              <a:pathLst>
                <a:path w="3659" h="3865" extrusionOk="0">
                  <a:moveTo>
                    <a:pt x="2500" y="1"/>
                  </a:moveTo>
                  <a:cubicBezTo>
                    <a:pt x="2028" y="953"/>
                    <a:pt x="1578" y="1906"/>
                    <a:pt x="1105" y="2859"/>
                  </a:cubicBezTo>
                  <a:cubicBezTo>
                    <a:pt x="926" y="2824"/>
                    <a:pt x="746" y="2809"/>
                    <a:pt x="564" y="2809"/>
                  </a:cubicBezTo>
                  <a:cubicBezTo>
                    <a:pt x="468" y="2809"/>
                    <a:pt x="372" y="2813"/>
                    <a:pt x="275" y="2821"/>
                  </a:cubicBezTo>
                  <a:cubicBezTo>
                    <a:pt x="176" y="2828"/>
                    <a:pt x="61" y="2859"/>
                    <a:pt x="23" y="2950"/>
                  </a:cubicBezTo>
                  <a:cubicBezTo>
                    <a:pt x="0" y="3011"/>
                    <a:pt x="31" y="3087"/>
                    <a:pt x="76" y="3133"/>
                  </a:cubicBezTo>
                  <a:cubicBezTo>
                    <a:pt x="122" y="3186"/>
                    <a:pt x="183" y="3217"/>
                    <a:pt x="244" y="3247"/>
                  </a:cubicBezTo>
                  <a:cubicBezTo>
                    <a:pt x="633" y="3438"/>
                    <a:pt x="1159" y="3667"/>
                    <a:pt x="1547" y="3865"/>
                  </a:cubicBezTo>
                  <a:cubicBezTo>
                    <a:pt x="2249" y="2737"/>
                    <a:pt x="2957" y="1609"/>
                    <a:pt x="3659" y="473"/>
                  </a:cubicBezTo>
                  <a:cubicBezTo>
                    <a:pt x="3338" y="344"/>
                    <a:pt x="2813" y="138"/>
                    <a:pt x="2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7"/>
            <p:cNvSpPr/>
            <p:nvPr/>
          </p:nvSpPr>
          <p:spPr>
            <a:xfrm>
              <a:off x="6846925" y="2298998"/>
              <a:ext cx="131799" cy="267673"/>
            </a:xfrm>
            <a:custGeom>
              <a:avLst/>
              <a:gdLst/>
              <a:ahLst/>
              <a:cxnLst/>
              <a:rect l="l" t="t" r="r" b="b"/>
              <a:pathLst>
                <a:path w="2005" h="4072" extrusionOk="0">
                  <a:moveTo>
                    <a:pt x="2005" y="0"/>
                  </a:moveTo>
                  <a:cubicBezTo>
                    <a:pt x="1662" y="39"/>
                    <a:pt x="1098" y="107"/>
                    <a:pt x="763" y="145"/>
                  </a:cubicBezTo>
                  <a:cubicBezTo>
                    <a:pt x="808" y="1197"/>
                    <a:pt x="869" y="2256"/>
                    <a:pt x="915" y="3316"/>
                  </a:cubicBezTo>
                  <a:cubicBezTo>
                    <a:pt x="656" y="3407"/>
                    <a:pt x="404" y="3529"/>
                    <a:pt x="168" y="3682"/>
                  </a:cubicBezTo>
                  <a:cubicBezTo>
                    <a:pt x="84" y="3735"/>
                    <a:pt x="1" y="3819"/>
                    <a:pt x="16" y="3910"/>
                  </a:cubicBezTo>
                  <a:cubicBezTo>
                    <a:pt x="23" y="3979"/>
                    <a:pt x="77" y="4032"/>
                    <a:pt x="145" y="4055"/>
                  </a:cubicBezTo>
                  <a:cubicBezTo>
                    <a:pt x="182" y="4069"/>
                    <a:pt x="221" y="4071"/>
                    <a:pt x="262" y="4071"/>
                  </a:cubicBezTo>
                  <a:cubicBezTo>
                    <a:pt x="289" y="4071"/>
                    <a:pt x="316" y="4070"/>
                    <a:pt x="344" y="4070"/>
                  </a:cubicBezTo>
                  <a:cubicBezTo>
                    <a:pt x="778" y="4055"/>
                    <a:pt x="1350" y="4002"/>
                    <a:pt x="1792" y="3986"/>
                  </a:cubicBezTo>
                  <a:cubicBezTo>
                    <a:pt x="1860" y="2660"/>
                    <a:pt x="1936" y="1327"/>
                    <a:pt x="2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7"/>
            <p:cNvSpPr/>
            <p:nvPr/>
          </p:nvSpPr>
          <p:spPr>
            <a:xfrm>
              <a:off x="6404072" y="2282433"/>
              <a:ext cx="132325" cy="267673"/>
            </a:xfrm>
            <a:custGeom>
              <a:avLst/>
              <a:gdLst/>
              <a:ahLst/>
              <a:cxnLst/>
              <a:rect l="l" t="t" r="r" b="b"/>
              <a:pathLst>
                <a:path w="2013" h="4072" extrusionOk="0">
                  <a:moveTo>
                    <a:pt x="2012" y="1"/>
                  </a:moveTo>
                  <a:lnTo>
                    <a:pt x="2012" y="1"/>
                  </a:lnTo>
                  <a:cubicBezTo>
                    <a:pt x="1669" y="31"/>
                    <a:pt x="1105" y="108"/>
                    <a:pt x="762" y="146"/>
                  </a:cubicBezTo>
                  <a:cubicBezTo>
                    <a:pt x="808" y="1197"/>
                    <a:pt x="877" y="2257"/>
                    <a:pt x="922" y="3316"/>
                  </a:cubicBezTo>
                  <a:cubicBezTo>
                    <a:pt x="656" y="3400"/>
                    <a:pt x="404" y="3530"/>
                    <a:pt x="176" y="3682"/>
                  </a:cubicBezTo>
                  <a:cubicBezTo>
                    <a:pt x="92" y="3735"/>
                    <a:pt x="0" y="3819"/>
                    <a:pt x="15" y="3911"/>
                  </a:cubicBezTo>
                  <a:cubicBezTo>
                    <a:pt x="31" y="3979"/>
                    <a:pt x="84" y="4033"/>
                    <a:pt x="145" y="4055"/>
                  </a:cubicBezTo>
                  <a:cubicBezTo>
                    <a:pt x="186" y="4069"/>
                    <a:pt x="227" y="4072"/>
                    <a:pt x="269" y="4072"/>
                  </a:cubicBezTo>
                  <a:cubicBezTo>
                    <a:pt x="296" y="4072"/>
                    <a:pt x="323" y="4071"/>
                    <a:pt x="351" y="4071"/>
                  </a:cubicBezTo>
                  <a:cubicBezTo>
                    <a:pt x="785" y="4055"/>
                    <a:pt x="1357" y="4002"/>
                    <a:pt x="1791" y="3987"/>
                  </a:cubicBezTo>
                  <a:cubicBezTo>
                    <a:pt x="1867" y="2661"/>
                    <a:pt x="1936" y="1327"/>
                    <a:pt x="2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7"/>
            <p:cNvSpPr/>
            <p:nvPr/>
          </p:nvSpPr>
          <p:spPr>
            <a:xfrm>
              <a:off x="6713156" y="2282433"/>
              <a:ext cx="131864" cy="267673"/>
            </a:xfrm>
            <a:custGeom>
              <a:avLst/>
              <a:gdLst/>
              <a:ahLst/>
              <a:cxnLst/>
              <a:rect l="l" t="t" r="r" b="b"/>
              <a:pathLst>
                <a:path w="2006" h="4072" extrusionOk="0">
                  <a:moveTo>
                    <a:pt x="2005" y="1"/>
                  </a:moveTo>
                  <a:cubicBezTo>
                    <a:pt x="1662" y="31"/>
                    <a:pt x="1098" y="108"/>
                    <a:pt x="763" y="146"/>
                  </a:cubicBezTo>
                  <a:cubicBezTo>
                    <a:pt x="809" y="1197"/>
                    <a:pt x="869" y="2257"/>
                    <a:pt x="915" y="3316"/>
                  </a:cubicBezTo>
                  <a:cubicBezTo>
                    <a:pt x="656" y="3400"/>
                    <a:pt x="405" y="3530"/>
                    <a:pt x="168" y="3682"/>
                  </a:cubicBezTo>
                  <a:cubicBezTo>
                    <a:pt x="84" y="3735"/>
                    <a:pt x="1" y="3819"/>
                    <a:pt x="16" y="3911"/>
                  </a:cubicBezTo>
                  <a:cubicBezTo>
                    <a:pt x="24" y="3979"/>
                    <a:pt x="77" y="4033"/>
                    <a:pt x="145" y="4055"/>
                  </a:cubicBezTo>
                  <a:cubicBezTo>
                    <a:pt x="182" y="4069"/>
                    <a:pt x="221" y="4072"/>
                    <a:pt x="262" y="4072"/>
                  </a:cubicBezTo>
                  <a:cubicBezTo>
                    <a:pt x="289" y="4072"/>
                    <a:pt x="316" y="4071"/>
                    <a:pt x="344" y="4071"/>
                  </a:cubicBezTo>
                  <a:cubicBezTo>
                    <a:pt x="778" y="4055"/>
                    <a:pt x="1350" y="4002"/>
                    <a:pt x="1792" y="3987"/>
                  </a:cubicBezTo>
                  <a:cubicBezTo>
                    <a:pt x="1860" y="2661"/>
                    <a:pt x="1936" y="1327"/>
                    <a:pt x="20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7"/>
            <p:cNvSpPr/>
            <p:nvPr/>
          </p:nvSpPr>
          <p:spPr>
            <a:xfrm>
              <a:off x="6204633" y="1254940"/>
              <a:ext cx="907866" cy="1161537"/>
            </a:xfrm>
            <a:custGeom>
              <a:avLst/>
              <a:gdLst/>
              <a:ahLst/>
              <a:cxnLst/>
              <a:rect l="l" t="t" r="r" b="b"/>
              <a:pathLst>
                <a:path w="13811" h="17670" extrusionOk="0">
                  <a:moveTo>
                    <a:pt x="3953" y="0"/>
                  </a:moveTo>
                  <a:cubicBezTo>
                    <a:pt x="3885" y="0"/>
                    <a:pt x="3815" y="3"/>
                    <a:pt x="3743" y="8"/>
                  </a:cubicBezTo>
                  <a:cubicBezTo>
                    <a:pt x="1701" y="153"/>
                    <a:pt x="794" y="2607"/>
                    <a:pt x="824" y="3483"/>
                  </a:cubicBezTo>
                  <a:cubicBezTo>
                    <a:pt x="847" y="4360"/>
                    <a:pt x="1053" y="4710"/>
                    <a:pt x="1640" y="5412"/>
                  </a:cubicBezTo>
                  <a:cubicBezTo>
                    <a:pt x="2219" y="6113"/>
                    <a:pt x="2775" y="6989"/>
                    <a:pt x="2745" y="7485"/>
                  </a:cubicBezTo>
                  <a:cubicBezTo>
                    <a:pt x="2722" y="7980"/>
                    <a:pt x="2775" y="8125"/>
                    <a:pt x="1640" y="9695"/>
                  </a:cubicBezTo>
                  <a:cubicBezTo>
                    <a:pt x="496" y="11265"/>
                    <a:pt x="237" y="12621"/>
                    <a:pt x="123" y="14169"/>
                  </a:cubicBezTo>
                  <a:cubicBezTo>
                    <a:pt x="1" y="15716"/>
                    <a:pt x="824" y="17263"/>
                    <a:pt x="1525" y="17324"/>
                  </a:cubicBezTo>
                  <a:cubicBezTo>
                    <a:pt x="1546" y="17325"/>
                    <a:pt x="1567" y="17326"/>
                    <a:pt x="1588" y="17326"/>
                  </a:cubicBezTo>
                  <a:cubicBezTo>
                    <a:pt x="2238" y="17326"/>
                    <a:pt x="2546" y="16531"/>
                    <a:pt x="2546" y="16531"/>
                  </a:cubicBezTo>
                  <a:cubicBezTo>
                    <a:pt x="2546" y="16531"/>
                    <a:pt x="2546" y="17354"/>
                    <a:pt x="3011" y="17469"/>
                  </a:cubicBezTo>
                  <a:cubicBezTo>
                    <a:pt x="3035" y="17474"/>
                    <a:pt x="3058" y="17477"/>
                    <a:pt x="3080" y="17477"/>
                  </a:cubicBezTo>
                  <a:cubicBezTo>
                    <a:pt x="3505" y="17477"/>
                    <a:pt x="3766" y="16509"/>
                    <a:pt x="3766" y="16508"/>
                  </a:cubicBezTo>
                  <a:lnTo>
                    <a:pt x="3766" y="16508"/>
                  </a:lnTo>
                  <a:cubicBezTo>
                    <a:pt x="3766" y="16509"/>
                    <a:pt x="3743" y="17644"/>
                    <a:pt x="4383" y="17667"/>
                  </a:cubicBezTo>
                  <a:cubicBezTo>
                    <a:pt x="4387" y="17667"/>
                    <a:pt x="4391" y="17667"/>
                    <a:pt x="4396" y="17667"/>
                  </a:cubicBezTo>
                  <a:cubicBezTo>
                    <a:pt x="5026" y="17667"/>
                    <a:pt x="5260" y="16508"/>
                    <a:pt x="5260" y="16508"/>
                  </a:cubicBezTo>
                  <a:cubicBezTo>
                    <a:pt x="5260" y="16508"/>
                    <a:pt x="5260" y="17408"/>
                    <a:pt x="5816" y="17408"/>
                  </a:cubicBezTo>
                  <a:cubicBezTo>
                    <a:pt x="6365" y="17408"/>
                    <a:pt x="6456" y="16508"/>
                    <a:pt x="6456" y="16508"/>
                  </a:cubicBezTo>
                  <a:cubicBezTo>
                    <a:pt x="6456" y="16508"/>
                    <a:pt x="6693" y="17583"/>
                    <a:pt x="7333" y="17667"/>
                  </a:cubicBezTo>
                  <a:cubicBezTo>
                    <a:pt x="7346" y="17668"/>
                    <a:pt x="7359" y="17669"/>
                    <a:pt x="7371" y="17669"/>
                  </a:cubicBezTo>
                  <a:cubicBezTo>
                    <a:pt x="7968" y="17669"/>
                    <a:pt x="7859" y="15937"/>
                    <a:pt x="7859" y="15937"/>
                  </a:cubicBezTo>
                  <a:lnTo>
                    <a:pt x="7859" y="15937"/>
                  </a:lnTo>
                  <a:cubicBezTo>
                    <a:pt x="7859" y="15937"/>
                    <a:pt x="8520" y="17530"/>
                    <a:pt x="9044" y="17530"/>
                  </a:cubicBezTo>
                  <a:cubicBezTo>
                    <a:pt x="9048" y="17530"/>
                    <a:pt x="9051" y="17530"/>
                    <a:pt x="9055" y="17530"/>
                  </a:cubicBezTo>
                  <a:cubicBezTo>
                    <a:pt x="9581" y="17499"/>
                    <a:pt x="9314" y="16303"/>
                    <a:pt x="9314" y="16303"/>
                  </a:cubicBezTo>
                  <a:lnTo>
                    <a:pt x="9314" y="16303"/>
                  </a:lnTo>
                  <a:cubicBezTo>
                    <a:pt x="9314" y="16303"/>
                    <a:pt x="9719" y="17530"/>
                    <a:pt x="10208" y="17530"/>
                  </a:cubicBezTo>
                  <a:cubicBezTo>
                    <a:pt x="10212" y="17530"/>
                    <a:pt x="10217" y="17530"/>
                    <a:pt x="10221" y="17530"/>
                  </a:cubicBezTo>
                  <a:cubicBezTo>
                    <a:pt x="10717" y="17499"/>
                    <a:pt x="10747" y="16303"/>
                    <a:pt x="10747" y="16303"/>
                  </a:cubicBezTo>
                  <a:cubicBezTo>
                    <a:pt x="10747" y="16303"/>
                    <a:pt x="11361" y="17669"/>
                    <a:pt x="11937" y="17669"/>
                  </a:cubicBezTo>
                  <a:cubicBezTo>
                    <a:pt x="11950" y="17669"/>
                    <a:pt x="11962" y="17668"/>
                    <a:pt x="11974" y="17667"/>
                  </a:cubicBezTo>
                  <a:cubicBezTo>
                    <a:pt x="12553" y="17598"/>
                    <a:pt x="12675" y="16303"/>
                    <a:pt x="12675" y="16303"/>
                  </a:cubicBezTo>
                  <a:cubicBezTo>
                    <a:pt x="12675" y="16303"/>
                    <a:pt x="12809" y="16873"/>
                    <a:pt x="13105" y="16873"/>
                  </a:cubicBezTo>
                  <a:cubicBezTo>
                    <a:pt x="13176" y="16873"/>
                    <a:pt x="13256" y="16841"/>
                    <a:pt x="13346" y="16760"/>
                  </a:cubicBezTo>
                  <a:cubicBezTo>
                    <a:pt x="13811" y="16348"/>
                    <a:pt x="12904" y="14786"/>
                    <a:pt x="12729" y="13086"/>
                  </a:cubicBezTo>
                  <a:cubicBezTo>
                    <a:pt x="12556" y="11416"/>
                    <a:pt x="11224" y="10258"/>
                    <a:pt x="10259" y="10258"/>
                  </a:cubicBezTo>
                  <a:cubicBezTo>
                    <a:pt x="10246" y="10258"/>
                    <a:pt x="10234" y="10258"/>
                    <a:pt x="10221" y="10259"/>
                  </a:cubicBezTo>
                  <a:cubicBezTo>
                    <a:pt x="9391" y="10281"/>
                    <a:pt x="8699" y="10321"/>
                    <a:pt x="8127" y="10321"/>
                  </a:cubicBezTo>
                  <a:cubicBezTo>
                    <a:pt x="7334" y="10321"/>
                    <a:pt x="6772" y="10244"/>
                    <a:pt x="6395" y="9939"/>
                  </a:cubicBezTo>
                  <a:cubicBezTo>
                    <a:pt x="5755" y="9413"/>
                    <a:pt x="5664" y="8361"/>
                    <a:pt x="5786" y="7286"/>
                  </a:cubicBezTo>
                  <a:cubicBezTo>
                    <a:pt x="5900" y="6212"/>
                    <a:pt x="6311" y="4276"/>
                    <a:pt x="6250" y="3049"/>
                  </a:cubicBezTo>
                  <a:cubicBezTo>
                    <a:pt x="6192" y="1865"/>
                    <a:pt x="5814" y="0"/>
                    <a:pt x="39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7"/>
            <p:cNvSpPr/>
            <p:nvPr/>
          </p:nvSpPr>
          <p:spPr>
            <a:xfrm>
              <a:off x="6405058" y="1528987"/>
              <a:ext cx="32605" cy="40558"/>
            </a:xfrm>
            <a:custGeom>
              <a:avLst/>
              <a:gdLst/>
              <a:ahLst/>
              <a:cxnLst/>
              <a:rect l="l" t="t" r="r" b="b"/>
              <a:pathLst>
                <a:path w="496" h="617" extrusionOk="0">
                  <a:moveTo>
                    <a:pt x="420" y="0"/>
                  </a:moveTo>
                  <a:cubicBezTo>
                    <a:pt x="290" y="31"/>
                    <a:pt x="122" y="122"/>
                    <a:pt x="0" y="176"/>
                  </a:cubicBezTo>
                  <a:cubicBezTo>
                    <a:pt x="23" y="259"/>
                    <a:pt x="54" y="336"/>
                    <a:pt x="92" y="412"/>
                  </a:cubicBezTo>
                  <a:cubicBezTo>
                    <a:pt x="130" y="480"/>
                    <a:pt x="183" y="549"/>
                    <a:pt x="252" y="587"/>
                  </a:cubicBezTo>
                  <a:cubicBezTo>
                    <a:pt x="279" y="604"/>
                    <a:pt x="311" y="616"/>
                    <a:pt x="341" y="616"/>
                  </a:cubicBezTo>
                  <a:cubicBezTo>
                    <a:pt x="352" y="616"/>
                    <a:pt x="363" y="614"/>
                    <a:pt x="374" y="610"/>
                  </a:cubicBezTo>
                  <a:cubicBezTo>
                    <a:pt x="412" y="602"/>
                    <a:pt x="443" y="572"/>
                    <a:pt x="458" y="534"/>
                  </a:cubicBezTo>
                  <a:cubicBezTo>
                    <a:pt x="473" y="503"/>
                    <a:pt x="481" y="458"/>
                    <a:pt x="481" y="420"/>
                  </a:cubicBezTo>
                  <a:cubicBezTo>
                    <a:pt x="496" y="275"/>
                    <a:pt x="473" y="130"/>
                    <a:pt x="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7"/>
            <p:cNvSpPr/>
            <p:nvPr/>
          </p:nvSpPr>
          <p:spPr>
            <a:xfrm>
              <a:off x="6340901" y="1546012"/>
              <a:ext cx="26163" cy="37075"/>
            </a:xfrm>
            <a:custGeom>
              <a:avLst/>
              <a:gdLst/>
              <a:ahLst/>
              <a:cxnLst/>
              <a:rect l="l" t="t" r="r" b="b"/>
              <a:pathLst>
                <a:path w="398" h="564" extrusionOk="0">
                  <a:moveTo>
                    <a:pt x="397" y="0"/>
                  </a:moveTo>
                  <a:lnTo>
                    <a:pt x="397" y="0"/>
                  </a:lnTo>
                  <a:cubicBezTo>
                    <a:pt x="275" y="23"/>
                    <a:pt x="138" y="54"/>
                    <a:pt x="16" y="54"/>
                  </a:cubicBezTo>
                  <a:cubicBezTo>
                    <a:pt x="1" y="161"/>
                    <a:pt x="9" y="275"/>
                    <a:pt x="24" y="389"/>
                  </a:cubicBezTo>
                  <a:cubicBezTo>
                    <a:pt x="31" y="450"/>
                    <a:pt x="47" y="511"/>
                    <a:pt x="92" y="542"/>
                  </a:cubicBezTo>
                  <a:cubicBezTo>
                    <a:pt x="113" y="556"/>
                    <a:pt x="139" y="563"/>
                    <a:pt x="164" y="563"/>
                  </a:cubicBezTo>
                  <a:cubicBezTo>
                    <a:pt x="204" y="563"/>
                    <a:pt x="244" y="547"/>
                    <a:pt x="268" y="519"/>
                  </a:cubicBezTo>
                  <a:cubicBezTo>
                    <a:pt x="298" y="488"/>
                    <a:pt x="313" y="450"/>
                    <a:pt x="329" y="404"/>
                  </a:cubicBezTo>
                  <a:cubicBezTo>
                    <a:pt x="367" y="275"/>
                    <a:pt x="390" y="138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7"/>
            <p:cNvSpPr/>
            <p:nvPr/>
          </p:nvSpPr>
          <p:spPr>
            <a:xfrm>
              <a:off x="6334393" y="1367806"/>
              <a:ext cx="108791" cy="92686"/>
            </a:xfrm>
            <a:custGeom>
              <a:avLst/>
              <a:gdLst/>
              <a:ahLst/>
              <a:cxnLst/>
              <a:rect l="l" t="t" r="r" b="b"/>
              <a:pathLst>
                <a:path w="1655" h="1410" extrusionOk="0">
                  <a:moveTo>
                    <a:pt x="991" y="1"/>
                  </a:moveTo>
                  <a:cubicBezTo>
                    <a:pt x="880" y="1"/>
                    <a:pt x="761" y="27"/>
                    <a:pt x="641" y="82"/>
                  </a:cubicBezTo>
                  <a:cubicBezTo>
                    <a:pt x="169" y="295"/>
                    <a:pt x="1" y="913"/>
                    <a:pt x="458" y="1263"/>
                  </a:cubicBezTo>
                  <a:cubicBezTo>
                    <a:pt x="586" y="1360"/>
                    <a:pt x="745" y="1409"/>
                    <a:pt x="901" y="1409"/>
                  </a:cubicBezTo>
                  <a:cubicBezTo>
                    <a:pt x="1015" y="1409"/>
                    <a:pt x="1128" y="1383"/>
                    <a:pt x="1228" y="1332"/>
                  </a:cubicBezTo>
                  <a:cubicBezTo>
                    <a:pt x="1495" y="1195"/>
                    <a:pt x="1655" y="882"/>
                    <a:pt x="1617" y="585"/>
                  </a:cubicBezTo>
                  <a:cubicBezTo>
                    <a:pt x="1555" y="205"/>
                    <a:pt x="1300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7"/>
            <p:cNvSpPr/>
            <p:nvPr/>
          </p:nvSpPr>
          <p:spPr>
            <a:xfrm>
              <a:off x="6372519" y="1394297"/>
              <a:ext cx="47658" cy="44371"/>
            </a:xfrm>
            <a:custGeom>
              <a:avLst/>
              <a:gdLst/>
              <a:ahLst/>
              <a:cxnLst/>
              <a:rect l="l" t="t" r="r" b="b"/>
              <a:pathLst>
                <a:path w="725" h="675" extrusionOk="0">
                  <a:moveTo>
                    <a:pt x="394" y="1"/>
                  </a:moveTo>
                  <a:cubicBezTo>
                    <a:pt x="240" y="1"/>
                    <a:pt x="80" y="130"/>
                    <a:pt x="46" y="266"/>
                  </a:cubicBezTo>
                  <a:cubicBezTo>
                    <a:pt x="0" y="426"/>
                    <a:pt x="107" y="609"/>
                    <a:pt x="267" y="662"/>
                  </a:cubicBezTo>
                  <a:cubicBezTo>
                    <a:pt x="295" y="670"/>
                    <a:pt x="323" y="674"/>
                    <a:pt x="352" y="674"/>
                  </a:cubicBezTo>
                  <a:cubicBezTo>
                    <a:pt x="487" y="674"/>
                    <a:pt x="620" y="589"/>
                    <a:pt x="671" y="456"/>
                  </a:cubicBezTo>
                  <a:cubicBezTo>
                    <a:pt x="724" y="296"/>
                    <a:pt x="625" y="45"/>
                    <a:pt x="450" y="7"/>
                  </a:cubicBezTo>
                  <a:cubicBezTo>
                    <a:pt x="431" y="3"/>
                    <a:pt x="413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7"/>
            <p:cNvSpPr/>
            <p:nvPr/>
          </p:nvSpPr>
          <p:spPr>
            <a:xfrm>
              <a:off x="6292652" y="1472521"/>
              <a:ext cx="214230" cy="81117"/>
            </a:xfrm>
            <a:custGeom>
              <a:avLst/>
              <a:gdLst/>
              <a:ahLst/>
              <a:cxnLst/>
              <a:rect l="l" t="t" r="r" b="b"/>
              <a:pathLst>
                <a:path w="3259" h="1234" extrusionOk="0">
                  <a:moveTo>
                    <a:pt x="2864" y="0"/>
                  </a:moveTo>
                  <a:cubicBezTo>
                    <a:pt x="2807" y="0"/>
                    <a:pt x="2748" y="87"/>
                    <a:pt x="2800" y="151"/>
                  </a:cubicBezTo>
                  <a:lnTo>
                    <a:pt x="2892" y="265"/>
                  </a:lnTo>
                  <a:cubicBezTo>
                    <a:pt x="2279" y="786"/>
                    <a:pt x="1518" y="1070"/>
                    <a:pt x="727" y="1070"/>
                  </a:cubicBezTo>
                  <a:cubicBezTo>
                    <a:pt x="535" y="1070"/>
                    <a:pt x="342" y="1054"/>
                    <a:pt x="148" y="1019"/>
                  </a:cubicBezTo>
                  <a:cubicBezTo>
                    <a:pt x="143" y="1019"/>
                    <a:pt x="139" y="1018"/>
                    <a:pt x="134" y="1018"/>
                  </a:cubicBezTo>
                  <a:cubicBezTo>
                    <a:pt x="38" y="1018"/>
                    <a:pt x="1" y="1165"/>
                    <a:pt x="102" y="1179"/>
                  </a:cubicBezTo>
                  <a:cubicBezTo>
                    <a:pt x="311" y="1216"/>
                    <a:pt x="519" y="1234"/>
                    <a:pt x="725" y="1234"/>
                  </a:cubicBezTo>
                  <a:cubicBezTo>
                    <a:pt x="1553" y="1234"/>
                    <a:pt x="2352" y="944"/>
                    <a:pt x="2999" y="394"/>
                  </a:cubicBezTo>
                  <a:cubicBezTo>
                    <a:pt x="3029" y="440"/>
                    <a:pt x="3059" y="478"/>
                    <a:pt x="3090" y="516"/>
                  </a:cubicBezTo>
                  <a:cubicBezTo>
                    <a:pt x="3106" y="536"/>
                    <a:pt x="3125" y="545"/>
                    <a:pt x="3144" y="545"/>
                  </a:cubicBezTo>
                  <a:cubicBezTo>
                    <a:pt x="3203" y="545"/>
                    <a:pt x="3258" y="460"/>
                    <a:pt x="3212" y="402"/>
                  </a:cubicBezTo>
                  <a:cubicBezTo>
                    <a:pt x="3113" y="280"/>
                    <a:pt x="3014" y="151"/>
                    <a:pt x="2915" y="29"/>
                  </a:cubicBezTo>
                  <a:cubicBezTo>
                    <a:pt x="2900" y="9"/>
                    <a:pt x="2882" y="0"/>
                    <a:pt x="28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7"/>
            <p:cNvSpPr/>
            <p:nvPr/>
          </p:nvSpPr>
          <p:spPr>
            <a:xfrm>
              <a:off x="6474671" y="1404223"/>
              <a:ext cx="105307" cy="103796"/>
            </a:xfrm>
            <a:custGeom>
              <a:avLst/>
              <a:gdLst/>
              <a:ahLst/>
              <a:cxnLst/>
              <a:rect l="l" t="t" r="r" b="b"/>
              <a:pathLst>
                <a:path w="1602" h="1579" extrusionOk="0">
                  <a:moveTo>
                    <a:pt x="816" y="1"/>
                  </a:moveTo>
                  <a:cubicBezTo>
                    <a:pt x="443" y="1"/>
                    <a:pt x="47" y="366"/>
                    <a:pt x="8" y="725"/>
                  </a:cubicBezTo>
                  <a:cubicBezTo>
                    <a:pt x="1" y="839"/>
                    <a:pt x="16" y="953"/>
                    <a:pt x="54" y="1060"/>
                  </a:cubicBezTo>
                  <a:cubicBezTo>
                    <a:pt x="62" y="1045"/>
                    <a:pt x="77" y="1045"/>
                    <a:pt x="92" y="1045"/>
                  </a:cubicBezTo>
                  <a:cubicBezTo>
                    <a:pt x="115" y="1045"/>
                    <a:pt x="130" y="1052"/>
                    <a:pt x="146" y="1068"/>
                  </a:cubicBezTo>
                  <a:cubicBezTo>
                    <a:pt x="245" y="1190"/>
                    <a:pt x="344" y="1319"/>
                    <a:pt x="443" y="1441"/>
                  </a:cubicBezTo>
                  <a:cubicBezTo>
                    <a:pt x="458" y="1464"/>
                    <a:pt x="466" y="1487"/>
                    <a:pt x="458" y="1510"/>
                  </a:cubicBezTo>
                  <a:cubicBezTo>
                    <a:pt x="519" y="1540"/>
                    <a:pt x="580" y="1555"/>
                    <a:pt x="649" y="1571"/>
                  </a:cubicBezTo>
                  <a:cubicBezTo>
                    <a:pt x="679" y="1571"/>
                    <a:pt x="717" y="1578"/>
                    <a:pt x="755" y="1578"/>
                  </a:cubicBezTo>
                  <a:cubicBezTo>
                    <a:pt x="1106" y="1578"/>
                    <a:pt x="1441" y="1319"/>
                    <a:pt x="1518" y="976"/>
                  </a:cubicBezTo>
                  <a:cubicBezTo>
                    <a:pt x="1601" y="595"/>
                    <a:pt x="1289" y="46"/>
                    <a:pt x="8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7"/>
            <p:cNvSpPr/>
            <p:nvPr/>
          </p:nvSpPr>
          <p:spPr>
            <a:xfrm>
              <a:off x="6478220" y="1472849"/>
              <a:ext cx="27083" cy="30633"/>
            </a:xfrm>
            <a:custGeom>
              <a:avLst/>
              <a:gdLst/>
              <a:ahLst/>
              <a:cxnLst/>
              <a:rect l="l" t="t" r="r" b="b"/>
              <a:pathLst>
                <a:path w="412" h="466" extrusionOk="0">
                  <a:moveTo>
                    <a:pt x="38" y="1"/>
                  </a:moveTo>
                  <a:cubicBezTo>
                    <a:pt x="23" y="1"/>
                    <a:pt x="8" y="1"/>
                    <a:pt x="0" y="16"/>
                  </a:cubicBezTo>
                  <a:cubicBezTo>
                    <a:pt x="69" y="207"/>
                    <a:pt x="221" y="374"/>
                    <a:pt x="404" y="466"/>
                  </a:cubicBezTo>
                  <a:cubicBezTo>
                    <a:pt x="412" y="443"/>
                    <a:pt x="404" y="420"/>
                    <a:pt x="389" y="397"/>
                  </a:cubicBezTo>
                  <a:cubicBezTo>
                    <a:pt x="290" y="275"/>
                    <a:pt x="191" y="146"/>
                    <a:pt x="92" y="24"/>
                  </a:cubicBezTo>
                  <a:cubicBezTo>
                    <a:pt x="76" y="8"/>
                    <a:pt x="6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7" name="Google Shape;1437;p57"/>
          <p:cNvGrpSpPr/>
          <p:nvPr/>
        </p:nvGrpSpPr>
        <p:grpSpPr>
          <a:xfrm>
            <a:off x="3434711" y="1430845"/>
            <a:ext cx="812682" cy="1137601"/>
            <a:chOff x="3434711" y="1430845"/>
            <a:chExt cx="812682" cy="1137601"/>
          </a:xfrm>
        </p:grpSpPr>
        <p:sp>
          <p:nvSpPr>
            <p:cNvPr id="1438" name="Google Shape;1438;p57"/>
            <p:cNvSpPr/>
            <p:nvPr/>
          </p:nvSpPr>
          <p:spPr>
            <a:xfrm>
              <a:off x="4034998" y="1523794"/>
              <a:ext cx="106096" cy="201609"/>
            </a:xfrm>
            <a:custGeom>
              <a:avLst/>
              <a:gdLst/>
              <a:ahLst/>
              <a:cxnLst/>
              <a:rect l="l" t="t" r="r" b="b"/>
              <a:pathLst>
                <a:path w="1614" h="3067" extrusionOk="0">
                  <a:moveTo>
                    <a:pt x="1499" y="1"/>
                  </a:moveTo>
                  <a:cubicBezTo>
                    <a:pt x="1481" y="1"/>
                    <a:pt x="1463" y="8"/>
                    <a:pt x="1447" y="26"/>
                  </a:cubicBezTo>
                  <a:cubicBezTo>
                    <a:pt x="708" y="864"/>
                    <a:pt x="220" y="1863"/>
                    <a:pt x="14" y="2960"/>
                  </a:cubicBezTo>
                  <a:cubicBezTo>
                    <a:pt x="0" y="3025"/>
                    <a:pt x="53" y="3067"/>
                    <a:pt x="102" y="3067"/>
                  </a:cubicBezTo>
                  <a:cubicBezTo>
                    <a:pt x="134" y="3067"/>
                    <a:pt x="165" y="3048"/>
                    <a:pt x="174" y="3006"/>
                  </a:cubicBezTo>
                  <a:cubicBezTo>
                    <a:pt x="372" y="1939"/>
                    <a:pt x="845" y="963"/>
                    <a:pt x="1561" y="148"/>
                  </a:cubicBezTo>
                  <a:cubicBezTo>
                    <a:pt x="1614" y="83"/>
                    <a:pt x="1558" y="1"/>
                    <a:pt x="1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7"/>
            <p:cNvSpPr/>
            <p:nvPr/>
          </p:nvSpPr>
          <p:spPr>
            <a:xfrm>
              <a:off x="3543567" y="1516366"/>
              <a:ext cx="110632" cy="199637"/>
            </a:xfrm>
            <a:custGeom>
              <a:avLst/>
              <a:gdLst/>
              <a:ahLst/>
              <a:cxnLst/>
              <a:rect l="l" t="t" r="r" b="b"/>
              <a:pathLst>
                <a:path w="1683" h="3037" extrusionOk="0">
                  <a:moveTo>
                    <a:pt x="119" y="0"/>
                  </a:moveTo>
                  <a:cubicBezTo>
                    <a:pt x="56" y="0"/>
                    <a:pt x="0" y="86"/>
                    <a:pt x="59" y="139"/>
                  </a:cubicBezTo>
                  <a:cubicBezTo>
                    <a:pt x="867" y="886"/>
                    <a:pt x="1378" y="1869"/>
                    <a:pt x="1515" y="2959"/>
                  </a:cubicBezTo>
                  <a:cubicBezTo>
                    <a:pt x="1519" y="3009"/>
                    <a:pt x="1564" y="3036"/>
                    <a:pt x="1606" y="3036"/>
                  </a:cubicBezTo>
                  <a:cubicBezTo>
                    <a:pt x="1646" y="3036"/>
                    <a:pt x="1682" y="3011"/>
                    <a:pt x="1675" y="2959"/>
                  </a:cubicBezTo>
                  <a:cubicBezTo>
                    <a:pt x="1538" y="1823"/>
                    <a:pt x="1019" y="802"/>
                    <a:pt x="174" y="25"/>
                  </a:cubicBezTo>
                  <a:cubicBezTo>
                    <a:pt x="156" y="8"/>
                    <a:pt x="137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7"/>
            <p:cNvSpPr/>
            <p:nvPr/>
          </p:nvSpPr>
          <p:spPr>
            <a:xfrm>
              <a:off x="4096000" y="1449119"/>
              <a:ext cx="117271" cy="103598"/>
            </a:xfrm>
            <a:custGeom>
              <a:avLst/>
              <a:gdLst/>
              <a:ahLst/>
              <a:cxnLst/>
              <a:rect l="l" t="t" r="r" b="b"/>
              <a:pathLst>
                <a:path w="1784" h="1576" extrusionOk="0">
                  <a:moveTo>
                    <a:pt x="389" y="0"/>
                  </a:moveTo>
                  <a:cubicBezTo>
                    <a:pt x="380" y="0"/>
                    <a:pt x="369" y="1"/>
                    <a:pt x="359" y="4"/>
                  </a:cubicBezTo>
                  <a:cubicBezTo>
                    <a:pt x="1" y="87"/>
                    <a:pt x="458" y="1345"/>
                    <a:pt x="458" y="1345"/>
                  </a:cubicBezTo>
                  <a:cubicBezTo>
                    <a:pt x="458" y="1345"/>
                    <a:pt x="946" y="1575"/>
                    <a:pt x="1302" y="1575"/>
                  </a:cubicBezTo>
                  <a:cubicBezTo>
                    <a:pt x="1481" y="1575"/>
                    <a:pt x="1626" y="1518"/>
                    <a:pt x="1662" y="1345"/>
                  </a:cubicBezTo>
                  <a:cubicBezTo>
                    <a:pt x="1701" y="1140"/>
                    <a:pt x="1552" y="1078"/>
                    <a:pt x="1358" y="1078"/>
                  </a:cubicBezTo>
                  <a:cubicBezTo>
                    <a:pt x="1060" y="1078"/>
                    <a:pt x="656" y="1223"/>
                    <a:pt x="656" y="1223"/>
                  </a:cubicBezTo>
                  <a:cubicBezTo>
                    <a:pt x="656" y="1223"/>
                    <a:pt x="1784" y="507"/>
                    <a:pt x="1532" y="133"/>
                  </a:cubicBezTo>
                  <a:cubicBezTo>
                    <a:pt x="1504" y="89"/>
                    <a:pt x="1469" y="70"/>
                    <a:pt x="1430" y="70"/>
                  </a:cubicBezTo>
                  <a:cubicBezTo>
                    <a:pt x="1140" y="70"/>
                    <a:pt x="618" y="1154"/>
                    <a:pt x="618" y="1154"/>
                  </a:cubicBezTo>
                  <a:cubicBezTo>
                    <a:pt x="618" y="1154"/>
                    <a:pt x="704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7"/>
            <p:cNvSpPr/>
            <p:nvPr/>
          </p:nvSpPr>
          <p:spPr>
            <a:xfrm>
              <a:off x="3464291" y="1440377"/>
              <a:ext cx="139292" cy="90188"/>
            </a:xfrm>
            <a:custGeom>
              <a:avLst/>
              <a:gdLst/>
              <a:ahLst/>
              <a:cxnLst/>
              <a:rect l="l" t="t" r="r" b="b"/>
              <a:pathLst>
                <a:path w="2119" h="1372" extrusionOk="0">
                  <a:moveTo>
                    <a:pt x="495" y="1"/>
                  </a:moveTo>
                  <a:cubicBezTo>
                    <a:pt x="470" y="1"/>
                    <a:pt x="444" y="5"/>
                    <a:pt x="419" y="15"/>
                  </a:cubicBezTo>
                  <a:cubicBezTo>
                    <a:pt x="0" y="175"/>
                    <a:pt x="1219" y="1135"/>
                    <a:pt x="1219" y="1135"/>
                  </a:cubicBezTo>
                  <a:cubicBezTo>
                    <a:pt x="1219" y="1135"/>
                    <a:pt x="694" y="976"/>
                    <a:pt x="344" y="976"/>
                  </a:cubicBezTo>
                  <a:cubicBezTo>
                    <a:pt x="169" y="976"/>
                    <a:pt x="38" y="1016"/>
                    <a:pt x="38" y="1135"/>
                  </a:cubicBezTo>
                  <a:cubicBezTo>
                    <a:pt x="42" y="1326"/>
                    <a:pt x="405" y="1371"/>
                    <a:pt x="751" y="1371"/>
                  </a:cubicBezTo>
                  <a:cubicBezTo>
                    <a:pt x="1069" y="1371"/>
                    <a:pt x="1372" y="1333"/>
                    <a:pt x="1372" y="1333"/>
                  </a:cubicBezTo>
                  <a:cubicBezTo>
                    <a:pt x="1372" y="1333"/>
                    <a:pt x="2119" y="373"/>
                    <a:pt x="1639" y="159"/>
                  </a:cubicBezTo>
                  <a:cubicBezTo>
                    <a:pt x="1598" y="142"/>
                    <a:pt x="1561" y="133"/>
                    <a:pt x="1529" y="133"/>
                  </a:cubicBezTo>
                  <a:cubicBezTo>
                    <a:pt x="1174" y="133"/>
                    <a:pt x="1296" y="1112"/>
                    <a:pt x="1296" y="1112"/>
                  </a:cubicBezTo>
                  <a:cubicBezTo>
                    <a:pt x="1296" y="1112"/>
                    <a:pt x="891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7"/>
            <p:cNvSpPr/>
            <p:nvPr/>
          </p:nvSpPr>
          <p:spPr>
            <a:xfrm>
              <a:off x="3883086" y="2327067"/>
              <a:ext cx="110303" cy="230467"/>
            </a:xfrm>
            <a:custGeom>
              <a:avLst/>
              <a:gdLst/>
              <a:ahLst/>
              <a:cxnLst/>
              <a:rect l="l" t="t" r="r" b="b"/>
              <a:pathLst>
                <a:path w="1678" h="3506" extrusionOk="0">
                  <a:moveTo>
                    <a:pt x="1403" y="0"/>
                  </a:moveTo>
                  <a:cubicBezTo>
                    <a:pt x="991" y="46"/>
                    <a:pt x="473" y="168"/>
                    <a:pt x="54" y="175"/>
                  </a:cubicBezTo>
                  <a:cubicBezTo>
                    <a:pt x="1" y="1258"/>
                    <a:pt x="283" y="3430"/>
                    <a:pt x="267" y="3437"/>
                  </a:cubicBezTo>
                  <a:cubicBezTo>
                    <a:pt x="489" y="3484"/>
                    <a:pt x="713" y="3506"/>
                    <a:pt x="937" y="3506"/>
                  </a:cubicBezTo>
                  <a:cubicBezTo>
                    <a:pt x="1045" y="3506"/>
                    <a:pt x="1152" y="3501"/>
                    <a:pt x="1258" y="3491"/>
                  </a:cubicBezTo>
                  <a:cubicBezTo>
                    <a:pt x="1365" y="3483"/>
                    <a:pt x="1471" y="3460"/>
                    <a:pt x="1555" y="3399"/>
                  </a:cubicBezTo>
                  <a:cubicBezTo>
                    <a:pt x="1631" y="3338"/>
                    <a:pt x="1677" y="3224"/>
                    <a:pt x="1631" y="3133"/>
                  </a:cubicBezTo>
                  <a:cubicBezTo>
                    <a:pt x="1593" y="3072"/>
                    <a:pt x="1517" y="3041"/>
                    <a:pt x="1441" y="3018"/>
                  </a:cubicBezTo>
                  <a:cubicBezTo>
                    <a:pt x="1296" y="2979"/>
                    <a:pt x="1174" y="2922"/>
                    <a:pt x="1036" y="2922"/>
                  </a:cubicBezTo>
                  <a:cubicBezTo>
                    <a:pt x="1014" y="2922"/>
                    <a:pt x="991" y="2924"/>
                    <a:pt x="968" y="2927"/>
                  </a:cubicBezTo>
                  <a:cubicBezTo>
                    <a:pt x="1182" y="1959"/>
                    <a:pt x="1327" y="983"/>
                    <a:pt x="1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7"/>
            <p:cNvSpPr/>
            <p:nvPr/>
          </p:nvSpPr>
          <p:spPr>
            <a:xfrm>
              <a:off x="3744320" y="2338045"/>
              <a:ext cx="110763" cy="230401"/>
            </a:xfrm>
            <a:custGeom>
              <a:avLst/>
              <a:gdLst/>
              <a:ahLst/>
              <a:cxnLst/>
              <a:rect l="l" t="t" r="r" b="b"/>
              <a:pathLst>
                <a:path w="1685" h="3505" extrusionOk="0">
                  <a:moveTo>
                    <a:pt x="1403" y="1"/>
                  </a:moveTo>
                  <a:lnTo>
                    <a:pt x="1403" y="1"/>
                  </a:lnTo>
                  <a:cubicBezTo>
                    <a:pt x="991" y="47"/>
                    <a:pt x="473" y="169"/>
                    <a:pt x="61" y="176"/>
                  </a:cubicBezTo>
                  <a:cubicBezTo>
                    <a:pt x="0" y="1258"/>
                    <a:pt x="282" y="3430"/>
                    <a:pt x="267" y="3438"/>
                  </a:cubicBezTo>
                  <a:cubicBezTo>
                    <a:pt x="497" y="3481"/>
                    <a:pt x="731" y="3505"/>
                    <a:pt x="966" y="3505"/>
                  </a:cubicBezTo>
                  <a:cubicBezTo>
                    <a:pt x="1065" y="3505"/>
                    <a:pt x="1165" y="3501"/>
                    <a:pt x="1266" y="3491"/>
                  </a:cubicBezTo>
                  <a:cubicBezTo>
                    <a:pt x="1365" y="3476"/>
                    <a:pt x="1471" y="3461"/>
                    <a:pt x="1555" y="3400"/>
                  </a:cubicBezTo>
                  <a:cubicBezTo>
                    <a:pt x="1631" y="3339"/>
                    <a:pt x="1685" y="3217"/>
                    <a:pt x="1631" y="3133"/>
                  </a:cubicBezTo>
                  <a:cubicBezTo>
                    <a:pt x="1593" y="3065"/>
                    <a:pt x="1517" y="3042"/>
                    <a:pt x="1441" y="3019"/>
                  </a:cubicBezTo>
                  <a:cubicBezTo>
                    <a:pt x="1289" y="2978"/>
                    <a:pt x="1163" y="2918"/>
                    <a:pt x="1016" y="2918"/>
                  </a:cubicBezTo>
                  <a:cubicBezTo>
                    <a:pt x="1001" y="2918"/>
                    <a:pt x="985" y="2918"/>
                    <a:pt x="968" y="2920"/>
                  </a:cubicBezTo>
                  <a:cubicBezTo>
                    <a:pt x="1182" y="1960"/>
                    <a:pt x="1327" y="984"/>
                    <a:pt x="1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7"/>
            <p:cNvSpPr/>
            <p:nvPr/>
          </p:nvSpPr>
          <p:spPr>
            <a:xfrm>
              <a:off x="3434711" y="1430845"/>
              <a:ext cx="812682" cy="1033551"/>
            </a:xfrm>
            <a:custGeom>
              <a:avLst/>
              <a:gdLst/>
              <a:ahLst/>
              <a:cxnLst/>
              <a:rect l="l" t="t" r="r" b="b"/>
              <a:pathLst>
                <a:path w="12363" h="15723" extrusionOk="0">
                  <a:moveTo>
                    <a:pt x="6379" y="1"/>
                  </a:moveTo>
                  <a:cubicBezTo>
                    <a:pt x="6293" y="1"/>
                    <a:pt x="6204" y="3"/>
                    <a:pt x="6113" y="7"/>
                  </a:cubicBezTo>
                  <a:cubicBezTo>
                    <a:pt x="4611" y="83"/>
                    <a:pt x="4390" y="602"/>
                    <a:pt x="3811" y="1173"/>
                  </a:cubicBezTo>
                  <a:cubicBezTo>
                    <a:pt x="3239" y="1752"/>
                    <a:pt x="3285" y="3033"/>
                    <a:pt x="3018" y="4100"/>
                  </a:cubicBezTo>
                  <a:cubicBezTo>
                    <a:pt x="2752" y="5167"/>
                    <a:pt x="2310" y="5693"/>
                    <a:pt x="1601" y="7080"/>
                  </a:cubicBezTo>
                  <a:cubicBezTo>
                    <a:pt x="892" y="8467"/>
                    <a:pt x="359" y="9991"/>
                    <a:pt x="183" y="11828"/>
                  </a:cubicBezTo>
                  <a:cubicBezTo>
                    <a:pt x="0" y="13657"/>
                    <a:pt x="846" y="14991"/>
                    <a:pt x="1464" y="15105"/>
                  </a:cubicBezTo>
                  <a:cubicBezTo>
                    <a:pt x="1489" y="15110"/>
                    <a:pt x="1513" y="15112"/>
                    <a:pt x="1537" y="15112"/>
                  </a:cubicBezTo>
                  <a:cubicBezTo>
                    <a:pt x="2106" y="15112"/>
                    <a:pt x="2310" y="13849"/>
                    <a:pt x="2310" y="13848"/>
                  </a:cubicBezTo>
                  <a:lnTo>
                    <a:pt x="2310" y="13848"/>
                  </a:lnTo>
                  <a:cubicBezTo>
                    <a:pt x="2310" y="13849"/>
                    <a:pt x="2173" y="14953"/>
                    <a:pt x="2615" y="15105"/>
                  </a:cubicBezTo>
                  <a:cubicBezTo>
                    <a:pt x="2641" y="15114"/>
                    <a:pt x="2669" y="15119"/>
                    <a:pt x="2696" y="15119"/>
                  </a:cubicBezTo>
                  <a:cubicBezTo>
                    <a:pt x="3120" y="15119"/>
                    <a:pt x="3590" y="14084"/>
                    <a:pt x="3590" y="14084"/>
                  </a:cubicBezTo>
                  <a:lnTo>
                    <a:pt x="3590" y="14084"/>
                  </a:lnTo>
                  <a:cubicBezTo>
                    <a:pt x="3590" y="14084"/>
                    <a:pt x="3506" y="15258"/>
                    <a:pt x="4078" y="15395"/>
                  </a:cubicBezTo>
                  <a:cubicBezTo>
                    <a:pt x="4106" y="15402"/>
                    <a:pt x="4134" y="15405"/>
                    <a:pt x="4162" y="15405"/>
                  </a:cubicBezTo>
                  <a:cubicBezTo>
                    <a:pt x="4686" y="15405"/>
                    <a:pt x="4962" y="14213"/>
                    <a:pt x="4962" y="14213"/>
                  </a:cubicBezTo>
                  <a:cubicBezTo>
                    <a:pt x="4962" y="14213"/>
                    <a:pt x="5053" y="15700"/>
                    <a:pt x="5633" y="15722"/>
                  </a:cubicBezTo>
                  <a:cubicBezTo>
                    <a:pt x="5635" y="15723"/>
                    <a:pt x="5638" y="15723"/>
                    <a:pt x="5641" y="15723"/>
                  </a:cubicBezTo>
                  <a:cubicBezTo>
                    <a:pt x="6203" y="15723"/>
                    <a:pt x="6113" y="14214"/>
                    <a:pt x="6113" y="14213"/>
                  </a:cubicBezTo>
                  <a:lnTo>
                    <a:pt x="6113" y="14213"/>
                  </a:lnTo>
                  <a:cubicBezTo>
                    <a:pt x="6113" y="14214"/>
                    <a:pt x="6677" y="15720"/>
                    <a:pt x="7152" y="15720"/>
                  </a:cubicBezTo>
                  <a:cubicBezTo>
                    <a:pt x="7176" y="15720"/>
                    <a:pt x="7201" y="15716"/>
                    <a:pt x="7225" y="15707"/>
                  </a:cubicBezTo>
                  <a:cubicBezTo>
                    <a:pt x="7713" y="15532"/>
                    <a:pt x="7668" y="14214"/>
                    <a:pt x="7667" y="14213"/>
                  </a:cubicBezTo>
                  <a:lnTo>
                    <a:pt x="7667" y="14213"/>
                  </a:lnTo>
                  <a:cubicBezTo>
                    <a:pt x="7668" y="14214"/>
                    <a:pt x="7996" y="15529"/>
                    <a:pt x="8502" y="15529"/>
                  </a:cubicBezTo>
                  <a:cubicBezTo>
                    <a:pt x="8518" y="15529"/>
                    <a:pt x="8535" y="15527"/>
                    <a:pt x="8552" y="15524"/>
                  </a:cubicBezTo>
                  <a:cubicBezTo>
                    <a:pt x="9085" y="15440"/>
                    <a:pt x="9093" y="14213"/>
                    <a:pt x="9093" y="14213"/>
                  </a:cubicBezTo>
                  <a:cubicBezTo>
                    <a:pt x="9093" y="14213"/>
                    <a:pt x="9621" y="15399"/>
                    <a:pt x="10097" y="15399"/>
                  </a:cubicBezTo>
                  <a:cubicBezTo>
                    <a:pt x="10113" y="15399"/>
                    <a:pt x="10129" y="15397"/>
                    <a:pt x="10144" y="15395"/>
                  </a:cubicBezTo>
                  <a:cubicBezTo>
                    <a:pt x="10541" y="15327"/>
                    <a:pt x="10585" y="14504"/>
                    <a:pt x="10587" y="14198"/>
                  </a:cubicBezTo>
                  <a:lnTo>
                    <a:pt x="10587" y="14198"/>
                  </a:lnTo>
                  <a:cubicBezTo>
                    <a:pt x="10597" y="14464"/>
                    <a:pt x="10667" y="15108"/>
                    <a:pt x="11111" y="15108"/>
                  </a:cubicBezTo>
                  <a:cubicBezTo>
                    <a:pt x="11129" y="15108"/>
                    <a:pt x="11147" y="15107"/>
                    <a:pt x="11166" y="15105"/>
                  </a:cubicBezTo>
                  <a:cubicBezTo>
                    <a:pt x="11783" y="15037"/>
                    <a:pt x="12362" y="10517"/>
                    <a:pt x="11920" y="8871"/>
                  </a:cubicBezTo>
                  <a:cubicBezTo>
                    <a:pt x="11478" y="7217"/>
                    <a:pt x="9794" y="4938"/>
                    <a:pt x="9398" y="4100"/>
                  </a:cubicBezTo>
                  <a:cubicBezTo>
                    <a:pt x="8994" y="3269"/>
                    <a:pt x="9085" y="1973"/>
                    <a:pt x="8689" y="1196"/>
                  </a:cubicBezTo>
                  <a:cubicBezTo>
                    <a:pt x="8310" y="475"/>
                    <a:pt x="7664" y="1"/>
                    <a:pt x="6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7"/>
            <p:cNvSpPr/>
            <p:nvPr/>
          </p:nvSpPr>
          <p:spPr>
            <a:xfrm>
              <a:off x="3706260" y="1755178"/>
              <a:ext cx="126277" cy="115891"/>
            </a:xfrm>
            <a:custGeom>
              <a:avLst/>
              <a:gdLst/>
              <a:ahLst/>
              <a:cxnLst/>
              <a:rect l="l" t="t" r="r" b="b"/>
              <a:pathLst>
                <a:path w="1921" h="1763" extrusionOk="0">
                  <a:moveTo>
                    <a:pt x="924" y="0"/>
                  </a:moveTo>
                  <a:cubicBezTo>
                    <a:pt x="644" y="0"/>
                    <a:pt x="358" y="146"/>
                    <a:pt x="206" y="385"/>
                  </a:cubicBezTo>
                  <a:cubicBezTo>
                    <a:pt x="0" y="698"/>
                    <a:pt x="31" y="1132"/>
                    <a:pt x="259" y="1422"/>
                  </a:cubicBezTo>
                  <a:cubicBezTo>
                    <a:pt x="422" y="1633"/>
                    <a:pt x="685" y="1763"/>
                    <a:pt x="949" y="1763"/>
                  </a:cubicBezTo>
                  <a:cubicBezTo>
                    <a:pt x="1020" y="1763"/>
                    <a:pt x="1090" y="1753"/>
                    <a:pt x="1159" y="1734"/>
                  </a:cubicBezTo>
                  <a:cubicBezTo>
                    <a:pt x="1921" y="1513"/>
                    <a:pt x="1906" y="294"/>
                    <a:pt x="1174" y="42"/>
                  </a:cubicBezTo>
                  <a:cubicBezTo>
                    <a:pt x="1094" y="14"/>
                    <a:pt x="1009" y="0"/>
                    <a:pt x="9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7"/>
            <p:cNvSpPr/>
            <p:nvPr/>
          </p:nvSpPr>
          <p:spPr>
            <a:xfrm>
              <a:off x="3725783" y="1778317"/>
              <a:ext cx="79737" cy="79013"/>
            </a:xfrm>
            <a:custGeom>
              <a:avLst/>
              <a:gdLst/>
              <a:ahLst/>
              <a:cxnLst/>
              <a:rect l="l" t="t" r="r" b="b"/>
              <a:pathLst>
                <a:path w="1213" h="1202" extrusionOk="0">
                  <a:moveTo>
                    <a:pt x="599" y="1"/>
                  </a:moveTo>
                  <a:cubicBezTo>
                    <a:pt x="370" y="1"/>
                    <a:pt x="148" y="176"/>
                    <a:pt x="69" y="391"/>
                  </a:cubicBezTo>
                  <a:cubicBezTo>
                    <a:pt x="0" y="597"/>
                    <a:pt x="31" y="834"/>
                    <a:pt x="168" y="1001"/>
                  </a:cubicBezTo>
                  <a:cubicBezTo>
                    <a:pt x="271" y="1127"/>
                    <a:pt x="430" y="1202"/>
                    <a:pt x="590" y="1202"/>
                  </a:cubicBezTo>
                  <a:cubicBezTo>
                    <a:pt x="643" y="1202"/>
                    <a:pt x="696" y="1194"/>
                    <a:pt x="747" y="1176"/>
                  </a:cubicBezTo>
                  <a:cubicBezTo>
                    <a:pt x="945" y="1116"/>
                    <a:pt x="1083" y="910"/>
                    <a:pt x="1151" y="727"/>
                  </a:cubicBezTo>
                  <a:cubicBezTo>
                    <a:pt x="1212" y="536"/>
                    <a:pt x="1090" y="300"/>
                    <a:pt x="968" y="170"/>
                  </a:cubicBezTo>
                  <a:cubicBezTo>
                    <a:pt x="877" y="79"/>
                    <a:pt x="763" y="18"/>
                    <a:pt x="641" y="3"/>
                  </a:cubicBezTo>
                  <a:cubicBezTo>
                    <a:pt x="627" y="1"/>
                    <a:pt x="613" y="1"/>
                    <a:pt x="5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7"/>
            <p:cNvSpPr/>
            <p:nvPr/>
          </p:nvSpPr>
          <p:spPr>
            <a:xfrm>
              <a:off x="3905633" y="1744135"/>
              <a:ext cx="126343" cy="115891"/>
            </a:xfrm>
            <a:custGeom>
              <a:avLst/>
              <a:gdLst/>
              <a:ahLst/>
              <a:cxnLst/>
              <a:rect l="l" t="t" r="r" b="b"/>
              <a:pathLst>
                <a:path w="1922" h="1763" extrusionOk="0">
                  <a:moveTo>
                    <a:pt x="921" y="1"/>
                  </a:moveTo>
                  <a:cubicBezTo>
                    <a:pt x="639" y="1"/>
                    <a:pt x="356" y="146"/>
                    <a:pt x="199" y="386"/>
                  </a:cubicBezTo>
                  <a:cubicBezTo>
                    <a:pt x="0" y="698"/>
                    <a:pt x="23" y="1132"/>
                    <a:pt x="260" y="1430"/>
                  </a:cubicBezTo>
                  <a:cubicBezTo>
                    <a:pt x="422" y="1634"/>
                    <a:pt x="684" y="1763"/>
                    <a:pt x="949" y="1763"/>
                  </a:cubicBezTo>
                  <a:cubicBezTo>
                    <a:pt x="1019" y="1763"/>
                    <a:pt x="1090" y="1754"/>
                    <a:pt x="1159" y="1735"/>
                  </a:cubicBezTo>
                  <a:cubicBezTo>
                    <a:pt x="1921" y="1514"/>
                    <a:pt x="1906" y="294"/>
                    <a:pt x="1174" y="43"/>
                  </a:cubicBezTo>
                  <a:cubicBezTo>
                    <a:pt x="1092" y="14"/>
                    <a:pt x="1007" y="1"/>
                    <a:pt x="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7"/>
            <p:cNvSpPr/>
            <p:nvPr/>
          </p:nvSpPr>
          <p:spPr>
            <a:xfrm>
              <a:off x="3925156" y="1767339"/>
              <a:ext cx="79737" cy="79211"/>
            </a:xfrm>
            <a:custGeom>
              <a:avLst/>
              <a:gdLst/>
              <a:ahLst/>
              <a:cxnLst/>
              <a:rect l="l" t="t" r="r" b="b"/>
              <a:pathLst>
                <a:path w="1213" h="1205" extrusionOk="0">
                  <a:moveTo>
                    <a:pt x="599" y="0"/>
                  </a:moveTo>
                  <a:cubicBezTo>
                    <a:pt x="370" y="0"/>
                    <a:pt x="148" y="176"/>
                    <a:pt x="69" y="398"/>
                  </a:cubicBezTo>
                  <a:cubicBezTo>
                    <a:pt x="1" y="597"/>
                    <a:pt x="31" y="840"/>
                    <a:pt x="168" y="1001"/>
                  </a:cubicBezTo>
                  <a:cubicBezTo>
                    <a:pt x="274" y="1129"/>
                    <a:pt x="438" y="1204"/>
                    <a:pt x="602" y="1204"/>
                  </a:cubicBezTo>
                  <a:cubicBezTo>
                    <a:pt x="651" y="1204"/>
                    <a:pt x="700" y="1198"/>
                    <a:pt x="748" y="1183"/>
                  </a:cubicBezTo>
                  <a:cubicBezTo>
                    <a:pt x="946" y="1122"/>
                    <a:pt x="1083" y="909"/>
                    <a:pt x="1144" y="726"/>
                  </a:cubicBezTo>
                  <a:cubicBezTo>
                    <a:pt x="1213" y="536"/>
                    <a:pt x="1091" y="307"/>
                    <a:pt x="961" y="170"/>
                  </a:cubicBezTo>
                  <a:cubicBezTo>
                    <a:pt x="877" y="86"/>
                    <a:pt x="763" y="17"/>
                    <a:pt x="641" y="2"/>
                  </a:cubicBezTo>
                  <a:cubicBezTo>
                    <a:pt x="627" y="1"/>
                    <a:pt x="613" y="0"/>
                    <a:pt x="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7"/>
            <p:cNvSpPr/>
            <p:nvPr/>
          </p:nvSpPr>
          <p:spPr>
            <a:xfrm>
              <a:off x="3918977" y="1657826"/>
              <a:ext cx="90780" cy="30370"/>
            </a:xfrm>
            <a:custGeom>
              <a:avLst/>
              <a:gdLst/>
              <a:ahLst/>
              <a:cxnLst/>
              <a:rect l="l" t="t" r="r" b="b"/>
              <a:pathLst>
                <a:path w="1381" h="462" extrusionOk="0">
                  <a:moveTo>
                    <a:pt x="421" y="1"/>
                  </a:moveTo>
                  <a:cubicBezTo>
                    <a:pt x="316" y="1"/>
                    <a:pt x="209" y="13"/>
                    <a:pt x="102" y="37"/>
                  </a:cubicBezTo>
                  <a:cubicBezTo>
                    <a:pt x="0" y="52"/>
                    <a:pt x="38" y="198"/>
                    <a:pt x="134" y="198"/>
                  </a:cubicBezTo>
                  <a:cubicBezTo>
                    <a:pt x="139" y="198"/>
                    <a:pt x="143" y="198"/>
                    <a:pt x="148" y="197"/>
                  </a:cubicBezTo>
                  <a:cubicBezTo>
                    <a:pt x="242" y="176"/>
                    <a:pt x="336" y="166"/>
                    <a:pt x="429" y="166"/>
                  </a:cubicBezTo>
                  <a:cubicBezTo>
                    <a:pt x="705" y="166"/>
                    <a:pt x="972" y="259"/>
                    <a:pt x="1200" y="441"/>
                  </a:cubicBezTo>
                  <a:cubicBezTo>
                    <a:pt x="1216" y="455"/>
                    <a:pt x="1233" y="461"/>
                    <a:pt x="1251" y="461"/>
                  </a:cubicBezTo>
                  <a:cubicBezTo>
                    <a:pt x="1318" y="461"/>
                    <a:pt x="1381" y="373"/>
                    <a:pt x="1314" y="319"/>
                  </a:cubicBezTo>
                  <a:cubicBezTo>
                    <a:pt x="1050" y="112"/>
                    <a:pt x="742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7"/>
            <p:cNvSpPr/>
            <p:nvPr/>
          </p:nvSpPr>
          <p:spPr>
            <a:xfrm>
              <a:off x="3688183" y="1655394"/>
              <a:ext cx="102810" cy="36614"/>
            </a:xfrm>
            <a:custGeom>
              <a:avLst/>
              <a:gdLst/>
              <a:ahLst/>
              <a:cxnLst/>
              <a:rect l="l" t="t" r="r" b="b"/>
              <a:pathLst>
                <a:path w="1564" h="557" extrusionOk="0">
                  <a:moveTo>
                    <a:pt x="1122" y="1"/>
                  </a:moveTo>
                  <a:cubicBezTo>
                    <a:pt x="725" y="1"/>
                    <a:pt x="349" y="144"/>
                    <a:pt x="47" y="417"/>
                  </a:cubicBezTo>
                  <a:cubicBezTo>
                    <a:pt x="1" y="455"/>
                    <a:pt x="16" y="516"/>
                    <a:pt x="62" y="547"/>
                  </a:cubicBezTo>
                  <a:cubicBezTo>
                    <a:pt x="73" y="553"/>
                    <a:pt x="84" y="556"/>
                    <a:pt x="96" y="556"/>
                  </a:cubicBezTo>
                  <a:cubicBezTo>
                    <a:pt x="151" y="556"/>
                    <a:pt x="215" y="494"/>
                    <a:pt x="252" y="463"/>
                  </a:cubicBezTo>
                  <a:cubicBezTo>
                    <a:pt x="329" y="402"/>
                    <a:pt x="405" y="356"/>
                    <a:pt x="489" y="310"/>
                  </a:cubicBezTo>
                  <a:cubicBezTo>
                    <a:pt x="656" y="227"/>
                    <a:pt x="839" y="181"/>
                    <a:pt x="1030" y="166"/>
                  </a:cubicBezTo>
                  <a:cubicBezTo>
                    <a:pt x="1053" y="164"/>
                    <a:pt x="1076" y="164"/>
                    <a:pt x="1099" y="164"/>
                  </a:cubicBezTo>
                  <a:cubicBezTo>
                    <a:pt x="1205" y="164"/>
                    <a:pt x="1312" y="177"/>
                    <a:pt x="1418" y="196"/>
                  </a:cubicBezTo>
                  <a:cubicBezTo>
                    <a:pt x="1425" y="198"/>
                    <a:pt x="1432" y="198"/>
                    <a:pt x="1439" y="198"/>
                  </a:cubicBezTo>
                  <a:cubicBezTo>
                    <a:pt x="1530" y="198"/>
                    <a:pt x="1564" y="57"/>
                    <a:pt x="1464" y="36"/>
                  </a:cubicBezTo>
                  <a:cubicBezTo>
                    <a:pt x="1349" y="12"/>
                    <a:pt x="1235" y="1"/>
                    <a:pt x="1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7"/>
            <p:cNvSpPr/>
            <p:nvPr/>
          </p:nvSpPr>
          <p:spPr>
            <a:xfrm>
              <a:off x="3810975" y="2119084"/>
              <a:ext cx="75661" cy="94330"/>
            </a:xfrm>
            <a:custGeom>
              <a:avLst/>
              <a:gdLst/>
              <a:ahLst/>
              <a:cxnLst/>
              <a:rect l="l" t="t" r="r" b="b"/>
              <a:pathLst>
                <a:path w="1151" h="1435" extrusionOk="0">
                  <a:moveTo>
                    <a:pt x="788" y="0"/>
                  </a:moveTo>
                  <a:cubicBezTo>
                    <a:pt x="753" y="0"/>
                    <a:pt x="714" y="28"/>
                    <a:pt x="694" y="62"/>
                  </a:cubicBezTo>
                  <a:cubicBezTo>
                    <a:pt x="678" y="100"/>
                    <a:pt x="663" y="146"/>
                    <a:pt x="655" y="184"/>
                  </a:cubicBezTo>
                  <a:cubicBezTo>
                    <a:pt x="572" y="565"/>
                    <a:pt x="328" y="901"/>
                    <a:pt x="0" y="1099"/>
                  </a:cubicBezTo>
                  <a:cubicBezTo>
                    <a:pt x="297" y="1244"/>
                    <a:pt x="709" y="1320"/>
                    <a:pt x="1029" y="1381"/>
                  </a:cubicBezTo>
                  <a:cubicBezTo>
                    <a:pt x="1029" y="1404"/>
                    <a:pt x="1021" y="1419"/>
                    <a:pt x="1021" y="1434"/>
                  </a:cubicBezTo>
                  <a:cubicBezTo>
                    <a:pt x="1151" y="1000"/>
                    <a:pt x="1113" y="520"/>
                    <a:pt x="915" y="108"/>
                  </a:cubicBezTo>
                  <a:cubicBezTo>
                    <a:pt x="892" y="62"/>
                    <a:pt x="854" y="1"/>
                    <a:pt x="800" y="1"/>
                  </a:cubicBezTo>
                  <a:cubicBezTo>
                    <a:pt x="796" y="1"/>
                    <a:pt x="792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7"/>
            <p:cNvSpPr/>
            <p:nvPr/>
          </p:nvSpPr>
          <p:spPr>
            <a:xfrm>
              <a:off x="4000816" y="2090358"/>
              <a:ext cx="83221" cy="98471"/>
            </a:xfrm>
            <a:custGeom>
              <a:avLst/>
              <a:gdLst/>
              <a:ahLst/>
              <a:cxnLst/>
              <a:rect l="l" t="t" r="r" b="b"/>
              <a:pathLst>
                <a:path w="1266" h="1498" extrusionOk="0">
                  <a:moveTo>
                    <a:pt x="217" y="0"/>
                  </a:moveTo>
                  <a:cubicBezTo>
                    <a:pt x="208" y="0"/>
                    <a:pt x="200" y="1"/>
                    <a:pt x="191" y="4"/>
                  </a:cubicBezTo>
                  <a:cubicBezTo>
                    <a:pt x="138" y="19"/>
                    <a:pt x="115" y="88"/>
                    <a:pt x="100" y="149"/>
                  </a:cubicBezTo>
                  <a:cubicBezTo>
                    <a:pt x="1" y="598"/>
                    <a:pt x="54" y="1079"/>
                    <a:pt x="244" y="1498"/>
                  </a:cubicBezTo>
                  <a:cubicBezTo>
                    <a:pt x="534" y="1284"/>
                    <a:pt x="991" y="995"/>
                    <a:pt x="1266" y="766"/>
                  </a:cubicBezTo>
                  <a:lnTo>
                    <a:pt x="1266" y="766"/>
                  </a:lnTo>
                  <a:cubicBezTo>
                    <a:pt x="1248" y="767"/>
                    <a:pt x="1230" y="768"/>
                    <a:pt x="1213" y="768"/>
                  </a:cubicBezTo>
                  <a:cubicBezTo>
                    <a:pt x="1040" y="768"/>
                    <a:pt x="871" y="701"/>
                    <a:pt x="732" y="591"/>
                  </a:cubicBezTo>
                  <a:cubicBezTo>
                    <a:pt x="580" y="469"/>
                    <a:pt x="465" y="309"/>
                    <a:pt x="374" y="141"/>
                  </a:cubicBezTo>
                  <a:cubicBezTo>
                    <a:pt x="340" y="74"/>
                    <a:pt x="28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7"/>
            <p:cNvSpPr/>
            <p:nvPr/>
          </p:nvSpPr>
          <p:spPr>
            <a:xfrm>
              <a:off x="3752931" y="2076619"/>
              <a:ext cx="374755" cy="145077"/>
            </a:xfrm>
            <a:custGeom>
              <a:avLst/>
              <a:gdLst/>
              <a:ahLst/>
              <a:cxnLst/>
              <a:rect l="l" t="t" r="r" b="b"/>
              <a:pathLst>
                <a:path w="5701" h="2207" extrusionOk="0">
                  <a:moveTo>
                    <a:pt x="5589" y="1"/>
                  </a:moveTo>
                  <a:cubicBezTo>
                    <a:pt x="5563" y="1"/>
                    <a:pt x="5539" y="14"/>
                    <a:pt x="5524" y="45"/>
                  </a:cubicBezTo>
                  <a:cubicBezTo>
                    <a:pt x="4924" y="1331"/>
                    <a:pt x="3669" y="2049"/>
                    <a:pt x="2386" y="2049"/>
                  </a:cubicBezTo>
                  <a:cubicBezTo>
                    <a:pt x="1616" y="2049"/>
                    <a:pt x="836" y="1791"/>
                    <a:pt x="182" y="1242"/>
                  </a:cubicBezTo>
                  <a:cubicBezTo>
                    <a:pt x="164" y="1227"/>
                    <a:pt x="144" y="1221"/>
                    <a:pt x="125" y="1221"/>
                  </a:cubicBezTo>
                  <a:cubicBezTo>
                    <a:pt x="57" y="1221"/>
                    <a:pt x="0" y="1302"/>
                    <a:pt x="60" y="1356"/>
                  </a:cubicBezTo>
                  <a:cubicBezTo>
                    <a:pt x="749" y="1933"/>
                    <a:pt x="1576" y="2206"/>
                    <a:pt x="2393" y="2206"/>
                  </a:cubicBezTo>
                  <a:cubicBezTo>
                    <a:pt x="3733" y="2206"/>
                    <a:pt x="5044" y="1470"/>
                    <a:pt x="5669" y="129"/>
                  </a:cubicBezTo>
                  <a:cubicBezTo>
                    <a:pt x="5701" y="61"/>
                    <a:pt x="5643" y="1"/>
                    <a:pt x="5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7"/>
            <p:cNvSpPr/>
            <p:nvPr/>
          </p:nvSpPr>
          <p:spPr>
            <a:xfrm>
              <a:off x="4020340" y="1861142"/>
              <a:ext cx="111289" cy="86704"/>
            </a:xfrm>
            <a:custGeom>
              <a:avLst/>
              <a:gdLst/>
              <a:ahLst/>
              <a:cxnLst/>
              <a:rect l="l" t="t" r="r" b="b"/>
              <a:pathLst>
                <a:path w="1693" h="1319" extrusionOk="0">
                  <a:moveTo>
                    <a:pt x="1083" y="0"/>
                  </a:moveTo>
                  <a:cubicBezTo>
                    <a:pt x="908" y="0"/>
                    <a:pt x="740" y="61"/>
                    <a:pt x="595" y="153"/>
                  </a:cubicBezTo>
                  <a:cubicBezTo>
                    <a:pt x="405" y="267"/>
                    <a:pt x="77" y="488"/>
                    <a:pt x="39" y="724"/>
                  </a:cubicBezTo>
                  <a:cubicBezTo>
                    <a:pt x="1" y="983"/>
                    <a:pt x="268" y="1250"/>
                    <a:pt x="504" y="1304"/>
                  </a:cubicBezTo>
                  <a:cubicBezTo>
                    <a:pt x="557" y="1311"/>
                    <a:pt x="610" y="1319"/>
                    <a:pt x="664" y="1319"/>
                  </a:cubicBezTo>
                  <a:cubicBezTo>
                    <a:pt x="900" y="1319"/>
                    <a:pt x="1136" y="1212"/>
                    <a:pt x="1319" y="1060"/>
                  </a:cubicBezTo>
                  <a:cubicBezTo>
                    <a:pt x="1525" y="900"/>
                    <a:pt x="1693" y="656"/>
                    <a:pt x="1639" y="404"/>
                  </a:cubicBezTo>
                  <a:cubicBezTo>
                    <a:pt x="1601" y="191"/>
                    <a:pt x="1403" y="38"/>
                    <a:pt x="1197" y="8"/>
                  </a:cubicBezTo>
                  <a:cubicBezTo>
                    <a:pt x="1159" y="0"/>
                    <a:pt x="1121" y="0"/>
                    <a:pt x="1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7"/>
            <p:cNvSpPr/>
            <p:nvPr/>
          </p:nvSpPr>
          <p:spPr>
            <a:xfrm>
              <a:off x="3611536" y="1861142"/>
              <a:ext cx="111815" cy="86704"/>
            </a:xfrm>
            <a:custGeom>
              <a:avLst/>
              <a:gdLst/>
              <a:ahLst/>
              <a:cxnLst/>
              <a:rect l="l" t="t" r="r" b="b"/>
              <a:pathLst>
                <a:path w="1701" h="1319" extrusionOk="0">
                  <a:moveTo>
                    <a:pt x="618" y="0"/>
                  </a:moveTo>
                  <a:cubicBezTo>
                    <a:pt x="580" y="0"/>
                    <a:pt x="542" y="0"/>
                    <a:pt x="504" y="8"/>
                  </a:cubicBezTo>
                  <a:cubicBezTo>
                    <a:pt x="298" y="38"/>
                    <a:pt x="100" y="191"/>
                    <a:pt x="54" y="404"/>
                  </a:cubicBezTo>
                  <a:cubicBezTo>
                    <a:pt x="1" y="656"/>
                    <a:pt x="176" y="900"/>
                    <a:pt x="374" y="1060"/>
                  </a:cubicBezTo>
                  <a:cubicBezTo>
                    <a:pt x="565" y="1212"/>
                    <a:pt x="801" y="1319"/>
                    <a:pt x="1037" y="1319"/>
                  </a:cubicBezTo>
                  <a:cubicBezTo>
                    <a:pt x="1091" y="1319"/>
                    <a:pt x="1144" y="1311"/>
                    <a:pt x="1197" y="1304"/>
                  </a:cubicBezTo>
                  <a:cubicBezTo>
                    <a:pt x="1426" y="1250"/>
                    <a:pt x="1700" y="983"/>
                    <a:pt x="1662" y="724"/>
                  </a:cubicBezTo>
                  <a:cubicBezTo>
                    <a:pt x="1624" y="488"/>
                    <a:pt x="1289" y="267"/>
                    <a:pt x="1106" y="153"/>
                  </a:cubicBezTo>
                  <a:cubicBezTo>
                    <a:pt x="961" y="61"/>
                    <a:pt x="786" y="0"/>
                    <a:pt x="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6" name="Google Shape;1456;p57"/>
          <p:cNvGrpSpPr/>
          <p:nvPr/>
        </p:nvGrpSpPr>
        <p:grpSpPr>
          <a:xfrm>
            <a:off x="4409620" y="1429136"/>
            <a:ext cx="687917" cy="1154889"/>
            <a:chOff x="4409620" y="1429136"/>
            <a:chExt cx="687917" cy="1154889"/>
          </a:xfrm>
        </p:grpSpPr>
        <p:sp>
          <p:nvSpPr>
            <p:cNvPr id="1457" name="Google Shape;1457;p57"/>
            <p:cNvSpPr/>
            <p:nvPr/>
          </p:nvSpPr>
          <p:spPr>
            <a:xfrm>
              <a:off x="4777339" y="2308530"/>
              <a:ext cx="117797" cy="275495"/>
            </a:xfrm>
            <a:custGeom>
              <a:avLst/>
              <a:gdLst/>
              <a:ahLst/>
              <a:cxnLst/>
              <a:rect l="l" t="t" r="r" b="b"/>
              <a:pathLst>
                <a:path w="1792" h="4191" extrusionOk="0">
                  <a:moveTo>
                    <a:pt x="1548" y="0"/>
                  </a:moveTo>
                  <a:lnTo>
                    <a:pt x="1548" y="0"/>
                  </a:lnTo>
                  <a:cubicBezTo>
                    <a:pt x="1181" y="54"/>
                    <a:pt x="826" y="160"/>
                    <a:pt x="456" y="160"/>
                  </a:cubicBezTo>
                  <a:cubicBezTo>
                    <a:pt x="404" y="160"/>
                    <a:pt x="351" y="157"/>
                    <a:pt x="298" y="153"/>
                  </a:cubicBezTo>
                  <a:lnTo>
                    <a:pt x="298" y="153"/>
                  </a:lnTo>
                  <a:cubicBezTo>
                    <a:pt x="306" y="252"/>
                    <a:pt x="298" y="328"/>
                    <a:pt x="344" y="412"/>
                  </a:cubicBezTo>
                  <a:cubicBezTo>
                    <a:pt x="405" y="518"/>
                    <a:pt x="481" y="618"/>
                    <a:pt x="534" y="724"/>
                  </a:cubicBezTo>
                  <a:cubicBezTo>
                    <a:pt x="633" y="953"/>
                    <a:pt x="702" y="1197"/>
                    <a:pt x="725" y="1441"/>
                  </a:cubicBezTo>
                  <a:cubicBezTo>
                    <a:pt x="755" y="1845"/>
                    <a:pt x="664" y="2279"/>
                    <a:pt x="450" y="2630"/>
                  </a:cubicBezTo>
                  <a:cubicBezTo>
                    <a:pt x="245" y="2965"/>
                    <a:pt x="85" y="3300"/>
                    <a:pt x="24" y="3697"/>
                  </a:cubicBezTo>
                  <a:cubicBezTo>
                    <a:pt x="1" y="3826"/>
                    <a:pt x="8" y="3986"/>
                    <a:pt x="123" y="4055"/>
                  </a:cubicBezTo>
                  <a:cubicBezTo>
                    <a:pt x="150" y="4071"/>
                    <a:pt x="180" y="4078"/>
                    <a:pt x="212" y="4078"/>
                  </a:cubicBezTo>
                  <a:cubicBezTo>
                    <a:pt x="286" y="4078"/>
                    <a:pt x="366" y="4038"/>
                    <a:pt x="420" y="3979"/>
                  </a:cubicBezTo>
                  <a:cubicBezTo>
                    <a:pt x="488" y="3895"/>
                    <a:pt x="595" y="3681"/>
                    <a:pt x="618" y="3575"/>
                  </a:cubicBezTo>
                  <a:lnTo>
                    <a:pt x="618" y="3575"/>
                  </a:lnTo>
                  <a:cubicBezTo>
                    <a:pt x="603" y="3712"/>
                    <a:pt x="588" y="3857"/>
                    <a:pt x="633" y="3994"/>
                  </a:cubicBezTo>
                  <a:cubicBezTo>
                    <a:pt x="664" y="4062"/>
                    <a:pt x="725" y="4154"/>
                    <a:pt x="801" y="4184"/>
                  </a:cubicBezTo>
                  <a:cubicBezTo>
                    <a:pt x="814" y="4188"/>
                    <a:pt x="827" y="4190"/>
                    <a:pt x="839" y="4190"/>
                  </a:cubicBezTo>
                  <a:cubicBezTo>
                    <a:pt x="940" y="4190"/>
                    <a:pt x="1009" y="4059"/>
                    <a:pt x="1030" y="3971"/>
                  </a:cubicBezTo>
                  <a:cubicBezTo>
                    <a:pt x="1052" y="3902"/>
                    <a:pt x="1068" y="3826"/>
                    <a:pt x="1083" y="3750"/>
                  </a:cubicBezTo>
                  <a:cubicBezTo>
                    <a:pt x="1091" y="3704"/>
                    <a:pt x="1121" y="3598"/>
                    <a:pt x="1106" y="3552"/>
                  </a:cubicBezTo>
                  <a:lnTo>
                    <a:pt x="1106" y="3552"/>
                  </a:lnTo>
                  <a:cubicBezTo>
                    <a:pt x="1151" y="3681"/>
                    <a:pt x="1205" y="3811"/>
                    <a:pt x="1304" y="3902"/>
                  </a:cubicBezTo>
                  <a:cubicBezTo>
                    <a:pt x="1367" y="3960"/>
                    <a:pt x="1454" y="4000"/>
                    <a:pt x="1536" y="4000"/>
                  </a:cubicBezTo>
                  <a:cubicBezTo>
                    <a:pt x="1584" y="4000"/>
                    <a:pt x="1631" y="3986"/>
                    <a:pt x="1670" y="3956"/>
                  </a:cubicBezTo>
                  <a:cubicBezTo>
                    <a:pt x="1746" y="3910"/>
                    <a:pt x="1776" y="3826"/>
                    <a:pt x="1784" y="3742"/>
                  </a:cubicBezTo>
                  <a:cubicBezTo>
                    <a:pt x="1792" y="3658"/>
                    <a:pt x="1776" y="3575"/>
                    <a:pt x="1754" y="3491"/>
                  </a:cubicBezTo>
                  <a:cubicBezTo>
                    <a:pt x="1647" y="3148"/>
                    <a:pt x="1472" y="2843"/>
                    <a:pt x="1273" y="2546"/>
                  </a:cubicBezTo>
                  <a:cubicBezTo>
                    <a:pt x="1411" y="1700"/>
                    <a:pt x="1502" y="854"/>
                    <a:pt x="1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7"/>
            <p:cNvSpPr/>
            <p:nvPr/>
          </p:nvSpPr>
          <p:spPr>
            <a:xfrm>
              <a:off x="4554893" y="2308530"/>
              <a:ext cx="117797" cy="275495"/>
            </a:xfrm>
            <a:custGeom>
              <a:avLst/>
              <a:gdLst/>
              <a:ahLst/>
              <a:cxnLst/>
              <a:rect l="l" t="t" r="r" b="b"/>
              <a:pathLst>
                <a:path w="1792" h="4191" extrusionOk="0">
                  <a:moveTo>
                    <a:pt x="252" y="0"/>
                  </a:moveTo>
                  <a:lnTo>
                    <a:pt x="252" y="0"/>
                  </a:lnTo>
                  <a:cubicBezTo>
                    <a:pt x="290" y="854"/>
                    <a:pt x="382" y="1700"/>
                    <a:pt x="519" y="2546"/>
                  </a:cubicBezTo>
                  <a:cubicBezTo>
                    <a:pt x="321" y="2843"/>
                    <a:pt x="146" y="3148"/>
                    <a:pt x="47" y="3491"/>
                  </a:cubicBezTo>
                  <a:cubicBezTo>
                    <a:pt x="24" y="3575"/>
                    <a:pt x="1" y="3658"/>
                    <a:pt x="8" y="3742"/>
                  </a:cubicBezTo>
                  <a:cubicBezTo>
                    <a:pt x="16" y="3826"/>
                    <a:pt x="54" y="3910"/>
                    <a:pt x="123" y="3956"/>
                  </a:cubicBezTo>
                  <a:cubicBezTo>
                    <a:pt x="165" y="3986"/>
                    <a:pt x="213" y="4000"/>
                    <a:pt x="262" y="4000"/>
                  </a:cubicBezTo>
                  <a:cubicBezTo>
                    <a:pt x="346" y="4000"/>
                    <a:pt x="433" y="3960"/>
                    <a:pt x="496" y="3902"/>
                  </a:cubicBezTo>
                  <a:cubicBezTo>
                    <a:pt x="593" y="3813"/>
                    <a:pt x="639" y="3686"/>
                    <a:pt x="691" y="3559"/>
                  </a:cubicBezTo>
                  <a:lnTo>
                    <a:pt x="691" y="3559"/>
                  </a:lnTo>
                  <a:cubicBezTo>
                    <a:pt x="675" y="3608"/>
                    <a:pt x="710" y="3706"/>
                    <a:pt x="717" y="3750"/>
                  </a:cubicBezTo>
                  <a:cubicBezTo>
                    <a:pt x="725" y="3826"/>
                    <a:pt x="748" y="3902"/>
                    <a:pt x="763" y="3971"/>
                  </a:cubicBezTo>
                  <a:cubicBezTo>
                    <a:pt x="790" y="4059"/>
                    <a:pt x="854" y="4190"/>
                    <a:pt x="959" y="4190"/>
                  </a:cubicBezTo>
                  <a:cubicBezTo>
                    <a:pt x="972" y="4190"/>
                    <a:pt x="985" y="4188"/>
                    <a:pt x="999" y="4184"/>
                  </a:cubicBezTo>
                  <a:cubicBezTo>
                    <a:pt x="1075" y="4154"/>
                    <a:pt x="1136" y="4062"/>
                    <a:pt x="1159" y="3994"/>
                  </a:cubicBezTo>
                  <a:cubicBezTo>
                    <a:pt x="1213" y="3857"/>
                    <a:pt x="1197" y="3712"/>
                    <a:pt x="1182" y="3575"/>
                  </a:cubicBezTo>
                  <a:lnTo>
                    <a:pt x="1182" y="3575"/>
                  </a:lnTo>
                  <a:cubicBezTo>
                    <a:pt x="1205" y="3681"/>
                    <a:pt x="1312" y="3895"/>
                    <a:pt x="1380" y="3979"/>
                  </a:cubicBezTo>
                  <a:cubicBezTo>
                    <a:pt x="1429" y="4038"/>
                    <a:pt x="1507" y="4078"/>
                    <a:pt x="1584" y="4078"/>
                  </a:cubicBezTo>
                  <a:cubicBezTo>
                    <a:pt x="1616" y="4078"/>
                    <a:pt x="1648" y="4071"/>
                    <a:pt x="1677" y="4055"/>
                  </a:cubicBezTo>
                  <a:cubicBezTo>
                    <a:pt x="1792" y="3986"/>
                    <a:pt x="1792" y="3826"/>
                    <a:pt x="1777" y="3697"/>
                  </a:cubicBezTo>
                  <a:cubicBezTo>
                    <a:pt x="1731" y="3422"/>
                    <a:pt x="1647" y="3148"/>
                    <a:pt x="1510" y="2904"/>
                  </a:cubicBezTo>
                  <a:cubicBezTo>
                    <a:pt x="1380" y="2660"/>
                    <a:pt x="1274" y="2492"/>
                    <a:pt x="1220" y="2210"/>
                  </a:cubicBezTo>
                  <a:cubicBezTo>
                    <a:pt x="1152" y="1860"/>
                    <a:pt x="1144" y="1486"/>
                    <a:pt x="1213" y="1128"/>
                  </a:cubicBezTo>
                  <a:cubicBezTo>
                    <a:pt x="1251" y="953"/>
                    <a:pt x="1289" y="755"/>
                    <a:pt x="1373" y="587"/>
                  </a:cubicBezTo>
                  <a:cubicBezTo>
                    <a:pt x="1449" y="442"/>
                    <a:pt x="1479" y="320"/>
                    <a:pt x="1502" y="153"/>
                  </a:cubicBezTo>
                  <a:lnTo>
                    <a:pt x="1502" y="153"/>
                  </a:lnTo>
                  <a:cubicBezTo>
                    <a:pt x="1444" y="161"/>
                    <a:pt x="1383" y="164"/>
                    <a:pt x="1321" y="164"/>
                  </a:cubicBezTo>
                  <a:cubicBezTo>
                    <a:pt x="971" y="164"/>
                    <a:pt x="576" y="52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7"/>
            <p:cNvSpPr/>
            <p:nvPr/>
          </p:nvSpPr>
          <p:spPr>
            <a:xfrm>
              <a:off x="4409620" y="1429136"/>
              <a:ext cx="687917" cy="1021259"/>
            </a:xfrm>
            <a:custGeom>
              <a:avLst/>
              <a:gdLst/>
              <a:ahLst/>
              <a:cxnLst/>
              <a:rect l="l" t="t" r="r" b="b"/>
              <a:pathLst>
                <a:path w="10465" h="15536" extrusionOk="0">
                  <a:moveTo>
                    <a:pt x="7773" y="0"/>
                  </a:moveTo>
                  <a:cubicBezTo>
                    <a:pt x="7722" y="0"/>
                    <a:pt x="7671" y="8"/>
                    <a:pt x="7622" y="26"/>
                  </a:cubicBezTo>
                  <a:cubicBezTo>
                    <a:pt x="6928" y="269"/>
                    <a:pt x="7546" y="1710"/>
                    <a:pt x="7378" y="2396"/>
                  </a:cubicBezTo>
                  <a:cubicBezTo>
                    <a:pt x="7247" y="2902"/>
                    <a:pt x="6846" y="3022"/>
                    <a:pt x="6012" y="3022"/>
                  </a:cubicBezTo>
                  <a:cubicBezTo>
                    <a:pt x="5727" y="3022"/>
                    <a:pt x="5392" y="3008"/>
                    <a:pt x="5000" y="2990"/>
                  </a:cubicBezTo>
                  <a:cubicBezTo>
                    <a:pt x="3468" y="2929"/>
                    <a:pt x="3720" y="1984"/>
                    <a:pt x="3872" y="1428"/>
                  </a:cubicBezTo>
                  <a:cubicBezTo>
                    <a:pt x="4017" y="879"/>
                    <a:pt x="3979" y="254"/>
                    <a:pt x="3354" y="125"/>
                  </a:cubicBezTo>
                  <a:cubicBezTo>
                    <a:pt x="3308" y="116"/>
                    <a:pt x="3259" y="111"/>
                    <a:pt x="3208" y="111"/>
                  </a:cubicBezTo>
                  <a:cubicBezTo>
                    <a:pt x="2572" y="111"/>
                    <a:pt x="1567" y="787"/>
                    <a:pt x="1052" y="1535"/>
                  </a:cubicBezTo>
                  <a:cubicBezTo>
                    <a:pt x="496" y="2350"/>
                    <a:pt x="344" y="3181"/>
                    <a:pt x="260" y="4423"/>
                  </a:cubicBezTo>
                  <a:cubicBezTo>
                    <a:pt x="176" y="5665"/>
                    <a:pt x="626" y="6770"/>
                    <a:pt x="1007" y="7540"/>
                  </a:cubicBezTo>
                  <a:cubicBezTo>
                    <a:pt x="1395" y="8310"/>
                    <a:pt x="1776" y="8805"/>
                    <a:pt x="1693" y="10040"/>
                  </a:cubicBezTo>
                  <a:cubicBezTo>
                    <a:pt x="1609" y="11282"/>
                    <a:pt x="1372" y="11389"/>
                    <a:pt x="747" y="12631"/>
                  </a:cubicBezTo>
                  <a:cubicBezTo>
                    <a:pt x="130" y="13866"/>
                    <a:pt x="1" y="14316"/>
                    <a:pt x="344" y="14598"/>
                  </a:cubicBezTo>
                  <a:cubicBezTo>
                    <a:pt x="386" y="14631"/>
                    <a:pt x="430" y="14646"/>
                    <a:pt x="476" y="14646"/>
                  </a:cubicBezTo>
                  <a:cubicBezTo>
                    <a:pt x="804" y="14646"/>
                    <a:pt x="1197" y="13889"/>
                    <a:pt x="1197" y="13889"/>
                  </a:cubicBezTo>
                  <a:lnTo>
                    <a:pt x="1197" y="13889"/>
                  </a:lnTo>
                  <a:cubicBezTo>
                    <a:pt x="1197" y="13889"/>
                    <a:pt x="710" y="15024"/>
                    <a:pt x="1197" y="15162"/>
                  </a:cubicBezTo>
                  <a:cubicBezTo>
                    <a:pt x="1221" y="15168"/>
                    <a:pt x="1246" y="15171"/>
                    <a:pt x="1271" y="15171"/>
                  </a:cubicBezTo>
                  <a:cubicBezTo>
                    <a:pt x="1761" y="15171"/>
                    <a:pt x="2416" y="13958"/>
                    <a:pt x="2417" y="13957"/>
                  </a:cubicBezTo>
                  <a:lnTo>
                    <a:pt x="2417" y="13957"/>
                  </a:lnTo>
                  <a:cubicBezTo>
                    <a:pt x="2416" y="13958"/>
                    <a:pt x="2051" y="15345"/>
                    <a:pt x="2676" y="15421"/>
                  </a:cubicBezTo>
                  <a:cubicBezTo>
                    <a:pt x="2692" y="15423"/>
                    <a:pt x="2709" y="15424"/>
                    <a:pt x="2725" y="15424"/>
                  </a:cubicBezTo>
                  <a:cubicBezTo>
                    <a:pt x="3324" y="15424"/>
                    <a:pt x="3872" y="14110"/>
                    <a:pt x="3872" y="14110"/>
                  </a:cubicBezTo>
                  <a:cubicBezTo>
                    <a:pt x="3872" y="14110"/>
                    <a:pt x="3977" y="15535"/>
                    <a:pt x="4500" y="15535"/>
                  </a:cubicBezTo>
                  <a:cubicBezTo>
                    <a:pt x="4504" y="15535"/>
                    <a:pt x="4508" y="15535"/>
                    <a:pt x="4512" y="15535"/>
                  </a:cubicBezTo>
                  <a:cubicBezTo>
                    <a:pt x="5046" y="15512"/>
                    <a:pt x="5320" y="14110"/>
                    <a:pt x="5320" y="14110"/>
                  </a:cubicBezTo>
                  <a:cubicBezTo>
                    <a:pt x="5320" y="14110"/>
                    <a:pt x="5659" y="15261"/>
                    <a:pt x="6000" y="15261"/>
                  </a:cubicBezTo>
                  <a:cubicBezTo>
                    <a:pt x="6002" y="15261"/>
                    <a:pt x="6004" y="15261"/>
                    <a:pt x="6006" y="15261"/>
                  </a:cubicBezTo>
                  <a:cubicBezTo>
                    <a:pt x="6349" y="15238"/>
                    <a:pt x="6631" y="13996"/>
                    <a:pt x="6631" y="13996"/>
                  </a:cubicBezTo>
                  <a:cubicBezTo>
                    <a:pt x="6631" y="13996"/>
                    <a:pt x="7164" y="15262"/>
                    <a:pt x="7603" y="15262"/>
                  </a:cubicBezTo>
                  <a:cubicBezTo>
                    <a:pt x="7609" y="15262"/>
                    <a:pt x="7616" y="15261"/>
                    <a:pt x="7622" y="15261"/>
                  </a:cubicBezTo>
                  <a:cubicBezTo>
                    <a:pt x="8064" y="15215"/>
                    <a:pt x="7805" y="13958"/>
                    <a:pt x="7805" y="13957"/>
                  </a:cubicBezTo>
                  <a:lnTo>
                    <a:pt x="7805" y="13957"/>
                  </a:lnTo>
                  <a:cubicBezTo>
                    <a:pt x="7805" y="13958"/>
                    <a:pt x="8475" y="14991"/>
                    <a:pt x="8884" y="14991"/>
                  </a:cubicBezTo>
                  <a:cubicBezTo>
                    <a:pt x="8926" y="14991"/>
                    <a:pt x="8966" y="14980"/>
                    <a:pt x="9001" y="14956"/>
                  </a:cubicBezTo>
                  <a:cubicBezTo>
                    <a:pt x="9375" y="14697"/>
                    <a:pt x="9002" y="13653"/>
                    <a:pt x="9001" y="13653"/>
                  </a:cubicBezTo>
                  <a:lnTo>
                    <a:pt x="9001" y="13653"/>
                  </a:lnTo>
                  <a:cubicBezTo>
                    <a:pt x="9002" y="13653"/>
                    <a:pt x="9372" y="14190"/>
                    <a:pt x="9664" y="14190"/>
                  </a:cubicBezTo>
                  <a:cubicBezTo>
                    <a:pt x="9725" y="14190"/>
                    <a:pt x="9782" y="14166"/>
                    <a:pt x="9832" y="14110"/>
                  </a:cubicBezTo>
                  <a:cubicBezTo>
                    <a:pt x="10129" y="13790"/>
                    <a:pt x="9946" y="13630"/>
                    <a:pt x="9649" y="13111"/>
                  </a:cubicBezTo>
                  <a:cubicBezTo>
                    <a:pt x="9360" y="12593"/>
                    <a:pt x="7995" y="11930"/>
                    <a:pt x="8026" y="11084"/>
                  </a:cubicBezTo>
                  <a:cubicBezTo>
                    <a:pt x="8064" y="10238"/>
                    <a:pt x="8437" y="9316"/>
                    <a:pt x="9001" y="8394"/>
                  </a:cubicBezTo>
                  <a:cubicBezTo>
                    <a:pt x="9565" y="7472"/>
                    <a:pt x="10244" y="6443"/>
                    <a:pt x="10350" y="5330"/>
                  </a:cubicBezTo>
                  <a:cubicBezTo>
                    <a:pt x="10465" y="4225"/>
                    <a:pt x="10129" y="3158"/>
                    <a:pt x="9802" y="2419"/>
                  </a:cubicBezTo>
                  <a:cubicBezTo>
                    <a:pt x="9488" y="1734"/>
                    <a:pt x="8526" y="0"/>
                    <a:pt x="7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7"/>
            <p:cNvSpPr/>
            <p:nvPr/>
          </p:nvSpPr>
          <p:spPr>
            <a:xfrm>
              <a:off x="4777273" y="2041977"/>
              <a:ext cx="113787" cy="56664"/>
            </a:xfrm>
            <a:custGeom>
              <a:avLst/>
              <a:gdLst/>
              <a:ahLst/>
              <a:cxnLst/>
              <a:rect l="l" t="t" r="r" b="b"/>
              <a:pathLst>
                <a:path w="1731" h="862" extrusionOk="0">
                  <a:moveTo>
                    <a:pt x="866" y="1"/>
                  </a:moveTo>
                  <a:cubicBezTo>
                    <a:pt x="472" y="1"/>
                    <a:pt x="80" y="257"/>
                    <a:pt x="9" y="755"/>
                  </a:cubicBezTo>
                  <a:cubicBezTo>
                    <a:pt x="0" y="819"/>
                    <a:pt x="55" y="862"/>
                    <a:pt x="103" y="862"/>
                  </a:cubicBezTo>
                  <a:cubicBezTo>
                    <a:pt x="134" y="862"/>
                    <a:pt x="163" y="843"/>
                    <a:pt x="169" y="801"/>
                  </a:cubicBezTo>
                  <a:cubicBezTo>
                    <a:pt x="225" y="384"/>
                    <a:pt x="550" y="163"/>
                    <a:pt x="874" y="163"/>
                  </a:cubicBezTo>
                  <a:cubicBezTo>
                    <a:pt x="1167" y="163"/>
                    <a:pt x="1459" y="342"/>
                    <a:pt x="1556" y="717"/>
                  </a:cubicBezTo>
                  <a:cubicBezTo>
                    <a:pt x="1565" y="756"/>
                    <a:pt x="1595" y="772"/>
                    <a:pt x="1627" y="772"/>
                  </a:cubicBezTo>
                  <a:cubicBezTo>
                    <a:pt x="1676" y="772"/>
                    <a:pt x="1730" y="732"/>
                    <a:pt x="1716" y="671"/>
                  </a:cubicBezTo>
                  <a:cubicBezTo>
                    <a:pt x="1599" y="220"/>
                    <a:pt x="1232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7"/>
            <p:cNvSpPr/>
            <p:nvPr/>
          </p:nvSpPr>
          <p:spPr>
            <a:xfrm>
              <a:off x="4580530" y="2041977"/>
              <a:ext cx="113853" cy="56664"/>
            </a:xfrm>
            <a:custGeom>
              <a:avLst/>
              <a:gdLst/>
              <a:ahLst/>
              <a:cxnLst/>
              <a:rect l="l" t="t" r="r" b="b"/>
              <a:pathLst>
                <a:path w="1732" h="862" extrusionOk="0">
                  <a:moveTo>
                    <a:pt x="865" y="1"/>
                  </a:moveTo>
                  <a:cubicBezTo>
                    <a:pt x="500" y="1"/>
                    <a:pt x="132" y="220"/>
                    <a:pt x="15" y="671"/>
                  </a:cubicBezTo>
                  <a:cubicBezTo>
                    <a:pt x="1" y="732"/>
                    <a:pt x="55" y="772"/>
                    <a:pt x="104" y="772"/>
                  </a:cubicBezTo>
                  <a:cubicBezTo>
                    <a:pt x="136" y="772"/>
                    <a:pt x="166" y="756"/>
                    <a:pt x="175" y="717"/>
                  </a:cubicBezTo>
                  <a:cubicBezTo>
                    <a:pt x="272" y="342"/>
                    <a:pt x="563" y="163"/>
                    <a:pt x="854" y="163"/>
                  </a:cubicBezTo>
                  <a:cubicBezTo>
                    <a:pt x="1178" y="163"/>
                    <a:pt x="1502" y="384"/>
                    <a:pt x="1562" y="801"/>
                  </a:cubicBezTo>
                  <a:cubicBezTo>
                    <a:pt x="1568" y="843"/>
                    <a:pt x="1597" y="862"/>
                    <a:pt x="1629" y="862"/>
                  </a:cubicBezTo>
                  <a:cubicBezTo>
                    <a:pt x="1677" y="862"/>
                    <a:pt x="1731" y="819"/>
                    <a:pt x="1722" y="755"/>
                  </a:cubicBezTo>
                  <a:cubicBezTo>
                    <a:pt x="1651" y="257"/>
                    <a:pt x="1259" y="1"/>
                    <a:pt x="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7"/>
            <p:cNvSpPr/>
            <p:nvPr/>
          </p:nvSpPr>
          <p:spPr>
            <a:xfrm>
              <a:off x="4819935" y="1818020"/>
              <a:ext cx="116285" cy="168347"/>
            </a:xfrm>
            <a:custGeom>
              <a:avLst/>
              <a:gdLst/>
              <a:ahLst/>
              <a:cxnLst/>
              <a:rect l="l" t="t" r="r" b="b"/>
              <a:pathLst>
                <a:path w="1769" h="2561" extrusionOk="0">
                  <a:moveTo>
                    <a:pt x="1335" y="0"/>
                  </a:moveTo>
                  <a:cubicBezTo>
                    <a:pt x="1123" y="0"/>
                    <a:pt x="990" y="332"/>
                    <a:pt x="915" y="473"/>
                  </a:cubicBezTo>
                  <a:cubicBezTo>
                    <a:pt x="763" y="763"/>
                    <a:pt x="641" y="1060"/>
                    <a:pt x="542" y="1373"/>
                  </a:cubicBezTo>
                  <a:cubicBezTo>
                    <a:pt x="503" y="1110"/>
                    <a:pt x="427" y="821"/>
                    <a:pt x="259" y="821"/>
                  </a:cubicBezTo>
                  <a:cubicBezTo>
                    <a:pt x="227" y="821"/>
                    <a:pt x="192" y="831"/>
                    <a:pt x="153" y="854"/>
                  </a:cubicBezTo>
                  <a:cubicBezTo>
                    <a:pt x="8" y="938"/>
                    <a:pt x="31" y="1220"/>
                    <a:pt x="23" y="1357"/>
                  </a:cubicBezTo>
                  <a:cubicBezTo>
                    <a:pt x="0" y="1662"/>
                    <a:pt x="23" y="1967"/>
                    <a:pt x="69" y="2280"/>
                  </a:cubicBezTo>
                  <a:cubicBezTo>
                    <a:pt x="75" y="2322"/>
                    <a:pt x="104" y="2340"/>
                    <a:pt x="136" y="2340"/>
                  </a:cubicBezTo>
                  <a:cubicBezTo>
                    <a:pt x="184" y="2340"/>
                    <a:pt x="238" y="2298"/>
                    <a:pt x="229" y="2234"/>
                  </a:cubicBezTo>
                  <a:cubicBezTo>
                    <a:pt x="199" y="2036"/>
                    <a:pt x="183" y="1845"/>
                    <a:pt x="176" y="1647"/>
                  </a:cubicBezTo>
                  <a:cubicBezTo>
                    <a:pt x="176" y="1548"/>
                    <a:pt x="183" y="1457"/>
                    <a:pt x="183" y="1357"/>
                  </a:cubicBezTo>
                  <a:cubicBezTo>
                    <a:pt x="183" y="1274"/>
                    <a:pt x="191" y="1182"/>
                    <a:pt x="229" y="1106"/>
                  </a:cubicBezTo>
                  <a:cubicBezTo>
                    <a:pt x="237" y="1091"/>
                    <a:pt x="244" y="1075"/>
                    <a:pt x="260" y="1075"/>
                  </a:cubicBezTo>
                  <a:cubicBezTo>
                    <a:pt x="275" y="1075"/>
                    <a:pt x="282" y="1091"/>
                    <a:pt x="290" y="1106"/>
                  </a:cubicBezTo>
                  <a:cubicBezTo>
                    <a:pt x="382" y="1304"/>
                    <a:pt x="397" y="1525"/>
                    <a:pt x="404" y="1739"/>
                  </a:cubicBezTo>
                  <a:cubicBezTo>
                    <a:pt x="404" y="1792"/>
                    <a:pt x="445" y="1816"/>
                    <a:pt x="486" y="1816"/>
                  </a:cubicBezTo>
                  <a:cubicBezTo>
                    <a:pt x="492" y="1816"/>
                    <a:pt x="498" y="1816"/>
                    <a:pt x="503" y="1815"/>
                  </a:cubicBezTo>
                  <a:cubicBezTo>
                    <a:pt x="542" y="1815"/>
                    <a:pt x="580" y="1800"/>
                    <a:pt x="587" y="1761"/>
                  </a:cubicBezTo>
                  <a:cubicBezTo>
                    <a:pt x="671" y="1495"/>
                    <a:pt x="755" y="1236"/>
                    <a:pt x="862" y="976"/>
                  </a:cubicBezTo>
                  <a:cubicBezTo>
                    <a:pt x="907" y="870"/>
                    <a:pt x="1106" y="283"/>
                    <a:pt x="1243" y="252"/>
                  </a:cubicBezTo>
                  <a:cubicBezTo>
                    <a:pt x="1256" y="249"/>
                    <a:pt x="1268" y="247"/>
                    <a:pt x="1278" y="247"/>
                  </a:cubicBezTo>
                  <a:cubicBezTo>
                    <a:pt x="1488" y="247"/>
                    <a:pt x="1279" y="854"/>
                    <a:pt x="1250" y="984"/>
                  </a:cubicBezTo>
                  <a:cubicBezTo>
                    <a:pt x="1174" y="1266"/>
                    <a:pt x="1075" y="1533"/>
                    <a:pt x="976" y="1807"/>
                  </a:cubicBezTo>
                  <a:cubicBezTo>
                    <a:pt x="961" y="1868"/>
                    <a:pt x="999" y="1906"/>
                    <a:pt x="1045" y="1906"/>
                  </a:cubicBezTo>
                  <a:cubicBezTo>
                    <a:pt x="1058" y="1916"/>
                    <a:pt x="1073" y="1922"/>
                    <a:pt x="1088" y="1922"/>
                  </a:cubicBezTo>
                  <a:cubicBezTo>
                    <a:pt x="1107" y="1922"/>
                    <a:pt x="1127" y="1912"/>
                    <a:pt x="1144" y="1891"/>
                  </a:cubicBezTo>
                  <a:cubicBezTo>
                    <a:pt x="1228" y="1784"/>
                    <a:pt x="1334" y="1662"/>
                    <a:pt x="1456" y="1594"/>
                  </a:cubicBezTo>
                  <a:cubicBezTo>
                    <a:pt x="1470" y="1584"/>
                    <a:pt x="1490" y="1578"/>
                    <a:pt x="1507" y="1578"/>
                  </a:cubicBezTo>
                  <a:cubicBezTo>
                    <a:pt x="1517" y="1578"/>
                    <a:pt x="1527" y="1580"/>
                    <a:pt x="1532" y="1586"/>
                  </a:cubicBezTo>
                  <a:cubicBezTo>
                    <a:pt x="1548" y="1601"/>
                    <a:pt x="1555" y="1624"/>
                    <a:pt x="1548" y="1647"/>
                  </a:cubicBezTo>
                  <a:cubicBezTo>
                    <a:pt x="1540" y="1731"/>
                    <a:pt x="1494" y="1800"/>
                    <a:pt x="1456" y="1876"/>
                  </a:cubicBezTo>
                  <a:cubicBezTo>
                    <a:pt x="1357" y="2066"/>
                    <a:pt x="1235" y="2249"/>
                    <a:pt x="1098" y="2417"/>
                  </a:cubicBezTo>
                  <a:cubicBezTo>
                    <a:pt x="1046" y="2480"/>
                    <a:pt x="1098" y="2560"/>
                    <a:pt x="1157" y="2560"/>
                  </a:cubicBezTo>
                  <a:cubicBezTo>
                    <a:pt x="1176" y="2560"/>
                    <a:pt x="1195" y="2552"/>
                    <a:pt x="1212" y="2531"/>
                  </a:cubicBezTo>
                  <a:cubicBezTo>
                    <a:pt x="1349" y="2371"/>
                    <a:pt x="1464" y="2203"/>
                    <a:pt x="1570" y="2021"/>
                  </a:cubicBezTo>
                  <a:cubicBezTo>
                    <a:pt x="1647" y="1883"/>
                    <a:pt x="1769" y="1700"/>
                    <a:pt x="1708" y="1540"/>
                  </a:cubicBezTo>
                  <a:cubicBezTo>
                    <a:pt x="1674" y="1429"/>
                    <a:pt x="1614" y="1386"/>
                    <a:pt x="1544" y="1386"/>
                  </a:cubicBezTo>
                  <a:cubicBezTo>
                    <a:pt x="1456" y="1386"/>
                    <a:pt x="1351" y="1452"/>
                    <a:pt x="1258" y="1533"/>
                  </a:cubicBezTo>
                  <a:cubicBezTo>
                    <a:pt x="1449" y="992"/>
                    <a:pt x="1753" y="24"/>
                    <a:pt x="1349" y="1"/>
                  </a:cubicBezTo>
                  <a:cubicBezTo>
                    <a:pt x="1345" y="1"/>
                    <a:pt x="134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7"/>
            <p:cNvSpPr/>
            <p:nvPr/>
          </p:nvSpPr>
          <p:spPr>
            <a:xfrm>
              <a:off x="4540892" y="1818020"/>
              <a:ext cx="116285" cy="168347"/>
            </a:xfrm>
            <a:custGeom>
              <a:avLst/>
              <a:gdLst/>
              <a:ahLst/>
              <a:cxnLst/>
              <a:rect l="l" t="t" r="r" b="b"/>
              <a:pathLst>
                <a:path w="1769" h="2561" extrusionOk="0">
                  <a:moveTo>
                    <a:pt x="434" y="0"/>
                  </a:moveTo>
                  <a:cubicBezTo>
                    <a:pt x="429" y="0"/>
                    <a:pt x="424" y="1"/>
                    <a:pt x="420" y="1"/>
                  </a:cubicBezTo>
                  <a:cubicBezTo>
                    <a:pt x="16" y="24"/>
                    <a:pt x="313" y="992"/>
                    <a:pt x="511" y="1533"/>
                  </a:cubicBezTo>
                  <a:cubicBezTo>
                    <a:pt x="418" y="1452"/>
                    <a:pt x="313" y="1386"/>
                    <a:pt x="224" y="1386"/>
                  </a:cubicBezTo>
                  <a:cubicBezTo>
                    <a:pt x="152" y="1386"/>
                    <a:pt x="91" y="1429"/>
                    <a:pt x="54" y="1540"/>
                  </a:cubicBezTo>
                  <a:cubicBezTo>
                    <a:pt x="0" y="1700"/>
                    <a:pt x="122" y="1883"/>
                    <a:pt x="199" y="2021"/>
                  </a:cubicBezTo>
                  <a:cubicBezTo>
                    <a:pt x="298" y="2203"/>
                    <a:pt x="420" y="2371"/>
                    <a:pt x="557" y="2531"/>
                  </a:cubicBezTo>
                  <a:cubicBezTo>
                    <a:pt x="572" y="2552"/>
                    <a:pt x="591" y="2560"/>
                    <a:pt x="609" y="2560"/>
                  </a:cubicBezTo>
                  <a:cubicBezTo>
                    <a:pt x="666" y="2560"/>
                    <a:pt x="723" y="2480"/>
                    <a:pt x="671" y="2417"/>
                  </a:cubicBezTo>
                  <a:cubicBezTo>
                    <a:pt x="534" y="2249"/>
                    <a:pt x="412" y="2066"/>
                    <a:pt x="313" y="1876"/>
                  </a:cubicBezTo>
                  <a:cubicBezTo>
                    <a:pt x="275" y="1800"/>
                    <a:pt x="229" y="1731"/>
                    <a:pt x="221" y="1647"/>
                  </a:cubicBezTo>
                  <a:cubicBezTo>
                    <a:pt x="214" y="1624"/>
                    <a:pt x="214" y="1601"/>
                    <a:pt x="237" y="1586"/>
                  </a:cubicBezTo>
                  <a:cubicBezTo>
                    <a:pt x="242" y="1580"/>
                    <a:pt x="251" y="1578"/>
                    <a:pt x="260" y="1578"/>
                  </a:cubicBezTo>
                  <a:cubicBezTo>
                    <a:pt x="275" y="1578"/>
                    <a:pt x="294" y="1584"/>
                    <a:pt x="313" y="1594"/>
                  </a:cubicBezTo>
                  <a:cubicBezTo>
                    <a:pt x="435" y="1662"/>
                    <a:pt x="534" y="1784"/>
                    <a:pt x="625" y="1891"/>
                  </a:cubicBezTo>
                  <a:cubicBezTo>
                    <a:pt x="643" y="1912"/>
                    <a:pt x="662" y="1922"/>
                    <a:pt x="680" y="1922"/>
                  </a:cubicBezTo>
                  <a:cubicBezTo>
                    <a:pt x="694" y="1922"/>
                    <a:pt x="707" y="1916"/>
                    <a:pt x="717" y="1906"/>
                  </a:cubicBezTo>
                  <a:cubicBezTo>
                    <a:pt x="770" y="1906"/>
                    <a:pt x="808" y="1868"/>
                    <a:pt x="785" y="1807"/>
                  </a:cubicBezTo>
                  <a:cubicBezTo>
                    <a:pt x="694" y="1533"/>
                    <a:pt x="595" y="1266"/>
                    <a:pt x="519" y="984"/>
                  </a:cubicBezTo>
                  <a:cubicBezTo>
                    <a:pt x="482" y="854"/>
                    <a:pt x="281" y="247"/>
                    <a:pt x="491" y="247"/>
                  </a:cubicBezTo>
                  <a:cubicBezTo>
                    <a:pt x="501" y="247"/>
                    <a:pt x="513" y="249"/>
                    <a:pt x="526" y="252"/>
                  </a:cubicBezTo>
                  <a:cubicBezTo>
                    <a:pt x="663" y="283"/>
                    <a:pt x="862" y="870"/>
                    <a:pt x="907" y="976"/>
                  </a:cubicBezTo>
                  <a:cubicBezTo>
                    <a:pt x="1014" y="1236"/>
                    <a:pt x="1098" y="1495"/>
                    <a:pt x="1174" y="1761"/>
                  </a:cubicBezTo>
                  <a:cubicBezTo>
                    <a:pt x="1189" y="1800"/>
                    <a:pt x="1227" y="1815"/>
                    <a:pt x="1258" y="1815"/>
                  </a:cubicBezTo>
                  <a:cubicBezTo>
                    <a:pt x="1264" y="1816"/>
                    <a:pt x="1271" y="1816"/>
                    <a:pt x="1278" y="1816"/>
                  </a:cubicBezTo>
                  <a:cubicBezTo>
                    <a:pt x="1324" y="1816"/>
                    <a:pt x="1365" y="1792"/>
                    <a:pt x="1365" y="1739"/>
                  </a:cubicBezTo>
                  <a:cubicBezTo>
                    <a:pt x="1372" y="1525"/>
                    <a:pt x="1387" y="1304"/>
                    <a:pt x="1479" y="1106"/>
                  </a:cubicBezTo>
                  <a:cubicBezTo>
                    <a:pt x="1487" y="1091"/>
                    <a:pt x="1494" y="1075"/>
                    <a:pt x="1509" y="1075"/>
                  </a:cubicBezTo>
                  <a:cubicBezTo>
                    <a:pt x="1525" y="1075"/>
                    <a:pt x="1532" y="1091"/>
                    <a:pt x="1540" y="1106"/>
                  </a:cubicBezTo>
                  <a:cubicBezTo>
                    <a:pt x="1578" y="1182"/>
                    <a:pt x="1586" y="1274"/>
                    <a:pt x="1586" y="1357"/>
                  </a:cubicBezTo>
                  <a:cubicBezTo>
                    <a:pt x="1586" y="1457"/>
                    <a:pt x="1593" y="1548"/>
                    <a:pt x="1586" y="1647"/>
                  </a:cubicBezTo>
                  <a:cubicBezTo>
                    <a:pt x="1586" y="1845"/>
                    <a:pt x="1570" y="2036"/>
                    <a:pt x="1540" y="2234"/>
                  </a:cubicBezTo>
                  <a:cubicBezTo>
                    <a:pt x="1531" y="2298"/>
                    <a:pt x="1585" y="2340"/>
                    <a:pt x="1633" y="2340"/>
                  </a:cubicBezTo>
                  <a:cubicBezTo>
                    <a:pt x="1665" y="2340"/>
                    <a:pt x="1694" y="2322"/>
                    <a:pt x="1700" y="2280"/>
                  </a:cubicBezTo>
                  <a:cubicBezTo>
                    <a:pt x="1746" y="1967"/>
                    <a:pt x="1769" y="1662"/>
                    <a:pt x="1746" y="1357"/>
                  </a:cubicBezTo>
                  <a:cubicBezTo>
                    <a:pt x="1738" y="1220"/>
                    <a:pt x="1753" y="938"/>
                    <a:pt x="1616" y="854"/>
                  </a:cubicBezTo>
                  <a:cubicBezTo>
                    <a:pt x="1577" y="831"/>
                    <a:pt x="1542" y="821"/>
                    <a:pt x="1510" y="821"/>
                  </a:cubicBezTo>
                  <a:cubicBezTo>
                    <a:pt x="1342" y="821"/>
                    <a:pt x="1266" y="1110"/>
                    <a:pt x="1227" y="1373"/>
                  </a:cubicBezTo>
                  <a:cubicBezTo>
                    <a:pt x="1128" y="1060"/>
                    <a:pt x="1006" y="763"/>
                    <a:pt x="854" y="473"/>
                  </a:cubicBezTo>
                  <a:cubicBezTo>
                    <a:pt x="779" y="332"/>
                    <a:pt x="646" y="0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7"/>
            <p:cNvSpPr/>
            <p:nvPr/>
          </p:nvSpPr>
          <p:spPr>
            <a:xfrm>
              <a:off x="4780363" y="2201317"/>
              <a:ext cx="40624" cy="52654"/>
            </a:xfrm>
            <a:custGeom>
              <a:avLst/>
              <a:gdLst/>
              <a:ahLst/>
              <a:cxnLst/>
              <a:rect l="l" t="t" r="r" b="b"/>
              <a:pathLst>
                <a:path w="618" h="801" extrusionOk="0">
                  <a:moveTo>
                    <a:pt x="534" y="0"/>
                  </a:moveTo>
                  <a:cubicBezTo>
                    <a:pt x="366" y="61"/>
                    <a:pt x="160" y="153"/>
                    <a:pt x="0" y="221"/>
                  </a:cubicBezTo>
                  <a:cubicBezTo>
                    <a:pt x="107" y="419"/>
                    <a:pt x="244" y="602"/>
                    <a:pt x="412" y="747"/>
                  </a:cubicBezTo>
                  <a:cubicBezTo>
                    <a:pt x="447" y="776"/>
                    <a:pt x="486" y="801"/>
                    <a:pt x="526" y="801"/>
                  </a:cubicBezTo>
                  <a:cubicBezTo>
                    <a:pt x="539" y="801"/>
                    <a:pt x="552" y="798"/>
                    <a:pt x="564" y="793"/>
                  </a:cubicBezTo>
                  <a:cubicBezTo>
                    <a:pt x="610" y="770"/>
                    <a:pt x="618" y="701"/>
                    <a:pt x="610" y="648"/>
                  </a:cubicBezTo>
                  <a:cubicBezTo>
                    <a:pt x="595" y="435"/>
                    <a:pt x="572" y="214"/>
                    <a:pt x="5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7"/>
            <p:cNvSpPr/>
            <p:nvPr/>
          </p:nvSpPr>
          <p:spPr>
            <a:xfrm>
              <a:off x="4656124" y="2205787"/>
              <a:ext cx="40624" cy="53377"/>
            </a:xfrm>
            <a:custGeom>
              <a:avLst/>
              <a:gdLst/>
              <a:ahLst/>
              <a:cxnLst/>
              <a:rect l="l" t="t" r="r" b="b"/>
              <a:pathLst>
                <a:path w="618" h="812" extrusionOk="0">
                  <a:moveTo>
                    <a:pt x="122" y="1"/>
                  </a:moveTo>
                  <a:cubicBezTo>
                    <a:pt x="69" y="222"/>
                    <a:pt x="31" y="450"/>
                    <a:pt x="8" y="679"/>
                  </a:cubicBezTo>
                  <a:cubicBezTo>
                    <a:pt x="8" y="717"/>
                    <a:pt x="0" y="763"/>
                    <a:pt x="31" y="793"/>
                  </a:cubicBezTo>
                  <a:cubicBezTo>
                    <a:pt x="43" y="806"/>
                    <a:pt x="63" y="812"/>
                    <a:pt x="83" y="812"/>
                  </a:cubicBezTo>
                  <a:cubicBezTo>
                    <a:pt x="99" y="812"/>
                    <a:pt x="116" y="808"/>
                    <a:pt x="130" y="801"/>
                  </a:cubicBezTo>
                  <a:cubicBezTo>
                    <a:pt x="160" y="786"/>
                    <a:pt x="183" y="763"/>
                    <a:pt x="214" y="740"/>
                  </a:cubicBezTo>
                  <a:cubicBezTo>
                    <a:pt x="366" y="572"/>
                    <a:pt x="503" y="390"/>
                    <a:pt x="618" y="199"/>
                  </a:cubicBezTo>
                  <a:cubicBezTo>
                    <a:pt x="458" y="115"/>
                    <a:pt x="290" y="54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7"/>
            <p:cNvSpPr/>
            <p:nvPr/>
          </p:nvSpPr>
          <p:spPr>
            <a:xfrm>
              <a:off x="4635089" y="2186330"/>
              <a:ext cx="201412" cy="40230"/>
            </a:xfrm>
            <a:custGeom>
              <a:avLst/>
              <a:gdLst/>
              <a:ahLst/>
              <a:cxnLst/>
              <a:rect l="l" t="t" r="r" b="b"/>
              <a:pathLst>
                <a:path w="3064" h="612" extrusionOk="0">
                  <a:moveTo>
                    <a:pt x="2949" y="0"/>
                  </a:moveTo>
                  <a:cubicBezTo>
                    <a:pt x="2934" y="0"/>
                    <a:pt x="2919" y="5"/>
                    <a:pt x="2904" y="15"/>
                  </a:cubicBezTo>
                  <a:cubicBezTo>
                    <a:pt x="2478" y="303"/>
                    <a:pt x="2002" y="447"/>
                    <a:pt x="1525" y="447"/>
                  </a:cubicBezTo>
                  <a:cubicBezTo>
                    <a:pt x="1055" y="447"/>
                    <a:pt x="584" y="306"/>
                    <a:pt x="160" y="22"/>
                  </a:cubicBezTo>
                  <a:cubicBezTo>
                    <a:pt x="145" y="12"/>
                    <a:pt x="130" y="8"/>
                    <a:pt x="115" y="8"/>
                  </a:cubicBezTo>
                  <a:cubicBezTo>
                    <a:pt x="45" y="8"/>
                    <a:pt x="0" y="115"/>
                    <a:pt x="76" y="160"/>
                  </a:cubicBezTo>
                  <a:cubicBezTo>
                    <a:pt x="526" y="461"/>
                    <a:pt x="1029" y="611"/>
                    <a:pt x="1532" y="611"/>
                  </a:cubicBezTo>
                  <a:cubicBezTo>
                    <a:pt x="2035" y="611"/>
                    <a:pt x="2538" y="461"/>
                    <a:pt x="2988" y="160"/>
                  </a:cubicBezTo>
                  <a:cubicBezTo>
                    <a:pt x="3064" y="109"/>
                    <a:pt x="3019" y="0"/>
                    <a:pt x="2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7"/>
            <p:cNvSpPr/>
            <p:nvPr/>
          </p:nvSpPr>
          <p:spPr>
            <a:xfrm>
              <a:off x="4844980" y="2120135"/>
              <a:ext cx="77239" cy="38652"/>
            </a:xfrm>
            <a:custGeom>
              <a:avLst/>
              <a:gdLst/>
              <a:ahLst/>
              <a:cxnLst/>
              <a:rect l="l" t="t" r="r" b="b"/>
              <a:pathLst>
                <a:path w="1175" h="588" extrusionOk="0">
                  <a:moveTo>
                    <a:pt x="786" y="1"/>
                  </a:moveTo>
                  <a:cubicBezTo>
                    <a:pt x="580" y="1"/>
                    <a:pt x="351" y="46"/>
                    <a:pt x="168" y="145"/>
                  </a:cubicBezTo>
                  <a:cubicBezTo>
                    <a:pt x="1" y="229"/>
                    <a:pt x="1" y="465"/>
                    <a:pt x="183" y="549"/>
                  </a:cubicBezTo>
                  <a:cubicBezTo>
                    <a:pt x="244" y="580"/>
                    <a:pt x="313" y="587"/>
                    <a:pt x="382" y="587"/>
                  </a:cubicBezTo>
                  <a:cubicBezTo>
                    <a:pt x="389" y="587"/>
                    <a:pt x="389" y="587"/>
                    <a:pt x="397" y="580"/>
                  </a:cubicBezTo>
                  <a:cubicBezTo>
                    <a:pt x="618" y="580"/>
                    <a:pt x="847" y="504"/>
                    <a:pt x="1022" y="366"/>
                  </a:cubicBezTo>
                  <a:cubicBezTo>
                    <a:pt x="1098" y="313"/>
                    <a:pt x="1174" y="229"/>
                    <a:pt x="1144" y="138"/>
                  </a:cubicBezTo>
                  <a:cubicBezTo>
                    <a:pt x="1121" y="46"/>
                    <a:pt x="1014" y="16"/>
                    <a:pt x="915" y="8"/>
                  </a:cubicBezTo>
                  <a:cubicBezTo>
                    <a:pt x="877" y="1"/>
                    <a:pt x="831" y="1"/>
                    <a:pt x="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7"/>
            <p:cNvSpPr/>
            <p:nvPr/>
          </p:nvSpPr>
          <p:spPr>
            <a:xfrm>
              <a:off x="4529848" y="2120135"/>
              <a:ext cx="77239" cy="38652"/>
            </a:xfrm>
            <a:custGeom>
              <a:avLst/>
              <a:gdLst/>
              <a:ahLst/>
              <a:cxnLst/>
              <a:rect l="l" t="t" r="r" b="b"/>
              <a:pathLst>
                <a:path w="1175" h="588" extrusionOk="0">
                  <a:moveTo>
                    <a:pt x="389" y="1"/>
                  </a:moveTo>
                  <a:cubicBezTo>
                    <a:pt x="344" y="1"/>
                    <a:pt x="298" y="1"/>
                    <a:pt x="252" y="8"/>
                  </a:cubicBezTo>
                  <a:cubicBezTo>
                    <a:pt x="161" y="16"/>
                    <a:pt x="54" y="46"/>
                    <a:pt x="24" y="138"/>
                  </a:cubicBezTo>
                  <a:cubicBezTo>
                    <a:pt x="1" y="229"/>
                    <a:pt x="77" y="313"/>
                    <a:pt x="153" y="366"/>
                  </a:cubicBezTo>
                  <a:cubicBezTo>
                    <a:pt x="328" y="504"/>
                    <a:pt x="549" y="580"/>
                    <a:pt x="778" y="580"/>
                  </a:cubicBezTo>
                  <a:cubicBezTo>
                    <a:pt x="786" y="587"/>
                    <a:pt x="786" y="587"/>
                    <a:pt x="793" y="587"/>
                  </a:cubicBezTo>
                  <a:cubicBezTo>
                    <a:pt x="862" y="587"/>
                    <a:pt x="931" y="580"/>
                    <a:pt x="991" y="549"/>
                  </a:cubicBezTo>
                  <a:cubicBezTo>
                    <a:pt x="1174" y="465"/>
                    <a:pt x="1174" y="229"/>
                    <a:pt x="999" y="145"/>
                  </a:cubicBezTo>
                  <a:cubicBezTo>
                    <a:pt x="824" y="46"/>
                    <a:pt x="595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9" name="Google Shape;1469;p57"/>
          <p:cNvSpPr/>
          <p:nvPr/>
        </p:nvSpPr>
        <p:spPr>
          <a:xfrm>
            <a:off x="6539353" y="3169058"/>
            <a:ext cx="687917" cy="1154504"/>
          </a:xfrm>
          <a:custGeom>
            <a:avLst/>
            <a:gdLst/>
            <a:ahLst/>
            <a:cxnLst/>
            <a:rect l="l" t="t" r="r" b="b"/>
            <a:pathLst>
              <a:path w="10465" h="17563" extrusionOk="0">
                <a:moveTo>
                  <a:pt x="7773" y="0"/>
                </a:moveTo>
                <a:cubicBezTo>
                  <a:pt x="7721" y="0"/>
                  <a:pt x="7671" y="9"/>
                  <a:pt x="7621" y="26"/>
                </a:cubicBezTo>
                <a:cubicBezTo>
                  <a:pt x="6935" y="270"/>
                  <a:pt x="7545" y="1710"/>
                  <a:pt x="7378" y="2388"/>
                </a:cubicBezTo>
                <a:cubicBezTo>
                  <a:pt x="7246" y="2903"/>
                  <a:pt x="6840" y="3018"/>
                  <a:pt x="5996" y="3018"/>
                </a:cubicBezTo>
                <a:cubicBezTo>
                  <a:pt x="5715" y="3018"/>
                  <a:pt x="5385" y="3006"/>
                  <a:pt x="5000" y="2990"/>
                </a:cubicBezTo>
                <a:cubicBezTo>
                  <a:pt x="3468" y="2922"/>
                  <a:pt x="3719" y="1984"/>
                  <a:pt x="3872" y="1428"/>
                </a:cubicBezTo>
                <a:cubicBezTo>
                  <a:pt x="4016" y="872"/>
                  <a:pt x="3978" y="254"/>
                  <a:pt x="3361" y="125"/>
                </a:cubicBezTo>
                <a:cubicBezTo>
                  <a:pt x="3312" y="115"/>
                  <a:pt x="3261" y="110"/>
                  <a:pt x="3206" y="110"/>
                </a:cubicBezTo>
                <a:cubicBezTo>
                  <a:pt x="2564" y="110"/>
                  <a:pt x="1565" y="790"/>
                  <a:pt x="1052" y="1535"/>
                </a:cubicBezTo>
                <a:cubicBezTo>
                  <a:pt x="495" y="2350"/>
                  <a:pt x="343" y="3181"/>
                  <a:pt x="259" y="4423"/>
                </a:cubicBezTo>
                <a:cubicBezTo>
                  <a:pt x="175" y="5658"/>
                  <a:pt x="625" y="6771"/>
                  <a:pt x="1006" y="7540"/>
                </a:cubicBezTo>
                <a:cubicBezTo>
                  <a:pt x="1395" y="8310"/>
                  <a:pt x="1776" y="8798"/>
                  <a:pt x="1692" y="10040"/>
                </a:cubicBezTo>
                <a:cubicBezTo>
                  <a:pt x="1608" y="11282"/>
                  <a:pt x="1372" y="11389"/>
                  <a:pt x="747" y="12624"/>
                </a:cubicBezTo>
                <a:cubicBezTo>
                  <a:pt x="130" y="13866"/>
                  <a:pt x="0" y="14316"/>
                  <a:pt x="343" y="14590"/>
                </a:cubicBezTo>
                <a:cubicBezTo>
                  <a:pt x="386" y="14625"/>
                  <a:pt x="432" y="14641"/>
                  <a:pt x="479" y="14641"/>
                </a:cubicBezTo>
                <a:cubicBezTo>
                  <a:pt x="806" y="14641"/>
                  <a:pt x="1196" y="13889"/>
                  <a:pt x="1197" y="13889"/>
                </a:cubicBezTo>
                <a:lnTo>
                  <a:pt x="1197" y="13889"/>
                </a:lnTo>
                <a:cubicBezTo>
                  <a:pt x="1196" y="13890"/>
                  <a:pt x="709" y="15025"/>
                  <a:pt x="1197" y="15162"/>
                </a:cubicBezTo>
                <a:cubicBezTo>
                  <a:pt x="1221" y="15168"/>
                  <a:pt x="1245" y="15171"/>
                  <a:pt x="1270" y="15171"/>
                </a:cubicBezTo>
                <a:cubicBezTo>
                  <a:pt x="1760" y="15171"/>
                  <a:pt x="2416" y="13950"/>
                  <a:pt x="2416" y="13950"/>
                </a:cubicBezTo>
                <a:lnTo>
                  <a:pt x="2416" y="13950"/>
                </a:lnTo>
                <a:cubicBezTo>
                  <a:pt x="2416" y="13950"/>
                  <a:pt x="2066" y="15314"/>
                  <a:pt x="2652" y="15413"/>
                </a:cubicBezTo>
                <a:cubicBezTo>
                  <a:pt x="2683" y="15581"/>
                  <a:pt x="2706" y="15749"/>
                  <a:pt x="2728" y="15916"/>
                </a:cubicBezTo>
                <a:lnTo>
                  <a:pt x="2713" y="15954"/>
                </a:lnTo>
                <a:cubicBezTo>
                  <a:pt x="2523" y="16244"/>
                  <a:pt x="2355" y="16541"/>
                  <a:pt x="2256" y="16869"/>
                </a:cubicBezTo>
                <a:cubicBezTo>
                  <a:pt x="2233" y="16953"/>
                  <a:pt x="2210" y="17037"/>
                  <a:pt x="2218" y="17120"/>
                </a:cubicBezTo>
                <a:cubicBezTo>
                  <a:pt x="2225" y="17204"/>
                  <a:pt x="2264" y="17288"/>
                  <a:pt x="2332" y="17334"/>
                </a:cubicBezTo>
                <a:cubicBezTo>
                  <a:pt x="2374" y="17362"/>
                  <a:pt x="2423" y="17375"/>
                  <a:pt x="2472" y="17375"/>
                </a:cubicBezTo>
                <a:cubicBezTo>
                  <a:pt x="2557" y="17375"/>
                  <a:pt x="2643" y="17338"/>
                  <a:pt x="2706" y="17280"/>
                </a:cubicBezTo>
                <a:cubicBezTo>
                  <a:pt x="2803" y="17183"/>
                  <a:pt x="2849" y="17055"/>
                  <a:pt x="2902" y="16935"/>
                </a:cubicBezTo>
                <a:lnTo>
                  <a:pt x="2902" y="16935"/>
                </a:lnTo>
                <a:cubicBezTo>
                  <a:pt x="2883" y="16983"/>
                  <a:pt x="2919" y="17084"/>
                  <a:pt x="2927" y="17128"/>
                </a:cubicBezTo>
                <a:cubicBezTo>
                  <a:pt x="2934" y="17204"/>
                  <a:pt x="2957" y="17280"/>
                  <a:pt x="2972" y="17349"/>
                </a:cubicBezTo>
                <a:cubicBezTo>
                  <a:pt x="2999" y="17429"/>
                  <a:pt x="3061" y="17563"/>
                  <a:pt x="3164" y="17563"/>
                </a:cubicBezTo>
                <a:cubicBezTo>
                  <a:pt x="3178" y="17563"/>
                  <a:pt x="3193" y="17560"/>
                  <a:pt x="3209" y="17555"/>
                </a:cubicBezTo>
                <a:cubicBezTo>
                  <a:pt x="3285" y="17532"/>
                  <a:pt x="3346" y="17433"/>
                  <a:pt x="3369" y="17364"/>
                </a:cubicBezTo>
                <a:cubicBezTo>
                  <a:pt x="3422" y="17235"/>
                  <a:pt x="3407" y="17090"/>
                  <a:pt x="3392" y="16945"/>
                </a:cubicBezTo>
                <a:lnTo>
                  <a:pt x="3392" y="16945"/>
                </a:lnTo>
                <a:cubicBezTo>
                  <a:pt x="3414" y="17059"/>
                  <a:pt x="3521" y="17265"/>
                  <a:pt x="3590" y="17349"/>
                </a:cubicBezTo>
                <a:cubicBezTo>
                  <a:pt x="3638" y="17414"/>
                  <a:pt x="3717" y="17456"/>
                  <a:pt x="3795" y="17456"/>
                </a:cubicBezTo>
                <a:cubicBezTo>
                  <a:pt x="3826" y="17456"/>
                  <a:pt x="3858" y="17448"/>
                  <a:pt x="3887" y="17433"/>
                </a:cubicBezTo>
                <a:cubicBezTo>
                  <a:pt x="4001" y="17364"/>
                  <a:pt x="4001" y="17204"/>
                  <a:pt x="3986" y="17075"/>
                </a:cubicBezTo>
                <a:cubicBezTo>
                  <a:pt x="3940" y="16793"/>
                  <a:pt x="3856" y="16526"/>
                  <a:pt x="3719" y="16282"/>
                </a:cubicBezTo>
                <a:cubicBezTo>
                  <a:pt x="3597" y="16038"/>
                  <a:pt x="3483" y="15863"/>
                  <a:pt x="3430" y="15588"/>
                </a:cubicBezTo>
                <a:cubicBezTo>
                  <a:pt x="3392" y="15383"/>
                  <a:pt x="3376" y="15177"/>
                  <a:pt x="3376" y="14971"/>
                </a:cubicBezTo>
                <a:cubicBezTo>
                  <a:pt x="3674" y="14590"/>
                  <a:pt x="3872" y="14110"/>
                  <a:pt x="3872" y="14110"/>
                </a:cubicBezTo>
                <a:cubicBezTo>
                  <a:pt x="3872" y="14110"/>
                  <a:pt x="3977" y="15535"/>
                  <a:pt x="4499" y="15535"/>
                </a:cubicBezTo>
                <a:cubicBezTo>
                  <a:pt x="4504" y="15535"/>
                  <a:pt x="4508" y="15535"/>
                  <a:pt x="4512" y="15535"/>
                </a:cubicBezTo>
                <a:cubicBezTo>
                  <a:pt x="5045" y="15512"/>
                  <a:pt x="5327" y="14110"/>
                  <a:pt x="5327" y="14110"/>
                </a:cubicBezTo>
                <a:cubicBezTo>
                  <a:pt x="5327" y="14110"/>
                  <a:pt x="5656" y="15253"/>
                  <a:pt x="5996" y="15253"/>
                </a:cubicBezTo>
                <a:cubicBezTo>
                  <a:pt x="5999" y="15253"/>
                  <a:pt x="6002" y="15253"/>
                  <a:pt x="6006" y="15253"/>
                </a:cubicBezTo>
                <a:cubicBezTo>
                  <a:pt x="6120" y="15253"/>
                  <a:pt x="6227" y="15108"/>
                  <a:pt x="6318" y="14918"/>
                </a:cubicBezTo>
                <a:cubicBezTo>
                  <a:pt x="6318" y="14933"/>
                  <a:pt x="6326" y="14948"/>
                  <a:pt x="6326" y="14964"/>
                </a:cubicBezTo>
                <a:cubicBezTo>
                  <a:pt x="6326" y="14986"/>
                  <a:pt x="6318" y="15002"/>
                  <a:pt x="6318" y="15025"/>
                </a:cubicBezTo>
                <a:cubicBezTo>
                  <a:pt x="6318" y="15055"/>
                  <a:pt x="6318" y="15078"/>
                  <a:pt x="6318" y="15108"/>
                </a:cubicBezTo>
                <a:cubicBezTo>
                  <a:pt x="6318" y="15139"/>
                  <a:pt x="6311" y="15162"/>
                  <a:pt x="6311" y="15192"/>
                </a:cubicBezTo>
                <a:cubicBezTo>
                  <a:pt x="6311" y="15207"/>
                  <a:pt x="6303" y="15230"/>
                  <a:pt x="6303" y="15253"/>
                </a:cubicBezTo>
                <a:cubicBezTo>
                  <a:pt x="6303" y="15284"/>
                  <a:pt x="6295" y="15314"/>
                  <a:pt x="6288" y="15352"/>
                </a:cubicBezTo>
                <a:lnTo>
                  <a:pt x="6280" y="15390"/>
                </a:lnTo>
                <a:cubicBezTo>
                  <a:pt x="6272" y="15428"/>
                  <a:pt x="6265" y="15467"/>
                  <a:pt x="6257" y="15497"/>
                </a:cubicBezTo>
                <a:lnTo>
                  <a:pt x="6250" y="15528"/>
                </a:lnTo>
                <a:cubicBezTo>
                  <a:pt x="6234" y="15566"/>
                  <a:pt x="6227" y="15604"/>
                  <a:pt x="6211" y="15642"/>
                </a:cubicBezTo>
                <a:lnTo>
                  <a:pt x="6204" y="15665"/>
                </a:lnTo>
                <a:cubicBezTo>
                  <a:pt x="6189" y="15703"/>
                  <a:pt x="6173" y="15741"/>
                  <a:pt x="6158" y="15779"/>
                </a:cubicBezTo>
                <a:lnTo>
                  <a:pt x="6158" y="15787"/>
                </a:lnTo>
                <a:cubicBezTo>
                  <a:pt x="6135" y="15832"/>
                  <a:pt x="6120" y="15870"/>
                  <a:pt x="6097" y="15909"/>
                </a:cubicBezTo>
                <a:cubicBezTo>
                  <a:pt x="6082" y="15947"/>
                  <a:pt x="6067" y="15977"/>
                  <a:pt x="6051" y="16008"/>
                </a:cubicBezTo>
                <a:cubicBezTo>
                  <a:pt x="5838" y="16343"/>
                  <a:pt x="5678" y="16671"/>
                  <a:pt x="5617" y="17075"/>
                </a:cubicBezTo>
                <a:cubicBezTo>
                  <a:pt x="5594" y="17204"/>
                  <a:pt x="5602" y="17364"/>
                  <a:pt x="5716" y="17433"/>
                </a:cubicBezTo>
                <a:cubicBezTo>
                  <a:pt x="5743" y="17448"/>
                  <a:pt x="5773" y="17456"/>
                  <a:pt x="5804" y="17456"/>
                </a:cubicBezTo>
                <a:cubicBezTo>
                  <a:pt x="5879" y="17456"/>
                  <a:pt x="5959" y="17414"/>
                  <a:pt x="6013" y="17349"/>
                </a:cubicBezTo>
                <a:cubicBezTo>
                  <a:pt x="6082" y="17265"/>
                  <a:pt x="6189" y="17059"/>
                  <a:pt x="6211" y="16945"/>
                </a:cubicBezTo>
                <a:lnTo>
                  <a:pt x="6211" y="16945"/>
                </a:lnTo>
                <a:cubicBezTo>
                  <a:pt x="6196" y="17090"/>
                  <a:pt x="6181" y="17235"/>
                  <a:pt x="6227" y="17364"/>
                </a:cubicBezTo>
                <a:cubicBezTo>
                  <a:pt x="6257" y="17433"/>
                  <a:pt x="6318" y="17532"/>
                  <a:pt x="6394" y="17555"/>
                </a:cubicBezTo>
                <a:cubicBezTo>
                  <a:pt x="6409" y="17560"/>
                  <a:pt x="6423" y="17563"/>
                  <a:pt x="6437" y="17563"/>
                </a:cubicBezTo>
                <a:cubicBezTo>
                  <a:pt x="6536" y="17563"/>
                  <a:pt x="6603" y="17429"/>
                  <a:pt x="6623" y="17349"/>
                </a:cubicBezTo>
                <a:cubicBezTo>
                  <a:pt x="6646" y="17280"/>
                  <a:pt x="6661" y="17204"/>
                  <a:pt x="6676" y="17128"/>
                </a:cubicBezTo>
                <a:cubicBezTo>
                  <a:pt x="6684" y="17082"/>
                  <a:pt x="6714" y="16976"/>
                  <a:pt x="6699" y="16930"/>
                </a:cubicBezTo>
                <a:lnTo>
                  <a:pt x="6699" y="16930"/>
                </a:lnTo>
                <a:cubicBezTo>
                  <a:pt x="6745" y="17052"/>
                  <a:pt x="6798" y="17181"/>
                  <a:pt x="6897" y="17280"/>
                </a:cubicBezTo>
                <a:cubicBezTo>
                  <a:pt x="6960" y="17338"/>
                  <a:pt x="7046" y="17375"/>
                  <a:pt x="7129" y="17375"/>
                </a:cubicBezTo>
                <a:cubicBezTo>
                  <a:pt x="7177" y="17375"/>
                  <a:pt x="7224" y="17362"/>
                  <a:pt x="7263" y="17334"/>
                </a:cubicBezTo>
                <a:cubicBezTo>
                  <a:pt x="7339" y="17288"/>
                  <a:pt x="7370" y="17204"/>
                  <a:pt x="7378" y="17120"/>
                </a:cubicBezTo>
                <a:cubicBezTo>
                  <a:pt x="7385" y="17037"/>
                  <a:pt x="7370" y="16953"/>
                  <a:pt x="7347" y="16869"/>
                </a:cubicBezTo>
                <a:cubicBezTo>
                  <a:pt x="7240" y="16526"/>
                  <a:pt x="7065" y="16221"/>
                  <a:pt x="6867" y="15916"/>
                </a:cubicBezTo>
                <a:cubicBezTo>
                  <a:pt x="6875" y="15878"/>
                  <a:pt x="6882" y="15832"/>
                  <a:pt x="6890" y="15787"/>
                </a:cubicBezTo>
                <a:cubicBezTo>
                  <a:pt x="6943" y="15444"/>
                  <a:pt x="6989" y="15093"/>
                  <a:pt x="7027" y="14750"/>
                </a:cubicBezTo>
                <a:cubicBezTo>
                  <a:pt x="7202" y="15020"/>
                  <a:pt x="7412" y="15255"/>
                  <a:pt x="7596" y="15255"/>
                </a:cubicBezTo>
                <a:cubicBezTo>
                  <a:pt x="7605" y="15255"/>
                  <a:pt x="7613" y="15254"/>
                  <a:pt x="7621" y="15253"/>
                </a:cubicBezTo>
                <a:cubicBezTo>
                  <a:pt x="8063" y="15215"/>
                  <a:pt x="7804" y="13958"/>
                  <a:pt x="7804" y="13958"/>
                </a:cubicBezTo>
                <a:lnTo>
                  <a:pt x="7804" y="13958"/>
                </a:lnTo>
                <a:cubicBezTo>
                  <a:pt x="7804" y="13958"/>
                  <a:pt x="8474" y="14984"/>
                  <a:pt x="8883" y="14984"/>
                </a:cubicBezTo>
                <a:cubicBezTo>
                  <a:pt x="8925" y="14984"/>
                  <a:pt x="8965" y="14973"/>
                  <a:pt x="9001" y="14948"/>
                </a:cubicBezTo>
                <a:cubicBezTo>
                  <a:pt x="9374" y="14689"/>
                  <a:pt x="9001" y="13653"/>
                  <a:pt x="9001" y="13653"/>
                </a:cubicBezTo>
                <a:lnTo>
                  <a:pt x="9001" y="13653"/>
                </a:lnTo>
                <a:cubicBezTo>
                  <a:pt x="9001" y="13653"/>
                  <a:pt x="9371" y="14190"/>
                  <a:pt x="9663" y="14190"/>
                </a:cubicBezTo>
                <a:cubicBezTo>
                  <a:pt x="9724" y="14190"/>
                  <a:pt x="9782" y="14167"/>
                  <a:pt x="9832" y="14110"/>
                </a:cubicBezTo>
                <a:cubicBezTo>
                  <a:pt x="10129" y="13782"/>
                  <a:pt x="9946" y="13622"/>
                  <a:pt x="9649" y="13112"/>
                </a:cubicBezTo>
                <a:cubicBezTo>
                  <a:pt x="9359" y="12593"/>
                  <a:pt x="7995" y="11930"/>
                  <a:pt x="8025" y="11084"/>
                </a:cubicBezTo>
                <a:cubicBezTo>
                  <a:pt x="8063" y="10231"/>
                  <a:pt x="8437" y="9308"/>
                  <a:pt x="9001" y="8394"/>
                </a:cubicBezTo>
                <a:cubicBezTo>
                  <a:pt x="9565" y="7472"/>
                  <a:pt x="10243" y="6435"/>
                  <a:pt x="10350" y="5330"/>
                </a:cubicBezTo>
                <a:cubicBezTo>
                  <a:pt x="10464" y="4225"/>
                  <a:pt x="10129" y="3158"/>
                  <a:pt x="9801" y="2419"/>
                </a:cubicBezTo>
                <a:cubicBezTo>
                  <a:pt x="9487" y="1727"/>
                  <a:pt x="8526" y="0"/>
                  <a:pt x="77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57"/>
          <p:cNvSpPr/>
          <p:nvPr/>
        </p:nvSpPr>
        <p:spPr>
          <a:xfrm>
            <a:off x="5038371" y="3061911"/>
            <a:ext cx="1281109" cy="1345333"/>
          </a:xfrm>
          <a:custGeom>
            <a:avLst/>
            <a:gdLst/>
            <a:ahLst/>
            <a:cxnLst/>
            <a:rect l="l" t="t" r="r" b="b"/>
            <a:pathLst>
              <a:path w="19489" h="20466" extrusionOk="0">
                <a:moveTo>
                  <a:pt x="16118" y="1"/>
                </a:moveTo>
                <a:cubicBezTo>
                  <a:pt x="15975" y="1"/>
                  <a:pt x="15844" y="33"/>
                  <a:pt x="15746" y="86"/>
                </a:cubicBezTo>
                <a:cubicBezTo>
                  <a:pt x="15418" y="261"/>
                  <a:pt x="15472" y="665"/>
                  <a:pt x="15418" y="1343"/>
                </a:cubicBezTo>
                <a:cubicBezTo>
                  <a:pt x="15365" y="2021"/>
                  <a:pt x="14938" y="2250"/>
                  <a:pt x="14938" y="2250"/>
                </a:cubicBezTo>
                <a:cubicBezTo>
                  <a:pt x="14816" y="1767"/>
                  <a:pt x="14488" y="1490"/>
                  <a:pt x="14205" y="1490"/>
                </a:cubicBezTo>
                <a:cubicBezTo>
                  <a:pt x="14135" y="1490"/>
                  <a:pt x="14069" y="1507"/>
                  <a:pt x="14008" y="1541"/>
                </a:cubicBezTo>
                <a:cubicBezTo>
                  <a:pt x="13704" y="1717"/>
                  <a:pt x="14008" y="2273"/>
                  <a:pt x="13582" y="2906"/>
                </a:cubicBezTo>
                <a:cubicBezTo>
                  <a:pt x="13368" y="3210"/>
                  <a:pt x="13109" y="3431"/>
                  <a:pt x="12896" y="3576"/>
                </a:cubicBezTo>
                <a:cubicBezTo>
                  <a:pt x="11501" y="2624"/>
                  <a:pt x="10038" y="2082"/>
                  <a:pt x="8712" y="2029"/>
                </a:cubicBezTo>
                <a:cubicBezTo>
                  <a:pt x="8673" y="2026"/>
                  <a:pt x="8633" y="2024"/>
                  <a:pt x="8593" y="2024"/>
                </a:cubicBezTo>
                <a:cubicBezTo>
                  <a:pt x="8447" y="2024"/>
                  <a:pt x="8297" y="2045"/>
                  <a:pt x="8148" y="2075"/>
                </a:cubicBezTo>
                <a:cubicBezTo>
                  <a:pt x="7439" y="2220"/>
                  <a:pt x="5732" y="2738"/>
                  <a:pt x="4367" y="4491"/>
                </a:cubicBezTo>
                <a:cubicBezTo>
                  <a:pt x="4207" y="4384"/>
                  <a:pt x="4032" y="4239"/>
                  <a:pt x="3880" y="4064"/>
                </a:cubicBezTo>
                <a:cubicBezTo>
                  <a:pt x="3392" y="3477"/>
                  <a:pt x="3628" y="2898"/>
                  <a:pt x="3308" y="2753"/>
                </a:cubicBezTo>
                <a:cubicBezTo>
                  <a:pt x="3237" y="2721"/>
                  <a:pt x="3152" y="2703"/>
                  <a:pt x="3063" y="2703"/>
                </a:cubicBezTo>
                <a:cubicBezTo>
                  <a:pt x="2754" y="2703"/>
                  <a:pt x="2403" y="2925"/>
                  <a:pt x="2462" y="3553"/>
                </a:cubicBezTo>
                <a:cubicBezTo>
                  <a:pt x="2462" y="3553"/>
                  <a:pt x="1890" y="3340"/>
                  <a:pt x="1761" y="2669"/>
                </a:cubicBezTo>
                <a:cubicBezTo>
                  <a:pt x="1639" y="1999"/>
                  <a:pt x="1631" y="1488"/>
                  <a:pt x="1288" y="1351"/>
                </a:cubicBezTo>
                <a:cubicBezTo>
                  <a:pt x="1229" y="1326"/>
                  <a:pt x="1164" y="1313"/>
                  <a:pt x="1095" y="1313"/>
                </a:cubicBezTo>
                <a:cubicBezTo>
                  <a:pt x="765" y="1313"/>
                  <a:pt x="355" y="1608"/>
                  <a:pt x="191" y="2258"/>
                </a:cubicBezTo>
                <a:cubicBezTo>
                  <a:pt x="0" y="3035"/>
                  <a:pt x="160" y="4033"/>
                  <a:pt x="785" y="4674"/>
                </a:cubicBezTo>
                <a:cubicBezTo>
                  <a:pt x="1410" y="5314"/>
                  <a:pt x="2241" y="5276"/>
                  <a:pt x="2942" y="5680"/>
                </a:cubicBezTo>
                <a:cubicBezTo>
                  <a:pt x="3163" y="5809"/>
                  <a:pt x="3331" y="5908"/>
                  <a:pt x="3453" y="5992"/>
                </a:cubicBezTo>
                <a:cubicBezTo>
                  <a:pt x="3278" y="6366"/>
                  <a:pt x="3118" y="6777"/>
                  <a:pt x="2980" y="7227"/>
                </a:cubicBezTo>
                <a:cubicBezTo>
                  <a:pt x="1487" y="12097"/>
                  <a:pt x="1845" y="18103"/>
                  <a:pt x="3651" y="18103"/>
                </a:cubicBezTo>
                <a:cubicBezTo>
                  <a:pt x="3651" y="18103"/>
                  <a:pt x="3665" y="18105"/>
                  <a:pt x="3690" y="18105"/>
                </a:cubicBezTo>
                <a:cubicBezTo>
                  <a:pt x="3838" y="18105"/>
                  <a:pt x="4363" y="18010"/>
                  <a:pt x="4428" y="16670"/>
                </a:cubicBezTo>
                <a:lnTo>
                  <a:pt x="4428" y="16670"/>
                </a:lnTo>
                <a:cubicBezTo>
                  <a:pt x="4428" y="16671"/>
                  <a:pt x="4413" y="18110"/>
                  <a:pt x="5213" y="18110"/>
                </a:cubicBezTo>
                <a:cubicBezTo>
                  <a:pt x="6021" y="18110"/>
                  <a:pt x="5960" y="16579"/>
                  <a:pt x="5960" y="16578"/>
                </a:cubicBezTo>
                <a:lnTo>
                  <a:pt x="5960" y="16578"/>
                </a:lnTo>
                <a:cubicBezTo>
                  <a:pt x="5960" y="16579"/>
                  <a:pt x="6090" y="17981"/>
                  <a:pt x="6860" y="17981"/>
                </a:cubicBezTo>
                <a:cubicBezTo>
                  <a:pt x="7622" y="17981"/>
                  <a:pt x="7538" y="16107"/>
                  <a:pt x="7538" y="16106"/>
                </a:cubicBezTo>
                <a:lnTo>
                  <a:pt x="7538" y="16106"/>
                </a:lnTo>
                <a:cubicBezTo>
                  <a:pt x="7538" y="16107"/>
                  <a:pt x="7607" y="16914"/>
                  <a:pt x="7858" y="17386"/>
                </a:cubicBezTo>
                <a:cubicBezTo>
                  <a:pt x="7881" y="17592"/>
                  <a:pt x="7904" y="17798"/>
                  <a:pt x="7927" y="18011"/>
                </a:cubicBezTo>
                <a:cubicBezTo>
                  <a:pt x="7843" y="18019"/>
                  <a:pt x="7759" y="18034"/>
                  <a:pt x="7675" y="18057"/>
                </a:cubicBezTo>
                <a:cubicBezTo>
                  <a:pt x="7591" y="18072"/>
                  <a:pt x="7507" y="18087"/>
                  <a:pt x="7424" y="18110"/>
                </a:cubicBezTo>
                <a:cubicBezTo>
                  <a:pt x="6905" y="18217"/>
                  <a:pt x="6364" y="18377"/>
                  <a:pt x="5937" y="18598"/>
                </a:cubicBezTo>
                <a:cubicBezTo>
                  <a:pt x="5800" y="18667"/>
                  <a:pt x="5655" y="18781"/>
                  <a:pt x="5686" y="18926"/>
                </a:cubicBezTo>
                <a:cubicBezTo>
                  <a:pt x="5705" y="19049"/>
                  <a:pt x="5841" y="19106"/>
                  <a:pt x="5970" y="19106"/>
                </a:cubicBezTo>
                <a:cubicBezTo>
                  <a:pt x="5993" y="19106"/>
                  <a:pt x="6015" y="19104"/>
                  <a:pt x="6037" y="19101"/>
                </a:cubicBezTo>
                <a:cubicBezTo>
                  <a:pt x="6174" y="19070"/>
                  <a:pt x="6303" y="18994"/>
                  <a:pt x="6448" y="18979"/>
                </a:cubicBezTo>
                <a:lnTo>
                  <a:pt x="6448" y="18979"/>
                </a:lnTo>
                <a:cubicBezTo>
                  <a:pt x="6280" y="19017"/>
                  <a:pt x="6212" y="19124"/>
                  <a:pt x="6136" y="19276"/>
                </a:cubicBezTo>
                <a:cubicBezTo>
                  <a:pt x="6090" y="19375"/>
                  <a:pt x="6075" y="19505"/>
                  <a:pt x="6151" y="19581"/>
                </a:cubicBezTo>
                <a:cubicBezTo>
                  <a:pt x="6190" y="19624"/>
                  <a:pt x="6246" y="19639"/>
                  <a:pt x="6305" y="19639"/>
                </a:cubicBezTo>
                <a:cubicBezTo>
                  <a:pt x="6361" y="19639"/>
                  <a:pt x="6419" y="19626"/>
                  <a:pt x="6471" y="19612"/>
                </a:cubicBezTo>
                <a:cubicBezTo>
                  <a:pt x="6631" y="19566"/>
                  <a:pt x="6791" y="19497"/>
                  <a:pt x="6943" y="19421"/>
                </a:cubicBezTo>
                <a:lnTo>
                  <a:pt x="6943" y="19421"/>
                </a:lnTo>
                <a:cubicBezTo>
                  <a:pt x="6875" y="19513"/>
                  <a:pt x="6829" y="19657"/>
                  <a:pt x="6814" y="19764"/>
                </a:cubicBezTo>
                <a:cubicBezTo>
                  <a:pt x="6791" y="19878"/>
                  <a:pt x="6837" y="20008"/>
                  <a:pt x="6943" y="20054"/>
                </a:cubicBezTo>
                <a:cubicBezTo>
                  <a:pt x="6971" y="20067"/>
                  <a:pt x="7001" y="20073"/>
                  <a:pt x="7031" y="20073"/>
                </a:cubicBezTo>
                <a:cubicBezTo>
                  <a:pt x="7085" y="20073"/>
                  <a:pt x="7141" y="20055"/>
                  <a:pt x="7195" y="20031"/>
                </a:cubicBezTo>
                <a:cubicBezTo>
                  <a:pt x="7378" y="19947"/>
                  <a:pt x="7530" y="19795"/>
                  <a:pt x="7614" y="19612"/>
                </a:cubicBezTo>
                <a:lnTo>
                  <a:pt x="7614" y="19612"/>
                </a:lnTo>
                <a:cubicBezTo>
                  <a:pt x="7599" y="19840"/>
                  <a:pt x="7607" y="20160"/>
                  <a:pt x="7759" y="20336"/>
                </a:cubicBezTo>
                <a:cubicBezTo>
                  <a:pt x="7843" y="20423"/>
                  <a:pt x="7964" y="20465"/>
                  <a:pt x="8085" y="20465"/>
                </a:cubicBezTo>
                <a:cubicBezTo>
                  <a:pt x="8217" y="20465"/>
                  <a:pt x="8350" y="20416"/>
                  <a:pt x="8437" y="20320"/>
                </a:cubicBezTo>
                <a:cubicBezTo>
                  <a:pt x="8658" y="20092"/>
                  <a:pt x="8597" y="19657"/>
                  <a:pt x="8605" y="19368"/>
                </a:cubicBezTo>
                <a:cubicBezTo>
                  <a:pt x="8613" y="18971"/>
                  <a:pt x="8613" y="18567"/>
                  <a:pt x="8597" y="18171"/>
                </a:cubicBezTo>
                <a:lnTo>
                  <a:pt x="8597" y="18156"/>
                </a:lnTo>
                <a:cubicBezTo>
                  <a:pt x="8590" y="17950"/>
                  <a:pt x="8582" y="17737"/>
                  <a:pt x="8574" y="17523"/>
                </a:cubicBezTo>
                <a:cubicBezTo>
                  <a:pt x="8955" y="16990"/>
                  <a:pt x="9062" y="15520"/>
                  <a:pt x="9062" y="15519"/>
                </a:cubicBezTo>
                <a:lnTo>
                  <a:pt x="9062" y="15519"/>
                </a:lnTo>
                <a:cubicBezTo>
                  <a:pt x="9062" y="15520"/>
                  <a:pt x="9009" y="17615"/>
                  <a:pt x="9901" y="17615"/>
                </a:cubicBezTo>
                <a:cubicBezTo>
                  <a:pt x="10792" y="17615"/>
                  <a:pt x="10701" y="16093"/>
                  <a:pt x="10701" y="16091"/>
                </a:cubicBezTo>
                <a:lnTo>
                  <a:pt x="10701" y="16091"/>
                </a:lnTo>
                <a:cubicBezTo>
                  <a:pt x="10701" y="16093"/>
                  <a:pt x="10785" y="17325"/>
                  <a:pt x="11440" y="17325"/>
                </a:cubicBezTo>
                <a:cubicBezTo>
                  <a:pt x="12088" y="17325"/>
                  <a:pt x="12187" y="15429"/>
                  <a:pt x="12187" y="15427"/>
                </a:cubicBezTo>
                <a:lnTo>
                  <a:pt x="12187" y="15427"/>
                </a:lnTo>
                <a:cubicBezTo>
                  <a:pt x="12187" y="15428"/>
                  <a:pt x="12179" y="16624"/>
                  <a:pt x="12553" y="16959"/>
                </a:cubicBezTo>
                <a:cubicBezTo>
                  <a:pt x="12553" y="17203"/>
                  <a:pt x="12560" y="17440"/>
                  <a:pt x="12568" y="17683"/>
                </a:cubicBezTo>
                <a:lnTo>
                  <a:pt x="12568" y="17691"/>
                </a:lnTo>
                <a:cubicBezTo>
                  <a:pt x="12576" y="17821"/>
                  <a:pt x="12576" y="17958"/>
                  <a:pt x="12583" y="18095"/>
                </a:cubicBezTo>
                <a:cubicBezTo>
                  <a:pt x="12591" y="18499"/>
                  <a:pt x="12621" y="18903"/>
                  <a:pt x="12659" y="19307"/>
                </a:cubicBezTo>
                <a:cubicBezTo>
                  <a:pt x="12690" y="19589"/>
                  <a:pt x="12659" y="20031"/>
                  <a:pt x="12888" y="20237"/>
                </a:cubicBezTo>
                <a:cubicBezTo>
                  <a:pt x="12979" y="20320"/>
                  <a:pt x="13102" y="20362"/>
                  <a:pt x="13222" y="20362"/>
                </a:cubicBezTo>
                <a:cubicBezTo>
                  <a:pt x="13356" y="20362"/>
                  <a:pt x="13486" y="20310"/>
                  <a:pt x="13566" y="20206"/>
                </a:cubicBezTo>
                <a:cubicBezTo>
                  <a:pt x="13711" y="20023"/>
                  <a:pt x="13696" y="19703"/>
                  <a:pt x="13666" y="19474"/>
                </a:cubicBezTo>
                <a:lnTo>
                  <a:pt x="13666" y="19474"/>
                </a:lnTo>
                <a:cubicBezTo>
                  <a:pt x="13765" y="19650"/>
                  <a:pt x="13925" y="19795"/>
                  <a:pt x="14115" y="19863"/>
                </a:cubicBezTo>
                <a:cubicBezTo>
                  <a:pt x="14164" y="19881"/>
                  <a:pt x="14215" y="19893"/>
                  <a:pt x="14264" y="19893"/>
                </a:cubicBezTo>
                <a:cubicBezTo>
                  <a:pt x="14300" y="19893"/>
                  <a:pt x="14335" y="19887"/>
                  <a:pt x="14367" y="19871"/>
                </a:cubicBezTo>
                <a:cubicBezTo>
                  <a:pt x="14466" y="19817"/>
                  <a:pt x="14504" y="19688"/>
                  <a:pt x="14481" y="19573"/>
                </a:cubicBezTo>
                <a:cubicBezTo>
                  <a:pt x="14451" y="19459"/>
                  <a:pt x="14397" y="19322"/>
                  <a:pt x="14321" y="19238"/>
                </a:cubicBezTo>
                <a:lnTo>
                  <a:pt x="14321" y="19238"/>
                </a:lnTo>
                <a:cubicBezTo>
                  <a:pt x="14481" y="19307"/>
                  <a:pt x="14641" y="19360"/>
                  <a:pt x="14809" y="19398"/>
                </a:cubicBezTo>
                <a:cubicBezTo>
                  <a:pt x="14850" y="19407"/>
                  <a:pt x="14895" y="19413"/>
                  <a:pt x="14939" y="19413"/>
                </a:cubicBezTo>
                <a:cubicBezTo>
                  <a:pt x="15010" y="19413"/>
                  <a:pt x="15079" y="19397"/>
                  <a:pt x="15121" y="19345"/>
                </a:cubicBezTo>
                <a:cubicBezTo>
                  <a:pt x="15190" y="19261"/>
                  <a:pt x="15167" y="19131"/>
                  <a:pt x="15114" y="19040"/>
                </a:cubicBezTo>
                <a:cubicBezTo>
                  <a:pt x="15030" y="18895"/>
                  <a:pt x="14954" y="18788"/>
                  <a:pt x="14786" y="18758"/>
                </a:cubicBezTo>
                <a:lnTo>
                  <a:pt x="14786" y="18758"/>
                </a:lnTo>
                <a:cubicBezTo>
                  <a:pt x="14931" y="18766"/>
                  <a:pt x="15060" y="18834"/>
                  <a:pt x="15205" y="18849"/>
                </a:cubicBezTo>
                <a:cubicBezTo>
                  <a:pt x="15222" y="18852"/>
                  <a:pt x="15239" y="18853"/>
                  <a:pt x="15257" y="18853"/>
                </a:cubicBezTo>
                <a:cubicBezTo>
                  <a:pt x="15389" y="18853"/>
                  <a:pt x="15527" y="18779"/>
                  <a:pt x="15540" y="18651"/>
                </a:cubicBezTo>
                <a:cubicBezTo>
                  <a:pt x="15563" y="18507"/>
                  <a:pt x="15403" y="18400"/>
                  <a:pt x="15266" y="18346"/>
                </a:cubicBezTo>
                <a:cubicBezTo>
                  <a:pt x="14672" y="18087"/>
                  <a:pt x="13887" y="17965"/>
                  <a:pt x="13246" y="17897"/>
                </a:cubicBezTo>
                <a:cubicBezTo>
                  <a:pt x="13254" y="17676"/>
                  <a:pt x="13262" y="17462"/>
                  <a:pt x="13269" y="17241"/>
                </a:cubicBezTo>
                <a:cubicBezTo>
                  <a:pt x="13277" y="17036"/>
                  <a:pt x="13284" y="16830"/>
                  <a:pt x="13292" y="16624"/>
                </a:cubicBezTo>
                <a:cubicBezTo>
                  <a:pt x="13574" y="16167"/>
                  <a:pt x="13749" y="15504"/>
                  <a:pt x="13749" y="15504"/>
                </a:cubicBezTo>
                <a:cubicBezTo>
                  <a:pt x="13749" y="15504"/>
                  <a:pt x="13803" y="17089"/>
                  <a:pt x="14443" y="17089"/>
                </a:cubicBezTo>
                <a:cubicBezTo>
                  <a:pt x="15083" y="17089"/>
                  <a:pt x="15319" y="15756"/>
                  <a:pt x="15319" y="15755"/>
                </a:cubicBezTo>
                <a:lnTo>
                  <a:pt x="15319" y="15755"/>
                </a:lnTo>
                <a:cubicBezTo>
                  <a:pt x="15319" y="15756"/>
                  <a:pt x="15266" y="17127"/>
                  <a:pt x="15952" y="17127"/>
                </a:cubicBezTo>
                <a:cubicBezTo>
                  <a:pt x="16630" y="17127"/>
                  <a:pt x="16828" y="15405"/>
                  <a:pt x="16828" y="15405"/>
                </a:cubicBezTo>
                <a:lnTo>
                  <a:pt x="16828" y="15405"/>
                </a:lnTo>
                <a:cubicBezTo>
                  <a:pt x="16828" y="15405"/>
                  <a:pt x="16783" y="16982"/>
                  <a:pt x="17712" y="16982"/>
                </a:cubicBezTo>
                <a:cubicBezTo>
                  <a:pt x="19488" y="16982"/>
                  <a:pt x="19122" y="11632"/>
                  <a:pt x="16920" y="7928"/>
                </a:cubicBezTo>
                <a:cubicBezTo>
                  <a:pt x="16165" y="6670"/>
                  <a:pt x="15274" y="5581"/>
                  <a:pt x="14313" y="4697"/>
                </a:cubicBezTo>
                <a:cubicBezTo>
                  <a:pt x="14412" y="4620"/>
                  <a:pt x="14534" y="4521"/>
                  <a:pt x="14687" y="4415"/>
                </a:cubicBezTo>
                <a:cubicBezTo>
                  <a:pt x="15342" y="3934"/>
                  <a:pt x="16173" y="3881"/>
                  <a:pt x="16729" y="3180"/>
                </a:cubicBezTo>
                <a:cubicBezTo>
                  <a:pt x="17278" y="2479"/>
                  <a:pt x="17331" y="1465"/>
                  <a:pt x="17057" y="711"/>
                </a:cubicBezTo>
                <a:cubicBezTo>
                  <a:pt x="16859" y="181"/>
                  <a:pt x="16455" y="1"/>
                  <a:pt x="161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57"/>
          <p:cNvSpPr/>
          <p:nvPr/>
        </p:nvSpPr>
        <p:spPr>
          <a:xfrm>
            <a:off x="1967318" y="3186346"/>
            <a:ext cx="812156" cy="1137215"/>
          </a:xfrm>
          <a:custGeom>
            <a:avLst/>
            <a:gdLst/>
            <a:ahLst/>
            <a:cxnLst/>
            <a:rect l="l" t="t" r="r" b="b"/>
            <a:pathLst>
              <a:path w="12355" h="17300" extrusionOk="0">
                <a:moveTo>
                  <a:pt x="6377" y="0"/>
                </a:moveTo>
                <a:cubicBezTo>
                  <a:pt x="6292" y="0"/>
                  <a:pt x="6204" y="2"/>
                  <a:pt x="6113" y="7"/>
                </a:cubicBezTo>
                <a:cubicBezTo>
                  <a:pt x="4604" y="83"/>
                  <a:pt x="4383" y="593"/>
                  <a:pt x="3803" y="1173"/>
                </a:cubicBezTo>
                <a:cubicBezTo>
                  <a:pt x="3354" y="1630"/>
                  <a:pt x="3285" y="2522"/>
                  <a:pt x="3140" y="3406"/>
                </a:cubicBezTo>
                <a:cubicBezTo>
                  <a:pt x="2904" y="2636"/>
                  <a:pt x="2477" y="1942"/>
                  <a:pt x="1883" y="1378"/>
                </a:cubicBezTo>
                <a:cubicBezTo>
                  <a:pt x="2058" y="1134"/>
                  <a:pt x="2470" y="471"/>
                  <a:pt x="2081" y="304"/>
                </a:cubicBezTo>
                <a:cubicBezTo>
                  <a:pt x="2040" y="286"/>
                  <a:pt x="2004" y="278"/>
                  <a:pt x="1971" y="278"/>
                </a:cubicBezTo>
                <a:cubicBezTo>
                  <a:pt x="1617" y="278"/>
                  <a:pt x="1738" y="1256"/>
                  <a:pt x="1738" y="1256"/>
                </a:cubicBezTo>
                <a:cubicBezTo>
                  <a:pt x="1738" y="1256"/>
                  <a:pt x="1334" y="145"/>
                  <a:pt x="937" y="145"/>
                </a:cubicBezTo>
                <a:cubicBezTo>
                  <a:pt x="912" y="145"/>
                  <a:pt x="887" y="149"/>
                  <a:pt x="862" y="159"/>
                </a:cubicBezTo>
                <a:cubicBezTo>
                  <a:pt x="442" y="319"/>
                  <a:pt x="1662" y="1279"/>
                  <a:pt x="1662" y="1279"/>
                </a:cubicBezTo>
                <a:cubicBezTo>
                  <a:pt x="1662" y="1279"/>
                  <a:pt x="1137" y="1120"/>
                  <a:pt x="787" y="1120"/>
                </a:cubicBezTo>
                <a:cubicBezTo>
                  <a:pt x="612" y="1120"/>
                  <a:pt x="481" y="1160"/>
                  <a:pt x="481" y="1279"/>
                </a:cubicBezTo>
                <a:cubicBezTo>
                  <a:pt x="485" y="1470"/>
                  <a:pt x="845" y="1515"/>
                  <a:pt x="1189" y="1515"/>
                </a:cubicBezTo>
                <a:cubicBezTo>
                  <a:pt x="1422" y="1515"/>
                  <a:pt x="1649" y="1494"/>
                  <a:pt x="1753" y="1485"/>
                </a:cubicBezTo>
                <a:cubicBezTo>
                  <a:pt x="2416" y="2110"/>
                  <a:pt x="2874" y="2903"/>
                  <a:pt x="3079" y="3787"/>
                </a:cubicBezTo>
                <a:cubicBezTo>
                  <a:pt x="3057" y="3893"/>
                  <a:pt x="3034" y="4000"/>
                  <a:pt x="3011" y="4099"/>
                </a:cubicBezTo>
                <a:cubicBezTo>
                  <a:pt x="2744" y="5166"/>
                  <a:pt x="2302" y="5692"/>
                  <a:pt x="1593" y="7079"/>
                </a:cubicBezTo>
                <a:cubicBezTo>
                  <a:pt x="884" y="8466"/>
                  <a:pt x="351" y="9983"/>
                  <a:pt x="176" y="11820"/>
                </a:cubicBezTo>
                <a:cubicBezTo>
                  <a:pt x="0" y="13656"/>
                  <a:pt x="839" y="14990"/>
                  <a:pt x="1456" y="15104"/>
                </a:cubicBezTo>
                <a:cubicBezTo>
                  <a:pt x="1480" y="15108"/>
                  <a:pt x="1503" y="15110"/>
                  <a:pt x="1525" y="15110"/>
                </a:cubicBezTo>
                <a:cubicBezTo>
                  <a:pt x="2097" y="15110"/>
                  <a:pt x="2302" y="13848"/>
                  <a:pt x="2302" y="13847"/>
                </a:cubicBezTo>
                <a:lnTo>
                  <a:pt x="2302" y="13847"/>
                </a:lnTo>
                <a:cubicBezTo>
                  <a:pt x="2302" y="13848"/>
                  <a:pt x="2165" y="14944"/>
                  <a:pt x="2607" y="15104"/>
                </a:cubicBezTo>
                <a:cubicBezTo>
                  <a:pt x="2634" y="15114"/>
                  <a:pt x="2662" y="15118"/>
                  <a:pt x="2690" y="15118"/>
                </a:cubicBezTo>
                <a:cubicBezTo>
                  <a:pt x="3119" y="15118"/>
                  <a:pt x="3582" y="14083"/>
                  <a:pt x="3582" y="14083"/>
                </a:cubicBezTo>
                <a:lnTo>
                  <a:pt x="3582" y="14083"/>
                </a:lnTo>
                <a:cubicBezTo>
                  <a:pt x="3582" y="14083"/>
                  <a:pt x="3499" y="15257"/>
                  <a:pt x="4070" y="15394"/>
                </a:cubicBezTo>
                <a:cubicBezTo>
                  <a:pt x="4097" y="15400"/>
                  <a:pt x="4124" y="15403"/>
                  <a:pt x="4150" y="15403"/>
                </a:cubicBezTo>
                <a:cubicBezTo>
                  <a:pt x="4422" y="15403"/>
                  <a:pt x="4625" y="15090"/>
                  <a:pt x="4764" y="14784"/>
                </a:cubicBezTo>
                <a:lnTo>
                  <a:pt x="4764" y="14800"/>
                </a:lnTo>
                <a:lnTo>
                  <a:pt x="4771" y="14944"/>
                </a:lnTo>
                <a:lnTo>
                  <a:pt x="4771" y="14975"/>
                </a:lnTo>
                <a:cubicBezTo>
                  <a:pt x="4771" y="15013"/>
                  <a:pt x="4779" y="15051"/>
                  <a:pt x="4779" y="15089"/>
                </a:cubicBezTo>
                <a:cubicBezTo>
                  <a:pt x="4779" y="15112"/>
                  <a:pt x="4779" y="15127"/>
                  <a:pt x="4779" y="15143"/>
                </a:cubicBezTo>
                <a:cubicBezTo>
                  <a:pt x="4787" y="15173"/>
                  <a:pt x="4787" y="15211"/>
                  <a:pt x="4787" y="15242"/>
                </a:cubicBezTo>
                <a:cubicBezTo>
                  <a:pt x="4787" y="15257"/>
                  <a:pt x="4787" y="15280"/>
                  <a:pt x="4794" y="15295"/>
                </a:cubicBezTo>
                <a:cubicBezTo>
                  <a:pt x="4794" y="15325"/>
                  <a:pt x="4794" y="15364"/>
                  <a:pt x="4794" y="15394"/>
                </a:cubicBezTo>
                <a:cubicBezTo>
                  <a:pt x="4802" y="15409"/>
                  <a:pt x="4802" y="15425"/>
                  <a:pt x="4802" y="15440"/>
                </a:cubicBezTo>
                <a:cubicBezTo>
                  <a:pt x="4802" y="15478"/>
                  <a:pt x="4809" y="15508"/>
                  <a:pt x="4809" y="15547"/>
                </a:cubicBezTo>
                <a:lnTo>
                  <a:pt x="4809" y="15592"/>
                </a:lnTo>
                <a:cubicBezTo>
                  <a:pt x="4817" y="15630"/>
                  <a:pt x="4817" y="15676"/>
                  <a:pt x="4825" y="15714"/>
                </a:cubicBezTo>
                <a:lnTo>
                  <a:pt x="4825" y="15729"/>
                </a:lnTo>
                <a:cubicBezTo>
                  <a:pt x="4893" y="16530"/>
                  <a:pt x="4977" y="17231"/>
                  <a:pt x="4970" y="17238"/>
                </a:cubicBezTo>
                <a:cubicBezTo>
                  <a:pt x="5188" y="17279"/>
                  <a:pt x="5410" y="17299"/>
                  <a:pt x="5633" y="17299"/>
                </a:cubicBezTo>
                <a:cubicBezTo>
                  <a:pt x="5744" y="17299"/>
                  <a:pt x="5856" y="17294"/>
                  <a:pt x="5968" y="17284"/>
                </a:cubicBezTo>
                <a:cubicBezTo>
                  <a:pt x="6067" y="17277"/>
                  <a:pt x="6174" y="17261"/>
                  <a:pt x="6258" y="17200"/>
                </a:cubicBezTo>
                <a:cubicBezTo>
                  <a:pt x="6334" y="17139"/>
                  <a:pt x="6387" y="17017"/>
                  <a:pt x="6334" y="16934"/>
                </a:cubicBezTo>
                <a:cubicBezTo>
                  <a:pt x="6296" y="16865"/>
                  <a:pt x="6219" y="16835"/>
                  <a:pt x="6143" y="16819"/>
                </a:cubicBezTo>
                <a:cubicBezTo>
                  <a:pt x="5992" y="16778"/>
                  <a:pt x="5865" y="16718"/>
                  <a:pt x="5719" y="16718"/>
                </a:cubicBezTo>
                <a:cubicBezTo>
                  <a:pt x="5703" y="16718"/>
                  <a:pt x="5687" y="16719"/>
                  <a:pt x="5671" y="16720"/>
                </a:cubicBezTo>
                <a:cubicBezTo>
                  <a:pt x="5709" y="16537"/>
                  <a:pt x="5747" y="16347"/>
                  <a:pt x="5785" y="16156"/>
                </a:cubicBezTo>
                <a:cubicBezTo>
                  <a:pt x="5816" y="15996"/>
                  <a:pt x="5846" y="15836"/>
                  <a:pt x="5869" y="15676"/>
                </a:cubicBezTo>
                <a:cubicBezTo>
                  <a:pt x="5876" y="15646"/>
                  <a:pt x="5884" y="15607"/>
                  <a:pt x="5892" y="15569"/>
                </a:cubicBezTo>
                <a:cubicBezTo>
                  <a:pt x="6166" y="15196"/>
                  <a:pt x="6113" y="14213"/>
                  <a:pt x="6113" y="14213"/>
                </a:cubicBezTo>
                <a:lnTo>
                  <a:pt x="6113" y="14213"/>
                </a:lnTo>
                <a:cubicBezTo>
                  <a:pt x="6113" y="14213"/>
                  <a:pt x="6524" y="15326"/>
                  <a:pt x="6943" y="15638"/>
                </a:cubicBezTo>
                <a:cubicBezTo>
                  <a:pt x="6943" y="15646"/>
                  <a:pt x="6943" y="15661"/>
                  <a:pt x="6943" y="15676"/>
                </a:cubicBezTo>
                <a:cubicBezTo>
                  <a:pt x="6943" y="15699"/>
                  <a:pt x="6951" y="15722"/>
                  <a:pt x="6951" y="15745"/>
                </a:cubicBezTo>
                <a:cubicBezTo>
                  <a:pt x="6951" y="15783"/>
                  <a:pt x="6959" y="15821"/>
                  <a:pt x="6959" y="15851"/>
                </a:cubicBezTo>
                <a:cubicBezTo>
                  <a:pt x="6959" y="15874"/>
                  <a:pt x="6966" y="15897"/>
                  <a:pt x="6966" y="15920"/>
                </a:cubicBezTo>
                <a:cubicBezTo>
                  <a:pt x="6966" y="15943"/>
                  <a:pt x="6966" y="15966"/>
                  <a:pt x="6974" y="15996"/>
                </a:cubicBezTo>
                <a:cubicBezTo>
                  <a:pt x="6974" y="16019"/>
                  <a:pt x="6974" y="16042"/>
                  <a:pt x="6982" y="16065"/>
                </a:cubicBezTo>
                <a:cubicBezTo>
                  <a:pt x="6982" y="16088"/>
                  <a:pt x="6982" y="16103"/>
                  <a:pt x="6982" y="16126"/>
                </a:cubicBezTo>
                <a:cubicBezTo>
                  <a:pt x="6989" y="16149"/>
                  <a:pt x="6989" y="16171"/>
                  <a:pt x="6989" y="16202"/>
                </a:cubicBezTo>
                <a:cubicBezTo>
                  <a:pt x="6997" y="16217"/>
                  <a:pt x="6997" y="16232"/>
                  <a:pt x="6997" y="16248"/>
                </a:cubicBezTo>
                <a:cubicBezTo>
                  <a:pt x="6997" y="16271"/>
                  <a:pt x="7004" y="16293"/>
                  <a:pt x="7004" y="16316"/>
                </a:cubicBezTo>
                <a:cubicBezTo>
                  <a:pt x="7050" y="16758"/>
                  <a:pt x="7081" y="17063"/>
                  <a:pt x="7081" y="17071"/>
                </a:cubicBezTo>
                <a:cubicBezTo>
                  <a:pt x="7311" y="17114"/>
                  <a:pt x="7544" y="17138"/>
                  <a:pt x="7779" y="17138"/>
                </a:cubicBezTo>
                <a:cubicBezTo>
                  <a:pt x="7879" y="17138"/>
                  <a:pt x="7979" y="17133"/>
                  <a:pt x="8079" y="17124"/>
                </a:cubicBezTo>
                <a:cubicBezTo>
                  <a:pt x="8178" y="17109"/>
                  <a:pt x="8285" y="17094"/>
                  <a:pt x="8369" y="17033"/>
                </a:cubicBezTo>
                <a:cubicBezTo>
                  <a:pt x="8445" y="16972"/>
                  <a:pt x="8498" y="16850"/>
                  <a:pt x="8445" y="16766"/>
                </a:cubicBezTo>
                <a:cubicBezTo>
                  <a:pt x="8407" y="16705"/>
                  <a:pt x="8331" y="16674"/>
                  <a:pt x="8254" y="16652"/>
                </a:cubicBezTo>
                <a:cubicBezTo>
                  <a:pt x="8103" y="16610"/>
                  <a:pt x="7976" y="16550"/>
                  <a:pt x="7830" y="16550"/>
                </a:cubicBezTo>
                <a:cubicBezTo>
                  <a:pt x="7814" y="16550"/>
                  <a:pt x="7798" y="16551"/>
                  <a:pt x="7782" y="16553"/>
                </a:cubicBezTo>
                <a:cubicBezTo>
                  <a:pt x="7843" y="16286"/>
                  <a:pt x="7896" y="16019"/>
                  <a:pt x="7942" y="15745"/>
                </a:cubicBezTo>
                <a:cubicBezTo>
                  <a:pt x="7972" y="15562"/>
                  <a:pt x="8003" y="15379"/>
                  <a:pt x="8033" y="15196"/>
                </a:cubicBezTo>
                <a:lnTo>
                  <a:pt x="8041" y="15158"/>
                </a:lnTo>
                <a:cubicBezTo>
                  <a:pt x="8167" y="15368"/>
                  <a:pt x="8326" y="15527"/>
                  <a:pt x="8499" y="15527"/>
                </a:cubicBezTo>
                <a:cubicBezTo>
                  <a:pt x="8514" y="15527"/>
                  <a:pt x="8529" y="15526"/>
                  <a:pt x="8544" y="15524"/>
                </a:cubicBezTo>
                <a:cubicBezTo>
                  <a:pt x="9077" y="15440"/>
                  <a:pt x="9085" y="14213"/>
                  <a:pt x="9085" y="14213"/>
                </a:cubicBezTo>
                <a:cubicBezTo>
                  <a:pt x="9085" y="14213"/>
                  <a:pt x="9613" y="15398"/>
                  <a:pt x="10090" y="15398"/>
                </a:cubicBezTo>
                <a:cubicBezTo>
                  <a:pt x="10105" y="15398"/>
                  <a:pt x="10121" y="15397"/>
                  <a:pt x="10137" y="15394"/>
                </a:cubicBezTo>
                <a:cubicBezTo>
                  <a:pt x="10533" y="15325"/>
                  <a:pt x="10579" y="14510"/>
                  <a:pt x="10586" y="14205"/>
                </a:cubicBezTo>
                <a:cubicBezTo>
                  <a:pt x="10594" y="14469"/>
                  <a:pt x="10658" y="15107"/>
                  <a:pt x="11104" y="15107"/>
                </a:cubicBezTo>
                <a:cubicBezTo>
                  <a:pt x="11121" y="15107"/>
                  <a:pt x="11139" y="15106"/>
                  <a:pt x="11158" y="15104"/>
                </a:cubicBezTo>
                <a:cubicBezTo>
                  <a:pt x="11775" y="15036"/>
                  <a:pt x="12355" y="10516"/>
                  <a:pt x="11913" y="8870"/>
                </a:cubicBezTo>
                <a:cubicBezTo>
                  <a:pt x="11471" y="7216"/>
                  <a:pt x="9786" y="4938"/>
                  <a:pt x="9390" y="4099"/>
                </a:cubicBezTo>
                <a:lnTo>
                  <a:pt x="9375" y="4069"/>
                </a:lnTo>
                <a:cubicBezTo>
                  <a:pt x="9596" y="3185"/>
                  <a:pt x="10007" y="2369"/>
                  <a:pt x="10602" y="1660"/>
                </a:cubicBezTo>
                <a:cubicBezTo>
                  <a:pt x="10756" y="1729"/>
                  <a:pt x="11092" y="1856"/>
                  <a:pt x="11356" y="1856"/>
                </a:cubicBezTo>
                <a:cubicBezTo>
                  <a:pt x="11535" y="1856"/>
                  <a:pt x="11681" y="1798"/>
                  <a:pt x="11714" y="1622"/>
                </a:cubicBezTo>
                <a:cubicBezTo>
                  <a:pt x="11754" y="1417"/>
                  <a:pt x="11605" y="1355"/>
                  <a:pt x="11410" y="1355"/>
                </a:cubicBezTo>
                <a:cubicBezTo>
                  <a:pt x="11112" y="1355"/>
                  <a:pt x="10708" y="1500"/>
                  <a:pt x="10708" y="1500"/>
                </a:cubicBezTo>
                <a:cubicBezTo>
                  <a:pt x="10708" y="1500"/>
                  <a:pt x="11836" y="776"/>
                  <a:pt x="11593" y="403"/>
                </a:cubicBezTo>
                <a:cubicBezTo>
                  <a:pt x="11563" y="359"/>
                  <a:pt x="11528" y="340"/>
                  <a:pt x="11488" y="340"/>
                </a:cubicBezTo>
                <a:cubicBezTo>
                  <a:pt x="11193" y="340"/>
                  <a:pt x="10670" y="1432"/>
                  <a:pt x="10670" y="1432"/>
                </a:cubicBezTo>
                <a:cubicBezTo>
                  <a:pt x="10670" y="1432"/>
                  <a:pt x="10756" y="277"/>
                  <a:pt x="10442" y="277"/>
                </a:cubicBezTo>
                <a:cubicBezTo>
                  <a:pt x="10432" y="277"/>
                  <a:pt x="10422" y="279"/>
                  <a:pt x="10411" y="281"/>
                </a:cubicBezTo>
                <a:cubicBezTo>
                  <a:pt x="10114" y="349"/>
                  <a:pt x="10388" y="1264"/>
                  <a:pt x="10487" y="1546"/>
                </a:cubicBezTo>
                <a:cubicBezTo>
                  <a:pt x="9923" y="2209"/>
                  <a:pt x="9512" y="2979"/>
                  <a:pt x="9276" y="3810"/>
                </a:cubicBezTo>
                <a:cubicBezTo>
                  <a:pt x="9001" y="2986"/>
                  <a:pt x="9032" y="1881"/>
                  <a:pt x="8681" y="1195"/>
                </a:cubicBezTo>
                <a:cubicBezTo>
                  <a:pt x="8303" y="474"/>
                  <a:pt x="7656" y="0"/>
                  <a:pt x="63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57"/>
          <p:cNvSpPr/>
          <p:nvPr/>
        </p:nvSpPr>
        <p:spPr>
          <a:xfrm>
            <a:off x="4034407" y="3151178"/>
            <a:ext cx="878811" cy="1172515"/>
          </a:xfrm>
          <a:custGeom>
            <a:avLst/>
            <a:gdLst/>
            <a:ahLst/>
            <a:cxnLst/>
            <a:rect l="l" t="t" r="r" b="b"/>
            <a:pathLst>
              <a:path w="13369" h="17837" extrusionOk="0">
                <a:moveTo>
                  <a:pt x="6116" y="0"/>
                </a:moveTo>
                <a:cubicBezTo>
                  <a:pt x="6112" y="0"/>
                  <a:pt x="6109" y="0"/>
                  <a:pt x="6105" y="0"/>
                </a:cubicBezTo>
                <a:cubicBezTo>
                  <a:pt x="5091" y="23"/>
                  <a:pt x="5991" y="2096"/>
                  <a:pt x="5991" y="2096"/>
                </a:cubicBezTo>
                <a:cubicBezTo>
                  <a:pt x="5991" y="2096"/>
                  <a:pt x="5216" y="768"/>
                  <a:pt x="4539" y="768"/>
                </a:cubicBezTo>
                <a:cubicBezTo>
                  <a:pt x="4410" y="768"/>
                  <a:pt x="4285" y="816"/>
                  <a:pt x="4169" y="930"/>
                </a:cubicBezTo>
                <a:cubicBezTo>
                  <a:pt x="3445" y="1647"/>
                  <a:pt x="4977" y="2645"/>
                  <a:pt x="4977" y="2645"/>
                </a:cubicBezTo>
                <a:cubicBezTo>
                  <a:pt x="3910" y="2767"/>
                  <a:pt x="2546" y="3316"/>
                  <a:pt x="1768" y="4238"/>
                </a:cubicBezTo>
                <a:cubicBezTo>
                  <a:pt x="983" y="5168"/>
                  <a:pt x="839" y="6181"/>
                  <a:pt x="724" y="7363"/>
                </a:cubicBezTo>
                <a:cubicBezTo>
                  <a:pt x="610" y="8552"/>
                  <a:pt x="1044" y="9908"/>
                  <a:pt x="1128" y="10777"/>
                </a:cubicBezTo>
                <a:cubicBezTo>
                  <a:pt x="1212" y="11646"/>
                  <a:pt x="1303" y="11996"/>
                  <a:pt x="1044" y="13323"/>
                </a:cubicBezTo>
                <a:cubicBezTo>
                  <a:pt x="785" y="14656"/>
                  <a:pt x="0" y="15380"/>
                  <a:pt x="610" y="15639"/>
                </a:cubicBezTo>
                <a:cubicBezTo>
                  <a:pt x="659" y="15661"/>
                  <a:pt x="711" y="15671"/>
                  <a:pt x="764" y="15671"/>
                </a:cubicBezTo>
                <a:cubicBezTo>
                  <a:pt x="917" y="15671"/>
                  <a:pt x="1084" y="15589"/>
                  <a:pt x="1242" y="15464"/>
                </a:cubicBezTo>
                <a:lnTo>
                  <a:pt x="1242" y="15464"/>
                </a:lnTo>
                <a:cubicBezTo>
                  <a:pt x="1242" y="15731"/>
                  <a:pt x="1235" y="15990"/>
                  <a:pt x="1227" y="16257"/>
                </a:cubicBezTo>
                <a:cubicBezTo>
                  <a:pt x="1227" y="16493"/>
                  <a:pt x="1204" y="16752"/>
                  <a:pt x="1037" y="16905"/>
                </a:cubicBezTo>
                <a:cubicBezTo>
                  <a:pt x="960" y="16966"/>
                  <a:pt x="869" y="17011"/>
                  <a:pt x="823" y="17095"/>
                </a:cubicBezTo>
                <a:cubicBezTo>
                  <a:pt x="770" y="17209"/>
                  <a:pt x="831" y="17347"/>
                  <a:pt x="938" y="17415"/>
                </a:cubicBezTo>
                <a:cubicBezTo>
                  <a:pt x="1037" y="17484"/>
                  <a:pt x="1159" y="17507"/>
                  <a:pt x="1281" y="17522"/>
                </a:cubicBezTo>
                <a:cubicBezTo>
                  <a:pt x="1366" y="17534"/>
                  <a:pt x="1455" y="17545"/>
                  <a:pt x="1541" y="17545"/>
                </a:cubicBezTo>
                <a:cubicBezTo>
                  <a:pt x="1671" y="17545"/>
                  <a:pt x="1794" y="17520"/>
                  <a:pt x="1890" y="17438"/>
                </a:cubicBezTo>
                <a:cubicBezTo>
                  <a:pt x="2035" y="17316"/>
                  <a:pt x="2058" y="17118"/>
                  <a:pt x="2081" y="16927"/>
                </a:cubicBezTo>
                <a:cubicBezTo>
                  <a:pt x="2096" y="16783"/>
                  <a:pt x="2111" y="16638"/>
                  <a:pt x="2127" y="16493"/>
                </a:cubicBezTo>
                <a:cubicBezTo>
                  <a:pt x="2142" y="16333"/>
                  <a:pt x="2157" y="16173"/>
                  <a:pt x="2172" y="16005"/>
                </a:cubicBezTo>
                <a:cubicBezTo>
                  <a:pt x="2180" y="15982"/>
                  <a:pt x="2180" y="15967"/>
                  <a:pt x="2180" y="15944"/>
                </a:cubicBezTo>
                <a:cubicBezTo>
                  <a:pt x="2189" y="15945"/>
                  <a:pt x="2199" y="15945"/>
                  <a:pt x="2208" y="15945"/>
                </a:cubicBezTo>
                <a:cubicBezTo>
                  <a:pt x="2576" y="15945"/>
                  <a:pt x="2878" y="15363"/>
                  <a:pt x="3049" y="14961"/>
                </a:cubicBezTo>
                <a:cubicBezTo>
                  <a:pt x="3064" y="15121"/>
                  <a:pt x="3102" y="15281"/>
                  <a:pt x="3110" y="15411"/>
                </a:cubicBezTo>
                <a:cubicBezTo>
                  <a:pt x="3125" y="15571"/>
                  <a:pt x="3133" y="15731"/>
                  <a:pt x="3148" y="15883"/>
                </a:cubicBezTo>
                <a:cubicBezTo>
                  <a:pt x="3163" y="16059"/>
                  <a:pt x="3178" y="16226"/>
                  <a:pt x="3194" y="16394"/>
                </a:cubicBezTo>
                <a:cubicBezTo>
                  <a:pt x="3209" y="16623"/>
                  <a:pt x="3216" y="16882"/>
                  <a:pt x="3064" y="17057"/>
                </a:cubicBezTo>
                <a:cubicBezTo>
                  <a:pt x="2995" y="17126"/>
                  <a:pt x="2904" y="17179"/>
                  <a:pt x="2873" y="17270"/>
                </a:cubicBezTo>
                <a:cubicBezTo>
                  <a:pt x="2835" y="17385"/>
                  <a:pt x="2912" y="17514"/>
                  <a:pt x="3018" y="17575"/>
                </a:cubicBezTo>
                <a:cubicBezTo>
                  <a:pt x="3125" y="17636"/>
                  <a:pt x="3255" y="17644"/>
                  <a:pt x="3376" y="17644"/>
                </a:cubicBezTo>
                <a:cubicBezTo>
                  <a:pt x="3420" y="17647"/>
                  <a:pt x="3466" y="17649"/>
                  <a:pt x="3512" y="17649"/>
                </a:cubicBezTo>
                <a:cubicBezTo>
                  <a:pt x="3681" y="17649"/>
                  <a:pt x="3857" y="17619"/>
                  <a:pt x="3971" y="17499"/>
                </a:cubicBezTo>
                <a:cubicBezTo>
                  <a:pt x="4100" y="17362"/>
                  <a:pt x="4108" y="17156"/>
                  <a:pt x="4108" y="16973"/>
                </a:cubicBezTo>
                <a:lnTo>
                  <a:pt x="4108" y="15518"/>
                </a:lnTo>
                <a:cubicBezTo>
                  <a:pt x="4504" y="15175"/>
                  <a:pt x="4687" y="14397"/>
                  <a:pt x="4687" y="14397"/>
                </a:cubicBezTo>
                <a:cubicBezTo>
                  <a:pt x="4687" y="14397"/>
                  <a:pt x="4748" y="14999"/>
                  <a:pt x="4962" y="15380"/>
                </a:cubicBezTo>
                <a:cubicBezTo>
                  <a:pt x="4969" y="15396"/>
                  <a:pt x="4969" y="15418"/>
                  <a:pt x="4969" y="15441"/>
                </a:cubicBezTo>
                <a:cubicBezTo>
                  <a:pt x="4969" y="15457"/>
                  <a:pt x="4977" y="15472"/>
                  <a:pt x="4977" y="15487"/>
                </a:cubicBezTo>
                <a:cubicBezTo>
                  <a:pt x="4992" y="15815"/>
                  <a:pt x="5000" y="16142"/>
                  <a:pt x="5015" y="16470"/>
                </a:cubicBezTo>
                <a:cubicBezTo>
                  <a:pt x="5030" y="16706"/>
                  <a:pt x="4992" y="16889"/>
                  <a:pt x="4916" y="17110"/>
                </a:cubicBezTo>
                <a:cubicBezTo>
                  <a:pt x="4847" y="17293"/>
                  <a:pt x="4825" y="17484"/>
                  <a:pt x="4969" y="17636"/>
                </a:cubicBezTo>
                <a:cubicBezTo>
                  <a:pt x="5091" y="17781"/>
                  <a:pt x="5289" y="17834"/>
                  <a:pt x="5480" y="17834"/>
                </a:cubicBezTo>
                <a:cubicBezTo>
                  <a:pt x="5495" y="17836"/>
                  <a:pt x="5510" y="17836"/>
                  <a:pt x="5525" y="17836"/>
                </a:cubicBezTo>
                <a:cubicBezTo>
                  <a:pt x="5612" y="17836"/>
                  <a:pt x="5705" y="17816"/>
                  <a:pt x="5770" y="17751"/>
                </a:cubicBezTo>
                <a:cubicBezTo>
                  <a:pt x="5853" y="17667"/>
                  <a:pt x="5861" y="17530"/>
                  <a:pt x="5861" y="17408"/>
                </a:cubicBezTo>
                <a:cubicBezTo>
                  <a:pt x="5876" y="16828"/>
                  <a:pt x="5914" y="16242"/>
                  <a:pt x="5952" y="15655"/>
                </a:cubicBezTo>
                <a:lnTo>
                  <a:pt x="5952" y="15647"/>
                </a:lnTo>
                <a:cubicBezTo>
                  <a:pt x="5960" y="15594"/>
                  <a:pt x="5960" y="15533"/>
                  <a:pt x="5968" y="15472"/>
                </a:cubicBezTo>
                <a:cubicBezTo>
                  <a:pt x="5975" y="15380"/>
                  <a:pt x="5975" y="15289"/>
                  <a:pt x="5983" y="15197"/>
                </a:cubicBezTo>
                <a:cubicBezTo>
                  <a:pt x="5991" y="15106"/>
                  <a:pt x="5998" y="15015"/>
                  <a:pt x="5998" y="14931"/>
                </a:cubicBezTo>
                <a:cubicBezTo>
                  <a:pt x="6006" y="14877"/>
                  <a:pt x="6006" y="14824"/>
                  <a:pt x="6006" y="14771"/>
                </a:cubicBezTo>
                <a:cubicBezTo>
                  <a:pt x="6097" y="14473"/>
                  <a:pt x="6135" y="14214"/>
                  <a:pt x="6135" y="14214"/>
                </a:cubicBezTo>
                <a:cubicBezTo>
                  <a:pt x="6135" y="14214"/>
                  <a:pt x="6219" y="15670"/>
                  <a:pt x="6859" y="15670"/>
                </a:cubicBezTo>
                <a:lnTo>
                  <a:pt x="6875" y="15670"/>
                </a:lnTo>
                <a:cubicBezTo>
                  <a:pt x="6882" y="15853"/>
                  <a:pt x="6898" y="16036"/>
                  <a:pt x="6905" y="16219"/>
                </a:cubicBezTo>
                <a:cubicBezTo>
                  <a:pt x="6936" y="16615"/>
                  <a:pt x="6958" y="17011"/>
                  <a:pt x="6958" y="17408"/>
                </a:cubicBezTo>
                <a:cubicBezTo>
                  <a:pt x="6966" y="17530"/>
                  <a:pt x="6974" y="17667"/>
                  <a:pt x="7058" y="17751"/>
                </a:cubicBezTo>
                <a:cubicBezTo>
                  <a:pt x="7122" y="17816"/>
                  <a:pt x="7209" y="17836"/>
                  <a:pt x="7300" y="17836"/>
                </a:cubicBezTo>
                <a:cubicBezTo>
                  <a:pt x="7316" y="17836"/>
                  <a:pt x="7331" y="17836"/>
                  <a:pt x="7347" y="17834"/>
                </a:cubicBezTo>
                <a:cubicBezTo>
                  <a:pt x="7530" y="17834"/>
                  <a:pt x="7728" y="17781"/>
                  <a:pt x="7858" y="17636"/>
                </a:cubicBezTo>
                <a:cubicBezTo>
                  <a:pt x="8003" y="17484"/>
                  <a:pt x="7980" y="17293"/>
                  <a:pt x="7911" y="17110"/>
                </a:cubicBezTo>
                <a:cubicBezTo>
                  <a:pt x="7835" y="16889"/>
                  <a:pt x="7797" y="16706"/>
                  <a:pt x="7804" y="16470"/>
                </a:cubicBezTo>
                <a:cubicBezTo>
                  <a:pt x="7820" y="16142"/>
                  <a:pt x="7835" y="15815"/>
                  <a:pt x="7850" y="15487"/>
                </a:cubicBezTo>
                <a:cubicBezTo>
                  <a:pt x="7850" y="15472"/>
                  <a:pt x="7858" y="15457"/>
                  <a:pt x="7858" y="15441"/>
                </a:cubicBezTo>
                <a:cubicBezTo>
                  <a:pt x="7865" y="15350"/>
                  <a:pt x="7873" y="15243"/>
                  <a:pt x="7888" y="15144"/>
                </a:cubicBezTo>
                <a:cubicBezTo>
                  <a:pt x="7971" y="15261"/>
                  <a:pt x="8103" y="15353"/>
                  <a:pt x="8296" y="15353"/>
                </a:cubicBezTo>
                <a:cubicBezTo>
                  <a:pt x="8317" y="15353"/>
                  <a:pt x="8339" y="15352"/>
                  <a:pt x="8361" y="15350"/>
                </a:cubicBezTo>
                <a:cubicBezTo>
                  <a:pt x="8506" y="15335"/>
                  <a:pt x="8628" y="15274"/>
                  <a:pt x="8719" y="15175"/>
                </a:cubicBezTo>
                <a:lnTo>
                  <a:pt x="8719" y="15990"/>
                </a:lnTo>
                <a:lnTo>
                  <a:pt x="8719" y="16973"/>
                </a:lnTo>
                <a:cubicBezTo>
                  <a:pt x="8719" y="17156"/>
                  <a:pt x="8727" y="17362"/>
                  <a:pt x="8856" y="17499"/>
                </a:cubicBezTo>
                <a:cubicBezTo>
                  <a:pt x="8970" y="17619"/>
                  <a:pt x="9141" y="17649"/>
                  <a:pt x="9313" y="17649"/>
                </a:cubicBezTo>
                <a:cubicBezTo>
                  <a:pt x="9359" y="17649"/>
                  <a:pt x="9405" y="17647"/>
                  <a:pt x="9451" y="17644"/>
                </a:cubicBezTo>
                <a:cubicBezTo>
                  <a:pt x="9573" y="17644"/>
                  <a:pt x="9702" y="17636"/>
                  <a:pt x="9809" y="17575"/>
                </a:cubicBezTo>
                <a:cubicBezTo>
                  <a:pt x="9916" y="17514"/>
                  <a:pt x="9992" y="17385"/>
                  <a:pt x="9954" y="17270"/>
                </a:cubicBezTo>
                <a:cubicBezTo>
                  <a:pt x="9916" y="17179"/>
                  <a:pt x="9824" y="17126"/>
                  <a:pt x="9763" y="17057"/>
                </a:cubicBezTo>
                <a:cubicBezTo>
                  <a:pt x="9603" y="16882"/>
                  <a:pt x="9618" y="16623"/>
                  <a:pt x="9634" y="16394"/>
                </a:cubicBezTo>
                <a:cubicBezTo>
                  <a:pt x="9649" y="16264"/>
                  <a:pt x="9656" y="16142"/>
                  <a:pt x="9664" y="16021"/>
                </a:cubicBezTo>
                <a:cubicBezTo>
                  <a:pt x="9679" y="15868"/>
                  <a:pt x="9695" y="15716"/>
                  <a:pt x="9702" y="15563"/>
                </a:cubicBezTo>
                <a:cubicBezTo>
                  <a:pt x="9778" y="15624"/>
                  <a:pt x="9862" y="15662"/>
                  <a:pt x="9954" y="15670"/>
                </a:cubicBezTo>
                <a:cubicBezTo>
                  <a:pt x="9965" y="15671"/>
                  <a:pt x="9975" y="15672"/>
                  <a:pt x="9986" y="15672"/>
                </a:cubicBezTo>
                <a:cubicBezTo>
                  <a:pt x="10586" y="15672"/>
                  <a:pt x="10358" y="13994"/>
                  <a:pt x="10358" y="13993"/>
                </a:cubicBezTo>
                <a:lnTo>
                  <a:pt x="10358" y="13993"/>
                </a:lnTo>
                <a:cubicBezTo>
                  <a:pt x="10358" y="13993"/>
                  <a:pt x="10396" y="14085"/>
                  <a:pt x="10464" y="14207"/>
                </a:cubicBezTo>
                <a:cubicBezTo>
                  <a:pt x="10563" y="15114"/>
                  <a:pt x="10655" y="16021"/>
                  <a:pt x="10746" y="16927"/>
                </a:cubicBezTo>
                <a:cubicBezTo>
                  <a:pt x="10769" y="17118"/>
                  <a:pt x="10792" y="17316"/>
                  <a:pt x="10937" y="17438"/>
                </a:cubicBezTo>
                <a:cubicBezTo>
                  <a:pt x="11033" y="17520"/>
                  <a:pt x="11156" y="17545"/>
                  <a:pt x="11286" y="17545"/>
                </a:cubicBezTo>
                <a:cubicBezTo>
                  <a:pt x="11372" y="17545"/>
                  <a:pt x="11461" y="17534"/>
                  <a:pt x="11547" y="17522"/>
                </a:cubicBezTo>
                <a:cubicBezTo>
                  <a:pt x="11668" y="17507"/>
                  <a:pt x="11790" y="17484"/>
                  <a:pt x="11890" y="17415"/>
                </a:cubicBezTo>
                <a:cubicBezTo>
                  <a:pt x="11989" y="17347"/>
                  <a:pt x="12057" y="17209"/>
                  <a:pt x="12004" y="17095"/>
                </a:cubicBezTo>
                <a:cubicBezTo>
                  <a:pt x="11958" y="17011"/>
                  <a:pt x="11867" y="16966"/>
                  <a:pt x="11790" y="16905"/>
                </a:cubicBezTo>
                <a:cubicBezTo>
                  <a:pt x="11615" y="16752"/>
                  <a:pt x="11600" y="16493"/>
                  <a:pt x="11600" y="16257"/>
                </a:cubicBezTo>
                <a:cubicBezTo>
                  <a:pt x="11592" y="16158"/>
                  <a:pt x="11592" y="16059"/>
                  <a:pt x="11592" y="15952"/>
                </a:cubicBezTo>
                <a:cubicBezTo>
                  <a:pt x="11585" y="15845"/>
                  <a:pt x="11585" y="15731"/>
                  <a:pt x="11585" y="15617"/>
                </a:cubicBezTo>
                <a:cubicBezTo>
                  <a:pt x="11585" y="15502"/>
                  <a:pt x="11577" y="15388"/>
                  <a:pt x="11577" y="15274"/>
                </a:cubicBezTo>
                <a:cubicBezTo>
                  <a:pt x="11577" y="15197"/>
                  <a:pt x="11585" y="15098"/>
                  <a:pt x="11585" y="15007"/>
                </a:cubicBezTo>
                <a:cubicBezTo>
                  <a:pt x="11981" y="14755"/>
                  <a:pt x="11691" y="13933"/>
                  <a:pt x="11691" y="13932"/>
                </a:cubicBezTo>
                <a:lnTo>
                  <a:pt x="11691" y="13932"/>
                </a:lnTo>
                <a:cubicBezTo>
                  <a:pt x="11692" y="13933"/>
                  <a:pt x="12446" y="15064"/>
                  <a:pt x="12876" y="15064"/>
                </a:cubicBezTo>
                <a:cubicBezTo>
                  <a:pt x="12907" y="15064"/>
                  <a:pt x="12937" y="15058"/>
                  <a:pt x="12964" y="15045"/>
                </a:cubicBezTo>
                <a:cubicBezTo>
                  <a:pt x="13368" y="14847"/>
                  <a:pt x="13368" y="14542"/>
                  <a:pt x="13139" y="13559"/>
                </a:cubicBezTo>
                <a:cubicBezTo>
                  <a:pt x="12903" y="12576"/>
                  <a:pt x="11920" y="11097"/>
                  <a:pt x="11775" y="9908"/>
                </a:cubicBezTo>
                <a:cubicBezTo>
                  <a:pt x="11630" y="8727"/>
                  <a:pt x="12179" y="8437"/>
                  <a:pt x="12156" y="6639"/>
                </a:cubicBezTo>
                <a:cubicBezTo>
                  <a:pt x="12126" y="4848"/>
                  <a:pt x="10739" y="3514"/>
                  <a:pt x="9839" y="3079"/>
                </a:cubicBezTo>
                <a:cubicBezTo>
                  <a:pt x="9207" y="2774"/>
                  <a:pt x="8347" y="2728"/>
                  <a:pt x="7894" y="2728"/>
                </a:cubicBezTo>
                <a:cubicBezTo>
                  <a:pt x="7703" y="2728"/>
                  <a:pt x="7583" y="2736"/>
                  <a:pt x="7583" y="2736"/>
                </a:cubicBezTo>
                <a:cubicBezTo>
                  <a:pt x="7583" y="2736"/>
                  <a:pt x="9870" y="854"/>
                  <a:pt x="8826" y="130"/>
                </a:cubicBezTo>
                <a:cubicBezTo>
                  <a:pt x="8698" y="42"/>
                  <a:pt x="8573" y="3"/>
                  <a:pt x="8451" y="3"/>
                </a:cubicBezTo>
                <a:cubicBezTo>
                  <a:pt x="7570" y="3"/>
                  <a:pt x="6859" y="2012"/>
                  <a:pt x="6859" y="2012"/>
                </a:cubicBezTo>
                <a:cubicBezTo>
                  <a:pt x="6859" y="2012"/>
                  <a:pt x="7117" y="0"/>
                  <a:pt x="61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57"/>
          <p:cNvSpPr/>
          <p:nvPr/>
        </p:nvSpPr>
        <p:spPr>
          <a:xfrm>
            <a:off x="2977329" y="2953515"/>
            <a:ext cx="907340" cy="1436967"/>
          </a:xfrm>
          <a:custGeom>
            <a:avLst/>
            <a:gdLst/>
            <a:ahLst/>
            <a:cxnLst/>
            <a:rect l="l" t="t" r="r" b="b"/>
            <a:pathLst>
              <a:path w="13803" h="21860" extrusionOk="0">
                <a:moveTo>
                  <a:pt x="3719" y="0"/>
                </a:moveTo>
                <a:cubicBezTo>
                  <a:pt x="3625" y="0"/>
                  <a:pt x="3529" y="35"/>
                  <a:pt x="3453" y="111"/>
                </a:cubicBezTo>
                <a:cubicBezTo>
                  <a:pt x="3285" y="279"/>
                  <a:pt x="3384" y="683"/>
                  <a:pt x="3620" y="751"/>
                </a:cubicBezTo>
                <a:lnTo>
                  <a:pt x="3651" y="751"/>
                </a:lnTo>
                <a:cubicBezTo>
                  <a:pt x="3620" y="1148"/>
                  <a:pt x="3613" y="1536"/>
                  <a:pt x="3635" y="1925"/>
                </a:cubicBezTo>
                <a:cubicBezTo>
                  <a:pt x="3003" y="1994"/>
                  <a:pt x="2477" y="2291"/>
                  <a:pt x="2065" y="2687"/>
                </a:cubicBezTo>
                <a:cubicBezTo>
                  <a:pt x="1852" y="2260"/>
                  <a:pt x="1562" y="1879"/>
                  <a:pt x="1212" y="1559"/>
                </a:cubicBezTo>
                <a:cubicBezTo>
                  <a:pt x="1227" y="1514"/>
                  <a:pt x="1235" y="1475"/>
                  <a:pt x="1235" y="1430"/>
                </a:cubicBezTo>
                <a:cubicBezTo>
                  <a:pt x="1235" y="1300"/>
                  <a:pt x="1159" y="1155"/>
                  <a:pt x="1029" y="1110"/>
                </a:cubicBezTo>
                <a:cubicBezTo>
                  <a:pt x="975" y="1089"/>
                  <a:pt x="923" y="1079"/>
                  <a:pt x="875" y="1079"/>
                </a:cubicBezTo>
                <a:cubicBezTo>
                  <a:pt x="568" y="1079"/>
                  <a:pt x="389" y="1458"/>
                  <a:pt x="534" y="1735"/>
                </a:cubicBezTo>
                <a:cubicBezTo>
                  <a:pt x="590" y="1841"/>
                  <a:pt x="707" y="1934"/>
                  <a:pt x="827" y="1934"/>
                </a:cubicBezTo>
                <a:cubicBezTo>
                  <a:pt x="836" y="1934"/>
                  <a:pt x="845" y="1934"/>
                  <a:pt x="854" y="1933"/>
                </a:cubicBezTo>
                <a:cubicBezTo>
                  <a:pt x="945" y="1918"/>
                  <a:pt x="1021" y="1864"/>
                  <a:pt x="1075" y="1796"/>
                </a:cubicBezTo>
                <a:cubicBezTo>
                  <a:pt x="1098" y="1773"/>
                  <a:pt x="1120" y="1742"/>
                  <a:pt x="1143" y="1712"/>
                </a:cubicBezTo>
                <a:cubicBezTo>
                  <a:pt x="1471" y="2032"/>
                  <a:pt x="1745" y="2398"/>
                  <a:pt x="1944" y="2809"/>
                </a:cubicBezTo>
                <a:cubicBezTo>
                  <a:pt x="1159" y="3640"/>
                  <a:pt x="793" y="4837"/>
                  <a:pt x="816" y="5393"/>
                </a:cubicBezTo>
                <a:cubicBezTo>
                  <a:pt x="846" y="6269"/>
                  <a:pt x="1044" y="6620"/>
                  <a:pt x="1631" y="7313"/>
                </a:cubicBezTo>
                <a:cubicBezTo>
                  <a:pt x="2218" y="8015"/>
                  <a:pt x="2767" y="8891"/>
                  <a:pt x="2744" y="9386"/>
                </a:cubicBezTo>
                <a:cubicBezTo>
                  <a:pt x="2713" y="9889"/>
                  <a:pt x="2767" y="10034"/>
                  <a:pt x="1631" y="11597"/>
                </a:cubicBezTo>
                <a:cubicBezTo>
                  <a:pt x="495" y="13167"/>
                  <a:pt x="229" y="14531"/>
                  <a:pt x="114" y="16078"/>
                </a:cubicBezTo>
                <a:cubicBezTo>
                  <a:pt x="0" y="17625"/>
                  <a:pt x="816" y="19172"/>
                  <a:pt x="1517" y="19226"/>
                </a:cubicBezTo>
                <a:cubicBezTo>
                  <a:pt x="1535" y="19228"/>
                  <a:pt x="1552" y="19229"/>
                  <a:pt x="1569" y="19229"/>
                </a:cubicBezTo>
                <a:cubicBezTo>
                  <a:pt x="1610" y="19229"/>
                  <a:pt x="1649" y="19223"/>
                  <a:pt x="1692" y="19218"/>
                </a:cubicBezTo>
                <a:lnTo>
                  <a:pt x="1692" y="19218"/>
                </a:lnTo>
                <a:cubicBezTo>
                  <a:pt x="1593" y="19416"/>
                  <a:pt x="1501" y="19607"/>
                  <a:pt x="1410" y="19797"/>
                </a:cubicBezTo>
                <a:cubicBezTo>
                  <a:pt x="1341" y="19934"/>
                  <a:pt x="1280" y="20064"/>
                  <a:pt x="1212" y="20194"/>
                </a:cubicBezTo>
                <a:cubicBezTo>
                  <a:pt x="1028" y="20162"/>
                  <a:pt x="836" y="20145"/>
                  <a:pt x="645" y="20145"/>
                </a:cubicBezTo>
                <a:cubicBezTo>
                  <a:pt x="559" y="20145"/>
                  <a:pt x="474" y="20148"/>
                  <a:pt x="389" y="20156"/>
                </a:cubicBezTo>
                <a:cubicBezTo>
                  <a:pt x="290" y="20171"/>
                  <a:pt x="168" y="20194"/>
                  <a:pt x="137" y="20285"/>
                </a:cubicBezTo>
                <a:cubicBezTo>
                  <a:pt x="114" y="20354"/>
                  <a:pt x="137" y="20422"/>
                  <a:pt x="183" y="20476"/>
                </a:cubicBezTo>
                <a:cubicBezTo>
                  <a:pt x="229" y="20521"/>
                  <a:pt x="290" y="20552"/>
                  <a:pt x="351" y="20582"/>
                </a:cubicBezTo>
                <a:cubicBezTo>
                  <a:pt x="739" y="20780"/>
                  <a:pt x="1265" y="21009"/>
                  <a:pt x="1654" y="21207"/>
                </a:cubicBezTo>
                <a:cubicBezTo>
                  <a:pt x="2050" y="20567"/>
                  <a:pt x="2447" y="19934"/>
                  <a:pt x="2843" y="19294"/>
                </a:cubicBezTo>
                <a:cubicBezTo>
                  <a:pt x="2889" y="19332"/>
                  <a:pt x="2942" y="19355"/>
                  <a:pt x="3003" y="19371"/>
                </a:cubicBezTo>
                <a:cubicBezTo>
                  <a:pt x="3028" y="19377"/>
                  <a:pt x="3052" y="19380"/>
                  <a:pt x="3076" y="19380"/>
                </a:cubicBezTo>
                <a:cubicBezTo>
                  <a:pt x="3499" y="19380"/>
                  <a:pt x="3765" y="18411"/>
                  <a:pt x="3765" y="18410"/>
                </a:cubicBezTo>
                <a:lnTo>
                  <a:pt x="3765" y="18410"/>
                </a:lnTo>
                <a:cubicBezTo>
                  <a:pt x="3765" y="18410"/>
                  <a:pt x="3757" y="18769"/>
                  <a:pt x="3857" y="19089"/>
                </a:cubicBezTo>
                <a:cubicBezTo>
                  <a:pt x="3879" y="19485"/>
                  <a:pt x="3902" y="19881"/>
                  <a:pt x="3917" y="20270"/>
                </a:cubicBezTo>
                <a:lnTo>
                  <a:pt x="3917" y="20277"/>
                </a:lnTo>
                <a:cubicBezTo>
                  <a:pt x="3933" y="20468"/>
                  <a:pt x="3940" y="20659"/>
                  <a:pt x="3948" y="20849"/>
                </a:cubicBezTo>
                <a:cubicBezTo>
                  <a:pt x="3689" y="20941"/>
                  <a:pt x="3437" y="21062"/>
                  <a:pt x="3201" y="21215"/>
                </a:cubicBezTo>
                <a:cubicBezTo>
                  <a:pt x="3117" y="21276"/>
                  <a:pt x="3033" y="21352"/>
                  <a:pt x="3049" y="21451"/>
                </a:cubicBezTo>
                <a:cubicBezTo>
                  <a:pt x="3056" y="21520"/>
                  <a:pt x="3110" y="21565"/>
                  <a:pt x="3178" y="21588"/>
                </a:cubicBezTo>
                <a:cubicBezTo>
                  <a:pt x="3217" y="21603"/>
                  <a:pt x="3259" y="21608"/>
                  <a:pt x="3301" y="21608"/>
                </a:cubicBezTo>
                <a:cubicBezTo>
                  <a:pt x="3326" y="21608"/>
                  <a:pt x="3351" y="21606"/>
                  <a:pt x="3376" y="21604"/>
                </a:cubicBezTo>
                <a:cubicBezTo>
                  <a:pt x="3811" y="21588"/>
                  <a:pt x="4382" y="21543"/>
                  <a:pt x="4817" y="21527"/>
                </a:cubicBezTo>
                <a:cubicBezTo>
                  <a:pt x="4863" y="20750"/>
                  <a:pt x="4908" y="19973"/>
                  <a:pt x="4946" y="19195"/>
                </a:cubicBezTo>
                <a:cubicBezTo>
                  <a:pt x="5160" y="18852"/>
                  <a:pt x="5251" y="18410"/>
                  <a:pt x="5251" y="18410"/>
                </a:cubicBezTo>
                <a:cubicBezTo>
                  <a:pt x="5251" y="18410"/>
                  <a:pt x="5251" y="19317"/>
                  <a:pt x="5808" y="19317"/>
                </a:cubicBezTo>
                <a:cubicBezTo>
                  <a:pt x="6364" y="19317"/>
                  <a:pt x="6448" y="18410"/>
                  <a:pt x="6448" y="18410"/>
                </a:cubicBezTo>
                <a:cubicBezTo>
                  <a:pt x="6448" y="18410"/>
                  <a:pt x="6684" y="19492"/>
                  <a:pt x="7324" y="19569"/>
                </a:cubicBezTo>
                <a:cubicBezTo>
                  <a:pt x="7337" y="19570"/>
                  <a:pt x="7350" y="19571"/>
                  <a:pt x="7363" y="19571"/>
                </a:cubicBezTo>
                <a:cubicBezTo>
                  <a:pt x="7960" y="19571"/>
                  <a:pt x="7850" y="17839"/>
                  <a:pt x="7850" y="17839"/>
                </a:cubicBezTo>
                <a:lnTo>
                  <a:pt x="7850" y="17839"/>
                </a:lnTo>
                <a:cubicBezTo>
                  <a:pt x="7850" y="17839"/>
                  <a:pt x="8178" y="18639"/>
                  <a:pt x="8559" y="19104"/>
                </a:cubicBezTo>
                <a:cubicBezTo>
                  <a:pt x="8574" y="19393"/>
                  <a:pt x="8589" y="19683"/>
                  <a:pt x="8605" y="19973"/>
                </a:cubicBezTo>
                <a:cubicBezTo>
                  <a:pt x="8620" y="20270"/>
                  <a:pt x="8635" y="20559"/>
                  <a:pt x="8643" y="20849"/>
                </a:cubicBezTo>
                <a:cubicBezTo>
                  <a:pt x="8384" y="20941"/>
                  <a:pt x="8132" y="21062"/>
                  <a:pt x="7903" y="21215"/>
                </a:cubicBezTo>
                <a:cubicBezTo>
                  <a:pt x="7820" y="21276"/>
                  <a:pt x="7728" y="21352"/>
                  <a:pt x="7743" y="21451"/>
                </a:cubicBezTo>
                <a:cubicBezTo>
                  <a:pt x="7751" y="21520"/>
                  <a:pt x="7812" y="21565"/>
                  <a:pt x="7873" y="21588"/>
                </a:cubicBezTo>
                <a:cubicBezTo>
                  <a:pt x="7912" y="21603"/>
                  <a:pt x="7953" y="21608"/>
                  <a:pt x="7996" y="21608"/>
                </a:cubicBezTo>
                <a:cubicBezTo>
                  <a:pt x="8021" y="21608"/>
                  <a:pt x="8046" y="21606"/>
                  <a:pt x="8071" y="21604"/>
                </a:cubicBezTo>
                <a:cubicBezTo>
                  <a:pt x="8513" y="21588"/>
                  <a:pt x="9077" y="21543"/>
                  <a:pt x="9519" y="21527"/>
                </a:cubicBezTo>
                <a:cubicBezTo>
                  <a:pt x="9565" y="20674"/>
                  <a:pt x="9611" y="19820"/>
                  <a:pt x="9656" y="18974"/>
                </a:cubicBezTo>
                <a:cubicBezTo>
                  <a:pt x="9804" y="19217"/>
                  <a:pt x="9994" y="19432"/>
                  <a:pt x="10193" y="19432"/>
                </a:cubicBezTo>
                <a:cubicBezTo>
                  <a:pt x="10199" y="19432"/>
                  <a:pt x="10206" y="19432"/>
                  <a:pt x="10213" y="19431"/>
                </a:cubicBezTo>
                <a:cubicBezTo>
                  <a:pt x="10388" y="19424"/>
                  <a:pt x="10502" y="19271"/>
                  <a:pt x="10579" y="19081"/>
                </a:cubicBezTo>
                <a:cubicBezTo>
                  <a:pt x="10594" y="19355"/>
                  <a:pt x="10609" y="19630"/>
                  <a:pt x="10624" y="19904"/>
                </a:cubicBezTo>
                <a:cubicBezTo>
                  <a:pt x="10640" y="20300"/>
                  <a:pt x="10662" y="20704"/>
                  <a:pt x="10678" y="21101"/>
                </a:cubicBezTo>
                <a:cubicBezTo>
                  <a:pt x="10418" y="21192"/>
                  <a:pt x="10167" y="21314"/>
                  <a:pt x="9938" y="21466"/>
                </a:cubicBezTo>
                <a:cubicBezTo>
                  <a:pt x="9855" y="21527"/>
                  <a:pt x="9763" y="21604"/>
                  <a:pt x="9778" y="21703"/>
                </a:cubicBezTo>
                <a:cubicBezTo>
                  <a:pt x="9786" y="21771"/>
                  <a:pt x="9847" y="21817"/>
                  <a:pt x="9908" y="21840"/>
                </a:cubicBezTo>
                <a:cubicBezTo>
                  <a:pt x="9947" y="21854"/>
                  <a:pt x="9988" y="21860"/>
                  <a:pt x="10031" y="21860"/>
                </a:cubicBezTo>
                <a:cubicBezTo>
                  <a:pt x="10056" y="21860"/>
                  <a:pt x="10081" y="21858"/>
                  <a:pt x="10106" y="21855"/>
                </a:cubicBezTo>
                <a:cubicBezTo>
                  <a:pt x="10548" y="21840"/>
                  <a:pt x="11112" y="21794"/>
                  <a:pt x="11554" y="21779"/>
                </a:cubicBezTo>
                <a:cubicBezTo>
                  <a:pt x="11569" y="21428"/>
                  <a:pt x="11592" y="21078"/>
                  <a:pt x="11607" y="20735"/>
                </a:cubicBezTo>
                <a:cubicBezTo>
                  <a:pt x="11630" y="20331"/>
                  <a:pt x="11653" y="19927"/>
                  <a:pt x="11676" y="19523"/>
                </a:cubicBezTo>
                <a:lnTo>
                  <a:pt x="11676" y="19492"/>
                </a:lnTo>
                <a:cubicBezTo>
                  <a:pt x="11758" y="19543"/>
                  <a:pt x="11835" y="19573"/>
                  <a:pt x="11915" y="19573"/>
                </a:cubicBezTo>
                <a:cubicBezTo>
                  <a:pt x="11932" y="19573"/>
                  <a:pt x="11949" y="19571"/>
                  <a:pt x="11966" y="19569"/>
                </a:cubicBezTo>
                <a:cubicBezTo>
                  <a:pt x="12552" y="19500"/>
                  <a:pt x="12667" y="18212"/>
                  <a:pt x="12667" y="18212"/>
                </a:cubicBezTo>
                <a:cubicBezTo>
                  <a:pt x="12667" y="18212"/>
                  <a:pt x="12801" y="18780"/>
                  <a:pt x="13099" y="18780"/>
                </a:cubicBezTo>
                <a:cubicBezTo>
                  <a:pt x="13169" y="18780"/>
                  <a:pt x="13248" y="18748"/>
                  <a:pt x="13337" y="18669"/>
                </a:cubicBezTo>
                <a:cubicBezTo>
                  <a:pt x="13802" y="18258"/>
                  <a:pt x="12903" y="16688"/>
                  <a:pt x="12728" y="14996"/>
                </a:cubicBezTo>
                <a:cubicBezTo>
                  <a:pt x="12598" y="13784"/>
                  <a:pt x="11867" y="12847"/>
                  <a:pt x="11104" y="12420"/>
                </a:cubicBezTo>
                <a:cubicBezTo>
                  <a:pt x="11097" y="12267"/>
                  <a:pt x="11043" y="12100"/>
                  <a:pt x="10876" y="12008"/>
                </a:cubicBezTo>
                <a:cubicBezTo>
                  <a:pt x="10834" y="11983"/>
                  <a:pt x="10793" y="11972"/>
                  <a:pt x="10754" y="11972"/>
                </a:cubicBezTo>
                <a:cubicBezTo>
                  <a:pt x="10638" y="11972"/>
                  <a:pt x="10538" y="12069"/>
                  <a:pt x="10464" y="12184"/>
                </a:cubicBezTo>
                <a:cubicBezTo>
                  <a:pt x="10388" y="12168"/>
                  <a:pt x="10312" y="12161"/>
                  <a:pt x="10236" y="12161"/>
                </a:cubicBezTo>
                <a:cubicBezTo>
                  <a:pt x="10159" y="11963"/>
                  <a:pt x="10015" y="11734"/>
                  <a:pt x="9717" y="11734"/>
                </a:cubicBezTo>
                <a:cubicBezTo>
                  <a:pt x="9405" y="11734"/>
                  <a:pt x="9306" y="11985"/>
                  <a:pt x="9283" y="12199"/>
                </a:cubicBezTo>
                <a:lnTo>
                  <a:pt x="9214" y="12199"/>
                </a:lnTo>
                <a:cubicBezTo>
                  <a:pt x="9130" y="11947"/>
                  <a:pt x="8970" y="11604"/>
                  <a:pt x="8658" y="11597"/>
                </a:cubicBezTo>
                <a:cubicBezTo>
                  <a:pt x="8655" y="11597"/>
                  <a:pt x="8652" y="11597"/>
                  <a:pt x="8649" y="11597"/>
                </a:cubicBezTo>
                <a:cubicBezTo>
                  <a:pt x="8373" y="11597"/>
                  <a:pt x="8261" y="11935"/>
                  <a:pt x="8224" y="12229"/>
                </a:cubicBezTo>
                <a:lnTo>
                  <a:pt x="8079" y="12229"/>
                </a:lnTo>
                <a:cubicBezTo>
                  <a:pt x="7987" y="11940"/>
                  <a:pt x="7820" y="11604"/>
                  <a:pt x="7583" y="11597"/>
                </a:cubicBezTo>
                <a:cubicBezTo>
                  <a:pt x="7580" y="11597"/>
                  <a:pt x="7577" y="11597"/>
                  <a:pt x="7574" y="11597"/>
                </a:cubicBezTo>
                <a:cubicBezTo>
                  <a:pt x="7335" y="11597"/>
                  <a:pt x="7163" y="11897"/>
                  <a:pt x="7065" y="12138"/>
                </a:cubicBezTo>
                <a:cubicBezTo>
                  <a:pt x="7050" y="12138"/>
                  <a:pt x="7035" y="12138"/>
                  <a:pt x="7019" y="12130"/>
                </a:cubicBezTo>
                <a:cubicBezTo>
                  <a:pt x="7065" y="11825"/>
                  <a:pt x="7073" y="11391"/>
                  <a:pt x="6798" y="11315"/>
                </a:cubicBezTo>
                <a:cubicBezTo>
                  <a:pt x="6754" y="11303"/>
                  <a:pt x="6710" y="11298"/>
                  <a:pt x="6666" y="11298"/>
                </a:cubicBezTo>
                <a:cubicBezTo>
                  <a:pt x="6453" y="11298"/>
                  <a:pt x="6251" y="11421"/>
                  <a:pt x="6112" y="11528"/>
                </a:cubicBezTo>
                <a:lnTo>
                  <a:pt x="6090" y="11505"/>
                </a:lnTo>
                <a:cubicBezTo>
                  <a:pt x="6288" y="11238"/>
                  <a:pt x="6577" y="10804"/>
                  <a:pt x="6440" y="10598"/>
                </a:cubicBezTo>
                <a:cubicBezTo>
                  <a:pt x="6376" y="10504"/>
                  <a:pt x="6248" y="10472"/>
                  <a:pt x="6106" y="10472"/>
                </a:cubicBezTo>
                <a:cubicBezTo>
                  <a:pt x="5995" y="10472"/>
                  <a:pt x="5876" y="10491"/>
                  <a:pt x="5769" y="10514"/>
                </a:cubicBezTo>
                <a:cubicBezTo>
                  <a:pt x="5762" y="10476"/>
                  <a:pt x="5762" y="10446"/>
                  <a:pt x="5754" y="10415"/>
                </a:cubicBezTo>
                <a:cubicBezTo>
                  <a:pt x="6082" y="10202"/>
                  <a:pt x="6532" y="9851"/>
                  <a:pt x="6417" y="9638"/>
                </a:cubicBezTo>
                <a:cubicBezTo>
                  <a:pt x="6341" y="9496"/>
                  <a:pt x="6163" y="9455"/>
                  <a:pt x="5992" y="9455"/>
                </a:cubicBezTo>
                <a:cubicBezTo>
                  <a:pt x="5907" y="9455"/>
                  <a:pt x="5823" y="9465"/>
                  <a:pt x="5754" y="9478"/>
                </a:cubicBezTo>
                <a:lnTo>
                  <a:pt x="5754" y="9409"/>
                </a:lnTo>
                <a:cubicBezTo>
                  <a:pt x="6029" y="9234"/>
                  <a:pt x="6516" y="8891"/>
                  <a:pt x="6516" y="8678"/>
                </a:cubicBezTo>
                <a:cubicBezTo>
                  <a:pt x="6516" y="8495"/>
                  <a:pt x="6158" y="8419"/>
                  <a:pt x="5891" y="8380"/>
                </a:cubicBezTo>
                <a:cubicBezTo>
                  <a:pt x="5891" y="8373"/>
                  <a:pt x="5891" y="8358"/>
                  <a:pt x="5891" y="8342"/>
                </a:cubicBezTo>
                <a:cubicBezTo>
                  <a:pt x="6166" y="8312"/>
                  <a:pt x="6524" y="8220"/>
                  <a:pt x="6539" y="7961"/>
                </a:cubicBezTo>
                <a:cubicBezTo>
                  <a:pt x="6554" y="7710"/>
                  <a:pt x="6257" y="7595"/>
                  <a:pt x="6013" y="7542"/>
                </a:cubicBezTo>
                <a:cubicBezTo>
                  <a:pt x="6021" y="7519"/>
                  <a:pt x="6021" y="7504"/>
                  <a:pt x="6021" y="7489"/>
                </a:cubicBezTo>
                <a:cubicBezTo>
                  <a:pt x="6311" y="7458"/>
                  <a:pt x="6707" y="7374"/>
                  <a:pt x="6783" y="7077"/>
                </a:cubicBezTo>
                <a:cubicBezTo>
                  <a:pt x="6859" y="6780"/>
                  <a:pt x="6455" y="6666"/>
                  <a:pt x="6143" y="6612"/>
                </a:cubicBezTo>
                <a:cubicBezTo>
                  <a:pt x="6151" y="6582"/>
                  <a:pt x="6151" y="6551"/>
                  <a:pt x="6158" y="6513"/>
                </a:cubicBezTo>
                <a:cubicBezTo>
                  <a:pt x="6448" y="6445"/>
                  <a:pt x="6806" y="6300"/>
                  <a:pt x="6791" y="6064"/>
                </a:cubicBezTo>
                <a:cubicBezTo>
                  <a:pt x="6775" y="5858"/>
                  <a:pt x="6493" y="5751"/>
                  <a:pt x="6234" y="5698"/>
                </a:cubicBezTo>
                <a:cubicBezTo>
                  <a:pt x="6234" y="5667"/>
                  <a:pt x="6234" y="5637"/>
                  <a:pt x="6234" y="5606"/>
                </a:cubicBezTo>
                <a:cubicBezTo>
                  <a:pt x="6493" y="5553"/>
                  <a:pt x="6775" y="5446"/>
                  <a:pt x="6783" y="5218"/>
                </a:cubicBezTo>
                <a:cubicBezTo>
                  <a:pt x="6798" y="4974"/>
                  <a:pt x="6493" y="4829"/>
                  <a:pt x="6234" y="4760"/>
                </a:cubicBezTo>
                <a:cubicBezTo>
                  <a:pt x="6227" y="4715"/>
                  <a:pt x="6227" y="4676"/>
                  <a:pt x="6219" y="4631"/>
                </a:cubicBezTo>
                <a:cubicBezTo>
                  <a:pt x="6478" y="4577"/>
                  <a:pt x="6791" y="4448"/>
                  <a:pt x="6783" y="4196"/>
                </a:cubicBezTo>
                <a:cubicBezTo>
                  <a:pt x="6783" y="3922"/>
                  <a:pt x="6402" y="3861"/>
                  <a:pt x="6097" y="3861"/>
                </a:cubicBezTo>
                <a:cubicBezTo>
                  <a:pt x="6082" y="3815"/>
                  <a:pt x="6074" y="3777"/>
                  <a:pt x="6067" y="3731"/>
                </a:cubicBezTo>
                <a:cubicBezTo>
                  <a:pt x="6311" y="3609"/>
                  <a:pt x="6600" y="3411"/>
                  <a:pt x="6539" y="3183"/>
                </a:cubicBezTo>
                <a:cubicBezTo>
                  <a:pt x="6509" y="3051"/>
                  <a:pt x="6378" y="3007"/>
                  <a:pt x="6217" y="3007"/>
                </a:cubicBezTo>
                <a:cubicBezTo>
                  <a:pt x="6089" y="3007"/>
                  <a:pt x="5943" y="3035"/>
                  <a:pt x="5815" y="3068"/>
                </a:cubicBezTo>
                <a:cubicBezTo>
                  <a:pt x="5800" y="3030"/>
                  <a:pt x="5777" y="3000"/>
                  <a:pt x="5762" y="2962"/>
                </a:cubicBezTo>
                <a:cubicBezTo>
                  <a:pt x="5983" y="2779"/>
                  <a:pt x="6219" y="2512"/>
                  <a:pt x="6074" y="2299"/>
                </a:cubicBezTo>
                <a:cubicBezTo>
                  <a:pt x="6028" y="2227"/>
                  <a:pt x="5954" y="2198"/>
                  <a:pt x="5865" y="2198"/>
                </a:cubicBezTo>
                <a:cubicBezTo>
                  <a:pt x="5706" y="2198"/>
                  <a:pt x="5500" y="2290"/>
                  <a:pt x="5320" y="2398"/>
                </a:cubicBezTo>
                <a:cubicBezTo>
                  <a:pt x="5266" y="2352"/>
                  <a:pt x="5205" y="2306"/>
                  <a:pt x="5145" y="2260"/>
                </a:cubicBezTo>
                <a:cubicBezTo>
                  <a:pt x="5282" y="1986"/>
                  <a:pt x="5373" y="1666"/>
                  <a:pt x="5137" y="1506"/>
                </a:cubicBezTo>
                <a:cubicBezTo>
                  <a:pt x="5087" y="1473"/>
                  <a:pt x="5038" y="1458"/>
                  <a:pt x="4991" y="1458"/>
                </a:cubicBezTo>
                <a:cubicBezTo>
                  <a:pt x="4787" y="1458"/>
                  <a:pt x="4617" y="1730"/>
                  <a:pt x="4512" y="1971"/>
                </a:cubicBezTo>
                <a:cubicBezTo>
                  <a:pt x="4326" y="1931"/>
                  <a:pt x="4122" y="1908"/>
                  <a:pt x="3896" y="1908"/>
                </a:cubicBezTo>
                <a:cubicBezTo>
                  <a:pt x="3863" y="1908"/>
                  <a:pt x="3829" y="1909"/>
                  <a:pt x="3796" y="1910"/>
                </a:cubicBezTo>
                <a:cubicBezTo>
                  <a:pt x="3780" y="1521"/>
                  <a:pt x="3788" y="1125"/>
                  <a:pt x="3818" y="736"/>
                </a:cubicBezTo>
                <a:lnTo>
                  <a:pt x="3849" y="721"/>
                </a:lnTo>
                <a:cubicBezTo>
                  <a:pt x="3986" y="660"/>
                  <a:pt x="4085" y="508"/>
                  <a:pt x="4085" y="355"/>
                </a:cubicBezTo>
                <a:cubicBezTo>
                  <a:pt x="4085" y="137"/>
                  <a:pt x="3906" y="0"/>
                  <a:pt x="37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4" name="Google Shape;1474;p57"/>
          <p:cNvGrpSpPr/>
          <p:nvPr/>
        </p:nvGrpSpPr>
        <p:grpSpPr>
          <a:xfrm>
            <a:off x="5214736" y="1368135"/>
            <a:ext cx="878745" cy="1172374"/>
            <a:chOff x="5214736" y="1368135"/>
            <a:chExt cx="878745" cy="1172374"/>
          </a:xfrm>
        </p:grpSpPr>
        <p:sp>
          <p:nvSpPr>
            <p:cNvPr id="1475" name="Google Shape;1475;p57"/>
            <p:cNvSpPr/>
            <p:nvPr/>
          </p:nvSpPr>
          <p:spPr>
            <a:xfrm>
              <a:off x="5899033" y="2267906"/>
              <a:ext cx="108331" cy="253606"/>
            </a:xfrm>
            <a:custGeom>
              <a:avLst/>
              <a:gdLst/>
              <a:ahLst/>
              <a:cxnLst/>
              <a:rect l="l" t="t" r="r" b="b"/>
              <a:pathLst>
                <a:path w="1648" h="3858" extrusionOk="0">
                  <a:moveTo>
                    <a:pt x="1" y="1"/>
                  </a:moveTo>
                  <a:lnTo>
                    <a:pt x="1" y="1"/>
                  </a:lnTo>
                  <a:cubicBezTo>
                    <a:pt x="115" y="1083"/>
                    <a:pt x="230" y="2158"/>
                    <a:pt x="336" y="3240"/>
                  </a:cubicBezTo>
                  <a:cubicBezTo>
                    <a:pt x="359" y="3423"/>
                    <a:pt x="382" y="3629"/>
                    <a:pt x="527" y="3751"/>
                  </a:cubicBezTo>
                  <a:cubicBezTo>
                    <a:pt x="623" y="3833"/>
                    <a:pt x="746" y="3858"/>
                    <a:pt x="876" y="3858"/>
                  </a:cubicBezTo>
                  <a:cubicBezTo>
                    <a:pt x="962" y="3858"/>
                    <a:pt x="1051" y="3847"/>
                    <a:pt x="1136" y="3834"/>
                  </a:cubicBezTo>
                  <a:cubicBezTo>
                    <a:pt x="1258" y="3819"/>
                    <a:pt x="1380" y="3796"/>
                    <a:pt x="1479" y="3728"/>
                  </a:cubicBezTo>
                  <a:cubicBezTo>
                    <a:pt x="1579" y="3659"/>
                    <a:pt x="1647" y="3514"/>
                    <a:pt x="1594" y="3408"/>
                  </a:cubicBezTo>
                  <a:cubicBezTo>
                    <a:pt x="1548" y="3324"/>
                    <a:pt x="1457" y="3278"/>
                    <a:pt x="1380" y="3217"/>
                  </a:cubicBezTo>
                  <a:cubicBezTo>
                    <a:pt x="1213" y="3057"/>
                    <a:pt x="1190" y="2798"/>
                    <a:pt x="1190" y="2569"/>
                  </a:cubicBezTo>
                  <a:lnTo>
                    <a:pt x="1167" y="1586"/>
                  </a:lnTo>
                  <a:cubicBezTo>
                    <a:pt x="1167" y="1335"/>
                    <a:pt x="1228" y="961"/>
                    <a:pt x="1136" y="725"/>
                  </a:cubicBezTo>
                  <a:cubicBezTo>
                    <a:pt x="1068" y="550"/>
                    <a:pt x="900" y="443"/>
                    <a:pt x="740" y="344"/>
                  </a:cubicBezTo>
                  <a:cubicBezTo>
                    <a:pt x="672" y="298"/>
                    <a:pt x="9" y="1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7"/>
            <p:cNvSpPr/>
            <p:nvPr/>
          </p:nvSpPr>
          <p:spPr>
            <a:xfrm>
              <a:off x="5787810" y="2269944"/>
              <a:ext cx="83746" cy="258207"/>
            </a:xfrm>
            <a:custGeom>
              <a:avLst/>
              <a:gdLst/>
              <a:ahLst/>
              <a:cxnLst/>
              <a:rect l="l" t="t" r="r" b="b"/>
              <a:pathLst>
                <a:path w="1274" h="3928" extrusionOk="0">
                  <a:moveTo>
                    <a:pt x="1" y="0"/>
                  </a:moveTo>
                  <a:lnTo>
                    <a:pt x="1" y="3255"/>
                  </a:lnTo>
                  <a:cubicBezTo>
                    <a:pt x="1" y="3438"/>
                    <a:pt x="9" y="3643"/>
                    <a:pt x="138" y="3781"/>
                  </a:cubicBezTo>
                  <a:cubicBezTo>
                    <a:pt x="256" y="3905"/>
                    <a:pt x="441" y="3928"/>
                    <a:pt x="617" y="3928"/>
                  </a:cubicBezTo>
                  <a:cubicBezTo>
                    <a:pt x="656" y="3928"/>
                    <a:pt x="695" y="3927"/>
                    <a:pt x="733" y="3925"/>
                  </a:cubicBezTo>
                  <a:cubicBezTo>
                    <a:pt x="855" y="3918"/>
                    <a:pt x="984" y="3918"/>
                    <a:pt x="1091" y="3857"/>
                  </a:cubicBezTo>
                  <a:cubicBezTo>
                    <a:pt x="1198" y="3796"/>
                    <a:pt x="1274" y="3666"/>
                    <a:pt x="1236" y="3544"/>
                  </a:cubicBezTo>
                  <a:cubicBezTo>
                    <a:pt x="1205" y="3460"/>
                    <a:pt x="1114" y="3407"/>
                    <a:pt x="1045" y="3339"/>
                  </a:cubicBezTo>
                  <a:cubicBezTo>
                    <a:pt x="885" y="3163"/>
                    <a:pt x="900" y="2904"/>
                    <a:pt x="916" y="2668"/>
                  </a:cubicBezTo>
                  <a:cubicBezTo>
                    <a:pt x="946" y="2348"/>
                    <a:pt x="969" y="2020"/>
                    <a:pt x="999" y="1692"/>
                  </a:cubicBezTo>
                  <a:cubicBezTo>
                    <a:pt x="1022" y="1441"/>
                    <a:pt x="1121" y="1083"/>
                    <a:pt x="1053" y="839"/>
                  </a:cubicBezTo>
                  <a:cubicBezTo>
                    <a:pt x="1007" y="648"/>
                    <a:pt x="847" y="534"/>
                    <a:pt x="702" y="412"/>
                  </a:cubicBezTo>
                  <a:cubicBezTo>
                    <a:pt x="641" y="359"/>
                    <a:pt x="1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7"/>
            <p:cNvSpPr/>
            <p:nvPr/>
          </p:nvSpPr>
          <p:spPr>
            <a:xfrm>
              <a:off x="5661074" y="2277438"/>
              <a:ext cx="79737" cy="263071"/>
            </a:xfrm>
            <a:custGeom>
              <a:avLst/>
              <a:gdLst/>
              <a:ahLst/>
              <a:cxnLst/>
              <a:rect l="l" t="t" r="r" b="b"/>
              <a:pathLst>
                <a:path w="1213" h="4002" extrusionOk="0">
                  <a:moveTo>
                    <a:pt x="1" y="1"/>
                  </a:moveTo>
                  <a:cubicBezTo>
                    <a:pt x="1" y="1197"/>
                    <a:pt x="153" y="2386"/>
                    <a:pt x="176" y="3575"/>
                  </a:cubicBezTo>
                  <a:cubicBezTo>
                    <a:pt x="176" y="3697"/>
                    <a:pt x="184" y="3834"/>
                    <a:pt x="268" y="3918"/>
                  </a:cubicBezTo>
                  <a:cubicBezTo>
                    <a:pt x="344" y="3987"/>
                    <a:pt x="458" y="4002"/>
                    <a:pt x="557" y="4002"/>
                  </a:cubicBezTo>
                  <a:cubicBezTo>
                    <a:pt x="748" y="4002"/>
                    <a:pt x="946" y="3941"/>
                    <a:pt x="1068" y="3804"/>
                  </a:cubicBezTo>
                  <a:cubicBezTo>
                    <a:pt x="1213" y="3651"/>
                    <a:pt x="1190" y="3453"/>
                    <a:pt x="1121" y="3270"/>
                  </a:cubicBezTo>
                  <a:cubicBezTo>
                    <a:pt x="1045" y="3057"/>
                    <a:pt x="1007" y="2874"/>
                    <a:pt x="1022" y="2638"/>
                  </a:cubicBezTo>
                  <a:cubicBezTo>
                    <a:pt x="1037" y="2310"/>
                    <a:pt x="1045" y="1982"/>
                    <a:pt x="1060" y="1655"/>
                  </a:cubicBezTo>
                  <a:cubicBezTo>
                    <a:pt x="1075" y="1403"/>
                    <a:pt x="1159" y="1037"/>
                    <a:pt x="1083" y="801"/>
                  </a:cubicBezTo>
                  <a:cubicBezTo>
                    <a:pt x="1030" y="618"/>
                    <a:pt x="862" y="504"/>
                    <a:pt x="717" y="389"/>
                  </a:cubicBezTo>
                  <a:cubicBezTo>
                    <a:pt x="649" y="344"/>
                    <a:pt x="1" y="1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7"/>
            <p:cNvSpPr/>
            <p:nvPr/>
          </p:nvSpPr>
          <p:spPr>
            <a:xfrm>
              <a:off x="5265286" y="2267906"/>
              <a:ext cx="108331" cy="253606"/>
            </a:xfrm>
            <a:custGeom>
              <a:avLst/>
              <a:gdLst/>
              <a:ahLst/>
              <a:cxnLst/>
              <a:rect l="l" t="t" r="r" b="b"/>
              <a:pathLst>
                <a:path w="1648" h="3858" extrusionOk="0">
                  <a:moveTo>
                    <a:pt x="1647" y="1"/>
                  </a:moveTo>
                  <a:lnTo>
                    <a:pt x="1647" y="1"/>
                  </a:lnTo>
                  <a:cubicBezTo>
                    <a:pt x="1647" y="1"/>
                    <a:pt x="1647" y="1"/>
                    <a:pt x="1647" y="1"/>
                  </a:cubicBezTo>
                  <a:lnTo>
                    <a:pt x="1647" y="1"/>
                  </a:lnTo>
                  <a:cubicBezTo>
                    <a:pt x="1647" y="1"/>
                    <a:pt x="1647" y="1"/>
                    <a:pt x="1647" y="1"/>
                  </a:cubicBezTo>
                  <a:close/>
                  <a:moveTo>
                    <a:pt x="1647" y="1"/>
                  </a:moveTo>
                  <a:lnTo>
                    <a:pt x="1647" y="1"/>
                  </a:lnTo>
                  <a:cubicBezTo>
                    <a:pt x="1644" y="18"/>
                    <a:pt x="976" y="298"/>
                    <a:pt x="908" y="344"/>
                  </a:cubicBezTo>
                  <a:cubicBezTo>
                    <a:pt x="748" y="443"/>
                    <a:pt x="580" y="550"/>
                    <a:pt x="512" y="725"/>
                  </a:cubicBezTo>
                  <a:cubicBezTo>
                    <a:pt x="420" y="961"/>
                    <a:pt x="489" y="1335"/>
                    <a:pt x="481" y="1586"/>
                  </a:cubicBezTo>
                  <a:lnTo>
                    <a:pt x="458" y="2569"/>
                  </a:lnTo>
                  <a:cubicBezTo>
                    <a:pt x="458" y="2798"/>
                    <a:pt x="443" y="3057"/>
                    <a:pt x="268" y="3217"/>
                  </a:cubicBezTo>
                  <a:cubicBezTo>
                    <a:pt x="191" y="3278"/>
                    <a:pt x="100" y="3324"/>
                    <a:pt x="54" y="3408"/>
                  </a:cubicBezTo>
                  <a:cubicBezTo>
                    <a:pt x="1" y="3514"/>
                    <a:pt x="69" y="3659"/>
                    <a:pt x="169" y="3728"/>
                  </a:cubicBezTo>
                  <a:cubicBezTo>
                    <a:pt x="268" y="3796"/>
                    <a:pt x="390" y="3819"/>
                    <a:pt x="512" y="3834"/>
                  </a:cubicBezTo>
                  <a:cubicBezTo>
                    <a:pt x="597" y="3847"/>
                    <a:pt x="686" y="3858"/>
                    <a:pt x="772" y="3858"/>
                  </a:cubicBezTo>
                  <a:cubicBezTo>
                    <a:pt x="902" y="3858"/>
                    <a:pt x="1025" y="3833"/>
                    <a:pt x="1121" y="3751"/>
                  </a:cubicBezTo>
                  <a:cubicBezTo>
                    <a:pt x="1266" y="3629"/>
                    <a:pt x="1289" y="3423"/>
                    <a:pt x="1312" y="3240"/>
                  </a:cubicBezTo>
                  <a:cubicBezTo>
                    <a:pt x="1418" y="2158"/>
                    <a:pt x="1533" y="1083"/>
                    <a:pt x="1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7"/>
            <p:cNvSpPr/>
            <p:nvPr/>
          </p:nvSpPr>
          <p:spPr>
            <a:xfrm>
              <a:off x="5401094" y="2269944"/>
              <a:ext cx="83746" cy="258207"/>
            </a:xfrm>
            <a:custGeom>
              <a:avLst/>
              <a:gdLst/>
              <a:ahLst/>
              <a:cxnLst/>
              <a:rect l="l" t="t" r="r" b="b"/>
              <a:pathLst>
                <a:path w="1274" h="3928" extrusionOk="0">
                  <a:moveTo>
                    <a:pt x="1273" y="0"/>
                  </a:moveTo>
                  <a:cubicBezTo>
                    <a:pt x="1273" y="8"/>
                    <a:pt x="640" y="359"/>
                    <a:pt x="572" y="412"/>
                  </a:cubicBezTo>
                  <a:cubicBezTo>
                    <a:pt x="427" y="534"/>
                    <a:pt x="267" y="648"/>
                    <a:pt x="221" y="839"/>
                  </a:cubicBezTo>
                  <a:cubicBezTo>
                    <a:pt x="153" y="1083"/>
                    <a:pt x="252" y="1441"/>
                    <a:pt x="275" y="1692"/>
                  </a:cubicBezTo>
                  <a:cubicBezTo>
                    <a:pt x="305" y="2020"/>
                    <a:pt x="328" y="2348"/>
                    <a:pt x="358" y="2668"/>
                  </a:cubicBezTo>
                  <a:cubicBezTo>
                    <a:pt x="374" y="2904"/>
                    <a:pt x="389" y="3163"/>
                    <a:pt x="229" y="3339"/>
                  </a:cubicBezTo>
                  <a:cubicBezTo>
                    <a:pt x="168" y="3407"/>
                    <a:pt x="76" y="3460"/>
                    <a:pt x="38" y="3544"/>
                  </a:cubicBezTo>
                  <a:cubicBezTo>
                    <a:pt x="0" y="3666"/>
                    <a:pt x="76" y="3796"/>
                    <a:pt x="183" y="3857"/>
                  </a:cubicBezTo>
                  <a:cubicBezTo>
                    <a:pt x="290" y="3918"/>
                    <a:pt x="419" y="3918"/>
                    <a:pt x="541" y="3925"/>
                  </a:cubicBezTo>
                  <a:cubicBezTo>
                    <a:pt x="580" y="3927"/>
                    <a:pt x="620" y="3928"/>
                    <a:pt x="660" y="3928"/>
                  </a:cubicBezTo>
                  <a:cubicBezTo>
                    <a:pt x="838" y="3928"/>
                    <a:pt x="1018" y="3905"/>
                    <a:pt x="1136" y="3781"/>
                  </a:cubicBezTo>
                  <a:cubicBezTo>
                    <a:pt x="1265" y="3643"/>
                    <a:pt x="1273" y="3438"/>
                    <a:pt x="1273" y="3255"/>
                  </a:cubicBezTo>
                  <a:lnTo>
                    <a:pt x="12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5531840" y="2277438"/>
              <a:ext cx="79737" cy="263071"/>
            </a:xfrm>
            <a:custGeom>
              <a:avLst/>
              <a:gdLst/>
              <a:ahLst/>
              <a:cxnLst/>
              <a:rect l="l" t="t" r="r" b="b"/>
              <a:pathLst>
                <a:path w="1213" h="4002" extrusionOk="0">
                  <a:moveTo>
                    <a:pt x="1212" y="1"/>
                  </a:moveTo>
                  <a:lnTo>
                    <a:pt x="1212" y="1"/>
                  </a:lnTo>
                  <a:cubicBezTo>
                    <a:pt x="1212" y="16"/>
                    <a:pt x="564" y="344"/>
                    <a:pt x="496" y="389"/>
                  </a:cubicBezTo>
                  <a:cubicBezTo>
                    <a:pt x="351" y="504"/>
                    <a:pt x="183" y="618"/>
                    <a:pt x="130" y="801"/>
                  </a:cubicBezTo>
                  <a:cubicBezTo>
                    <a:pt x="54" y="1037"/>
                    <a:pt x="138" y="1403"/>
                    <a:pt x="153" y="1655"/>
                  </a:cubicBezTo>
                  <a:cubicBezTo>
                    <a:pt x="168" y="1982"/>
                    <a:pt x="183" y="2310"/>
                    <a:pt x="191" y="2638"/>
                  </a:cubicBezTo>
                  <a:cubicBezTo>
                    <a:pt x="206" y="2874"/>
                    <a:pt x="168" y="3057"/>
                    <a:pt x="92" y="3270"/>
                  </a:cubicBezTo>
                  <a:cubicBezTo>
                    <a:pt x="23" y="3453"/>
                    <a:pt x="0" y="3651"/>
                    <a:pt x="145" y="3804"/>
                  </a:cubicBezTo>
                  <a:cubicBezTo>
                    <a:pt x="275" y="3941"/>
                    <a:pt x="465" y="4002"/>
                    <a:pt x="656" y="4002"/>
                  </a:cubicBezTo>
                  <a:cubicBezTo>
                    <a:pt x="763" y="4002"/>
                    <a:pt x="869" y="3987"/>
                    <a:pt x="945" y="3918"/>
                  </a:cubicBezTo>
                  <a:cubicBezTo>
                    <a:pt x="1029" y="3834"/>
                    <a:pt x="1037" y="3697"/>
                    <a:pt x="1045" y="3575"/>
                  </a:cubicBezTo>
                  <a:cubicBezTo>
                    <a:pt x="1060" y="2386"/>
                    <a:pt x="1212" y="1197"/>
                    <a:pt x="1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5214736" y="1368135"/>
              <a:ext cx="878745" cy="1048079"/>
            </a:xfrm>
            <a:custGeom>
              <a:avLst/>
              <a:gdLst/>
              <a:ahLst/>
              <a:cxnLst/>
              <a:rect l="l" t="t" r="r" b="b"/>
              <a:pathLst>
                <a:path w="13368" h="15944" extrusionOk="0">
                  <a:moveTo>
                    <a:pt x="6116" y="1"/>
                  </a:moveTo>
                  <a:cubicBezTo>
                    <a:pt x="6112" y="1"/>
                    <a:pt x="6109" y="1"/>
                    <a:pt x="6105" y="1"/>
                  </a:cubicBezTo>
                  <a:cubicBezTo>
                    <a:pt x="5091" y="16"/>
                    <a:pt x="5991" y="2097"/>
                    <a:pt x="5991" y="2097"/>
                  </a:cubicBezTo>
                  <a:cubicBezTo>
                    <a:pt x="5991" y="2097"/>
                    <a:pt x="5216" y="768"/>
                    <a:pt x="4539" y="768"/>
                  </a:cubicBezTo>
                  <a:cubicBezTo>
                    <a:pt x="4410" y="768"/>
                    <a:pt x="4285" y="816"/>
                    <a:pt x="4169" y="931"/>
                  </a:cubicBezTo>
                  <a:cubicBezTo>
                    <a:pt x="3445" y="1647"/>
                    <a:pt x="4977" y="2645"/>
                    <a:pt x="4977" y="2645"/>
                  </a:cubicBezTo>
                  <a:cubicBezTo>
                    <a:pt x="3910" y="2760"/>
                    <a:pt x="2546" y="3309"/>
                    <a:pt x="1768" y="4238"/>
                  </a:cubicBezTo>
                  <a:cubicBezTo>
                    <a:pt x="983" y="5161"/>
                    <a:pt x="838" y="6174"/>
                    <a:pt x="724" y="7363"/>
                  </a:cubicBezTo>
                  <a:cubicBezTo>
                    <a:pt x="610" y="8552"/>
                    <a:pt x="1044" y="9909"/>
                    <a:pt x="1128" y="10778"/>
                  </a:cubicBezTo>
                  <a:cubicBezTo>
                    <a:pt x="1220" y="11646"/>
                    <a:pt x="1303" y="11989"/>
                    <a:pt x="1044" y="13323"/>
                  </a:cubicBezTo>
                  <a:cubicBezTo>
                    <a:pt x="785" y="14657"/>
                    <a:pt x="0" y="15381"/>
                    <a:pt x="610" y="15640"/>
                  </a:cubicBezTo>
                  <a:cubicBezTo>
                    <a:pt x="660" y="15661"/>
                    <a:pt x="712" y="15671"/>
                    <a:pt x="765" y="15671"/>
                  </a:cubicBezTo>
                  <a:cubicBezTo>
                    <a:pt x="1360" y="15671"/>
                    <a:pt x="2111" y="14452"/>
                    <a:pt x="2111" y="14451"/>
                  </a:cubicBezTo>
                  <a:lnTo>
                    <a:pt x="2111" y="14451"/>
                  </a:lnTo>
                  <a:cubicBezTo>
                    <a:pt x="2111" y="14452"/>
                    <a:pt x="1509" y="15754"/>
                    <a:pt x="2111" y="15930"/>
                  </a:cubicBezTo>
                  <a:cubicBezTo>
                    <a:pt x="2144" y="15939"/>
                    <a:pt x="2177" y="15944"/>
                    <a:pt x="2209" y="15944"/>
                  </a:cubicBezTo>
                  <a:cubicBezTo>
                    <a:pt x="2770" y="15944"/>
                    <a:pt x="3186" y="14581"/>
                    <a:pt x="3186" y="14581"/>
                  </a:cubicBezTo>
                  <a:lnTo>
                    <a:pt x="3186" y="14581"/>
                  </a:lnTo>
                  <a:cubicBezTo>
                    <a:pt x="3186" y="14581"/>
                    <a:pt x="2980" y="15609"/>
                    <a:pt x="3674" y="15670"/>
                  </a:cubicBezTo>
                  <a:cubicBezTo>
                    <a:pt x="3689" y="15672"/>
                    <a:pt x="3704" y="15672"/>
                    <a:pt x="3720" y="15672"/>
                  </a:cubicBezTo>
                  <a:cubicBezTo>
                    <a:pt x="4381" y="15672"/>
                    <a:pt x="4687" y="14398"/>
                    <a:pt x="4687" y="14398"/>
                  </a:cubicBezTo>
                  <a:cubicBezTo>
                    <a:pt x="4687" y="14398"/>
                    <a:pt x="4802" y="15640"/>
                    <a:pt x="5358" y="15670"/>
                  </a:cubicBezTo>
                  <a:cubicBezTo>
                    <a:pt x="5364" y="15671"/>
                    <a:pt x="5369" y="15671"/>
                    <a:pt x="5375" y="15671"/>
                  </a:cubicBezTo>
                  <a:cubicBezTo>
                    <a:pt x="5911" y="15671"/>
                    <a:pt x="6135" y="14215"/>
                    <a:pt x="6135" y="14215"/>
                  </a:cubicBezTo>
                  <a:cubicBezTo>
                    <a:pt x="6135" y="14215"/>
                    <a:pt x="6219" y="15670"/>
                    <a:pt x="6859" y="15670"/>
                  </a:cubicBezTo>
                  <a:cubicBezTo>
                    <a:pt x="7500" y="15670"/>
                    <a:pt x="7728" y="14581"/>
                    <a:pt x="7728" y="14581"/>
                  </a:cubicBezTo>
                  <a:cubicBezTo>
                    <a:pt x="7728" y="14581"/>
                    <a:pt x="7728" y="15353"/>
                    <a:pt x="8303" y="15353"/>
                  </a:cubicBezTo>
                  <a:cubicBezTo>
                    <a:pt x="8322" y="15353"/>
                    <a:pt x="8341" y="15352"/>
                    <a:pt x="8361" y="15350"/>
                  </a:cubicBezTo>
                  <a:cubicBezTo>
                    <a:pt x="9001" y="15289"/>
                    <a:pt x="9115" y="14215"/>
                    <a:pt x="9115" y="14215"/>
                  </a:cubicBezTo>
                  <a:cubicBezTo>
                    <a:pt x="9115" y="14215"/>
                    <a:pt x="9321" y="15609"/>
                    <a:pt x="9954" y="15670"/>
                  </a:cubicBezTo>
                  <a:cubicBezTo>
                    <a:pt x="9963" y="15671"/>
                    <a:pt x="9973" y="15672"/>
                    <a:pt x="9982" y="15672"/>
                  </a:cubicBezTo>
                  <a:cubicBezTo>
                    <a:pt x="10587" y="15672"/>
                    <a:pt x="10358" y="13987"/>
                    <a:pt x="10358" y="13986"/>
                  </a:cubicBezTo>
                  <a:lnTo>
                    <a:pt x="10358" y="13986"/>
                  </a:lnTo>
                  <a:cubicBezTo>
                    <a:pt x="10358" y="13986"/>
                    <a:pt x="10826" y="15073"/>
                    <a:pt x="11366" y="15073"/>
                  </a:cubicBezTo>
                  <a:cubicBezTo>
                    <a:pt x="11398" y="15073"/>
                    <a:pt x="11430" y="15069"/>
                    <a:pt x="11463" y="15061"/>
                  </a:cubicBezTo>
                  <a:cubicBezTo>
                    <a:pt x="12042" y="14916"/>
                    <a:pt x="11691" y="13933"/>
                    <a:pt x="11691" y="13933"/>
                  </a:cubicBezTo>
                  <a:lnTo>
                    <a:pt x="11691" y="13933"/>
                  </a:lnTo>
                  <a:cubicBezTo>
                    <a:pt x="11692" y="13933"/>
                    <a:pt x="12442" y="15058"/>
                    <a:pt x="12872" y="15058"/>
                  </a:cubicBezTo>
                  <a:cubicBezTo>
                    <a:pt x="12905" y="15058"/>
                    <a:pt x="12936" y="15052"/>
                    <a:pt x="12964" y="15038"/>
                  </a:cubicBezTo>
                  <a:cubicBezTo>
                    <a:pt x="13368" y="14847"/>
                    <a:pt x="13368" y="14542"/>
                    <a:pt x="13139" y="13552"/>
                  </a:cubicBezTo>
                  <a:cubicBezTo>
                    <a:pt x="12911" y="12569"/>
                    <a:pt x="11920" y="11098"/>
                    <a:pt x="11775" y="9909"/>
                  </a:cubicBezTo>
                  <a:cubicBezTo>
                    <a:pt x="11630" y="8720"/>
                    <a:pt x="12187" y="8430"/>
                    <a:pt x="12156" y="6639"/>
                  </a:cubicBezTo>
                  <a:cubicBezTo>
                    <a:pt x="12126" y="4848"/>
                    <a:pt x="10739" y="3514"/>
                    <a:pt x="9839" y="3080"/>
                  </a:cubicBezTo>
                  <a:cubicBezTo>
                    <a:pt x="9190" y="2766"/>
                    <a:pt x="8303" y="2723"/>
                    <a:pt x="7860" y="2723"/>
                  </a:cubicBezTo>
                  <a:cubicBezTo>
                    <a:pt x="7689" y="2723"/>
                    <a:pt x="7583" y="2729"/>
                    <a:pt x="7583" y="2729"/>
                  </a:cubicBezTo>
                  <a:cubicBezTo>
                    <a:pt x="7583" y="2729"/>
                    <a:pt x="9870" y="854"/>
                    <a:pt x="8826" y="130"/>
                  </a:cubicBezTo>
                  <a:cubicBezTo>
                    <a:pt x="8698" y="42"/>
                    <a:pt x="8573" y="3"/>
                    <a:pt x="8451" y="3"/>
                  </a:cubicBezTo>
                  <a:cubicBezTo>
                    <a:pt x="7570" y="3"/>
                    <a:pt x="6859" y="2013"/>
                    <a:pt x="6859" y="2013"/>
                  </a:cubicBezTo>
                  <a:cubicBezTo>
                    <a:pt x="6859" y="2013"/>
                    <a:pt x="7117" y="1"/>
                    <a:pt x="6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5728715" y="1804742"/>
              <a:ext cx="126343" cy="115496"/>
            </a:xfrm>
            <a:custGeom>
              <a:avLst/>
              <a:gdLst/>
              <a:ahLst/>
              <a:cxnLst/>
              <a:rect l="l" t="t" r="r" b="b"/>
              <a:pathLst>
                <a:path w="1922" h="1757" extrusionOk="0">
                  <a:moveTo>
                    <a:pt x="995" y="1"/>
                  </a:moveTo>
                  <a:cubicBezTo>
                    <a:pt x="908" y="1"/>
                    <a:pt x="822" y="14"/>
                    <a:pt x="740" y="43"/>
                  </a:cubicBezTo>
                  <a:cubicBezTo>
                    <a:pt x="16" y="294"/>
                    <a:pt x="1" y="1514"/>
                    <a:pt x="763" y="1727"/>
                  </a:cubicBezTo>
                  <a:cubicBezTo>
                    <a:pt x="832" y="1747"/>
                    <a:pt x="903" y="1756"/>
                    <a:pt x="975" y="1756"/>
                  </a:cubicBezTo>
                  <a:cubicBezTo>
                    <a:pt x="1236" y="1756"/>
                    <a:pt x="1501" y="1632"/>
                    <a:pt x="1662" y="1422"/>
                  </a:cubicBezTo>
                  <a:cubicBezTo>
                    <a:pt x="1891" y="1133"/>
                    <a:pt x="1921" y="691"/>
                    <a:pt x="1715" y="378"/>
                  </a:cubicBezTo>
                  <a:cubicBezTo>
                    <a:pt x="1564" y="145"/>
                    <a:pt x="1278" y="1"/>
                    <a:pt x="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7"/>
            <p:cNvSpPr/>
            <p:nvPr/>
          </p:nvSpPr>
          <p:spPr>
            <a:xfrm>
              <a:off x="5754746" y="1823411"/>
              <a:ext cx="79737" cy="79211"/>
            </a:xfrm>
            <a:custGeom>
              <a:avLst/>
              <a:gdLst/>
              <a:ahLst/>
              <a:cxnLst/>
              <a:rect l="l" t="t" r="r" b="b"/>
              <a:pathLst>
                <a:path w="1213" h="1205" extrusionOk="0">
                  <a:moveTo>
                    <a:pt x="614" y="1"/>
                  </a:moveTo>
                  <a:cubicBezTo>
                    <a:pt x="600" y="1"/>
                    <a:pt x="586" y="1"/>
                    <a:pt x="573" y="3"/>
                  </a:cubicBezTo>
                  <a:cubicBezTo>
                    <a:pt x="443" y="18"/>
                    <a:pt x="329" y="79"/>
                    <a:pt x="245" y="170"/>
                  </a:cubicBezTo>
                  <a:cubicBezTo>
                    <a:pt x="115" y="300"/>
                    <a:pt x="1" y="536"/>
                    <a:pt x="62" y="727"/>
                  </a:cubicBezTo>
                  <a:cubicBezTo>
                    <a:pt x="123" y="910"/>
                    <a:pt x="268" y="1115"/>
                    <a:pt x="458" y="1184"/>
                  </a:cubicBezTo>
                  <a:cubicBezTo>
                    <a:pt x="506" y="1198"/>
                    <a:pt x="555" y="1205"/>
                    <a:pt x="605" y="1205"/>
                  </a:cubicBezTo>
                  <a:cubicBezTo>
                    <a:pt x="771" y="1205"/>
                    <a:pt x="938" y="1130"/>
                    <a:pt x="1037" y="1001"/>
                  </a:cubicBezTo>
                  <a:cubicBezTo>
                    <a:pt x="1175" y="833"/>
                    <a:pt x="1213" y="597"/>
                    <a:pt x="1137" y="391"/>
                  </a:cubicBezTo>
                  <a:cubicBezTo>
                    <a:pt x="1057" y="176"/>
                    <a:pt x="843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7"/>
            <p:cNvSpPr/>
            <p:nvPr/>
          </p:nvSpPr>
          <p:spPr>
            <a:xfrm>
              <a:off x="5456179" y="1804742"/>
              <a:ext cx="126343" cy="115496"/>
            </a:xfrm>
            <a:custGeom>
              <a:avLst/>
              <a:gdLst/>
              <a:ahLst/>
              <a:cxnLst/>
              <a:rect l="l" t="t" r="r" b="b"/>
              <a:pathLst>
                <a:path w="1922" h="1757" extrusionOk="0">
                  <a:moveTo>
                    <a:pt x="920" y="1"/>
                  </a:moveTo>
                  <a:cubicBezTo>
                    <a:pt x="639" y="1"/>
                    <a:pt x="356" y="145"/>
                    <a:pt x="199" y="378"/>
                  </a:cubicBezTo>
                  <a:cubicBezTo>
                    <a:pt x="1" y="691"/>
                    <a:pt x="23" y="1133"/>
                    <a:pt x="252" y="1422"/>
                  </a:cubicBezTo>
                  <a:cubicBezTo>
                    <a:pt x="419" y="1632"/>
                    <a:pt x="681" y="1756"/>
                    <a:pt x="940" y="1756"/>
                  </a:cubicBezTo>
                  <a:cubicBezTo>
                    <a:pt x="1011" y="1756"/>
                    <a:pt x="1082" y="1747"/>
                    <a:pt x="1151" y="1727"/>
                  </a:cubicBezTo>
                  <a:cubicBezTo>
                    <a:pt x="1921" y="1514"/>
                    <a:pt x="1898" y="294"/>
                    <a:pt x="1174" y="43"/>
                  </a:cubicBezTo>
                  <a:cubicBezTo>
                    <a:pt x="1092" y="14"/>
                    <a:pt x="1006" y="1"/>
                    <a:pt x="9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7"/>
            <p:cNvSpPr/>
            <p:nvPr/>
          </p:nvSpPr>
          <p:spPr>
            <a:xfrm>
              <a:off x="5476754" y="1823411"/>
              <a:ext cx="79671" cy="79211"/>
            </a:xfrm>
            <a:custGeom>
              <a:avLst/>
              <a:gdLst/>
              <a:ahLst/>
              <a:cxnLst/>
              <a:rect l="l" t="t" r="r" b="b"/>
              <a:pathLst>
                <a:path w="1212" h="1205" extrusionOk="0">
                  <a:moveTo>
                    <a:pt x="599" y="1"/>
                  </a:moveTo>
                  <a:cubicBezTo>
                    <a:pt x="369" y="1"/>
                    <a:pt x="148" y="176"/>
                    <a:pt x="69" y="391"/>
                  </a:cubicBezTo>
                  <a:cubicBezTo>
                    <a:pt x="0" y="597"/>
                    <a:pt x="31" y="833"/>
                    <a:pt x="168" y="1001"/>
                  </a:cubicBezTo>
                  <a:cubicBezTo>
                    <a:pt x="273" y="1130"/>
                    <a:pt x="437" y="1205"/>
                    <a:pt x="601" y="1205"/>
                  </a:cubicBezTo>
                  <a:cubicBezTo>
                    <a:pt x="650" y="1205"/>
                    <a:pt x="699" y="1198"/>
                    <a:pt x="747" y="1184"/>
                  </a:cubicBezTo>
                  <a:cubicBezTo>
                    <a:pt x="945" y="1115"/>
                    <a:pt x="1082" y="910"/>
                    <a:pt x="1143" y="727"/>
                  </a:cubicBezTo>
                  <a:cubicBezTo>
                    <a:pt x="1212" y="536"/>
                    <a:pt x="1090" y="300"/>
                    <a:pt x="960" y="170"/>
                  </a:cubicBezTo>
                  <a:cubicBezTo>
                    <a:pt x="877" y="79"/>
                    <a:pt x="762" y="18"/>
                    <a:pt x="640" y="3"/>
                  </a:cubicBezTo>
                  <a:cubicBezTo>
                    <a:pt x="626" y="1"/>
                    <a:pt x="613" y="1"/>
                    <a:pt x="5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7"/>
            <p:cNvSpPr/>
            <p:nvPr/>
          </p:nvSpPr>
          <p:spPr>
            <a:xfrm>
              <a:off x="5772691" y="1959678"/>
              <a:ext cx="176959" cy="171108"/>
            </a:xfrm>
            <a:custGeom>
              <a:avLst/>
              <a:gdLst/>
              <a:ahLst/>
              <a:cxnLst/>
              <a:rect l="l" t="t" r="r" b="b"/>
              <a:pathLst>
                <a:path w="2692" h="2603" extrusionOk="0">
                  <a:moveTo>
                    <a:pt x="1802" y="1"/>
                  </a:moveTo>
                  <a:cubicBezTo>
                    <a:pt x="1733" y="1"/>
                    <a:pt x="1673" y="85"/>
                    <a:pt x="1740" y="140"/>
                  </a:cubicBezTo>
                  <a:cubicBezTo>
                    <a:pt x="1831" y="209"/>
                    <a:pt x="1923" y="269"/>
                    <a:pt x="2030" y="330"/>
                  </a:cubicBezTo>
                  <a:cubicBezTo>
                    <a:pt x="1702" y="1283"/>
                    <a:pt x="1008" y="2038"/>
                    <a:pt x="86" y="2449"/>
                  </a:cubicBezTo>
                  <a:cubicBezTo>
                    <a:pt x="0" y="2489"/>
                    <a:pt x="52" y="2603"/>
                    <a:pt x="132" y="2603"/>
                  </a:cubicBezTo>
                  <a:cubicBezTo>
                    <a:pt x="144" y="2603"/>
                    <a:pt x="157" y="2600"/>
                    <a:pt x="170" y="2594"/>
                  </a:cubicBezTo>
                  <a:cubicBezTo>
                    <a:pt x="1123" y="2167"/>
                    <a:pt x="1831" y="1382"/>
                    <a:pt x="2174" y="407"/>
                  </a:cubicBezTo>
                  <a:cubicBezTo>
                    <a:pt x="2296" y="468"/>
                    <a:pt x="2418" y="513"/>
                    <a:pt x="2555" y="544"/>
                  </a:cubicBezTo>
                  <a:cubicBezTo>
                    <a:pt x="2565" y="546"/>
                    <a:pt x="2573" y="548"/>
                    <a:pt x="2582" y="548"/>
                  </a:cubicBezTo>
                  <a:cubicBezTo>
                    <a:pt x="2668" y="548"/>
                    <a:pt x="2692" y="412"/>
                    <a:pt x="2601" y="384"/>
                  </a:cubicBezTo>
                  <a:cubicBezTo>
                    <a:pt x="2327" y="315"/>
                    <a:pt x="2075" y="193"/>
                    <a:pt x="1854" y="18"/>
                  </a:cubicBezTo>
                  <a:cubicBezTo>
                    <a:pt x="1838" y="6"/>
                    <a:pt x="1820" y="1"/>
                    <a:pt x="1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7"/>
            <p:cNvSpPr/>
            <p:nvPr/>
          </p:nvSpPr>
          <p:spPr>
            <a:xfrm>
              <a:off x="5382031" y="1955800"/>
              <a:ext cx="107805" cy="103796"/>
            </a:xfrm>
            <a:custGeom>
              <a:avLst/>
              <a:gdLst/>
              <a:ahLst/>
              <a:cxnLst/>
              <a:rect l="l" t="t" r="r" b="b"/>
              <a:pathLst>
                <a:path w="1640" h="1579" extrusionOk="0">
                  <a:moveTo>
                    <a:pt x="854" y="1"/>
                  </a:moveTo>
                  <a:cubicBezTo>
                    <a:pt x="481" y="1"/>
                    <a:pt x="92" y="367"/>
                    <a:pt x="46" y="725"/>
                  </a:cubicBezTo>
                  <a:cubicBezTo>
                    <a:pt x="1" y="1113"/>
                    <a:pt x="298" y="1502"/>
                    <a:pt x="687" y="1571"/>
                  </a:cubicBezTo>
                  <a:cubicBezTo>
                    <a:pt x="717" y="1571"/>
                    <a:pt x="755" y="1578"/>
                    <a:pt x="793" y="1578"/>
                  </a:cubicBezTo>
                  <a:cubicBezTo>
                    <a:pt x="1144" y="1578"/>
                    <a:pt x="1479" y="1319"/>
                    <a:pt x="1555" y="976"/>
                  </a:cubicBezTo>
                  <a:cubicBezTo>
                    <a:pt x="1639" y="595"/>
                    <a:pt x="1327" y="46"/>
                    <a:pt x="9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7"/>
            <p:cNvSpPr/>
            <p:nvPr/>
          </p:nvSpPr>
          <p:spPr>
            <a:xfrm>
              <a:off x="5820415" y="1955800"/>
              <a:ext cx="104256" cy="103796"/>
            </a:xfrm>
            <a:custGeom>
              <a:avLst/>
              <a:gdLst/>
              <a:ahLst/>
              <a:cxnLst/>
              <a:rect l="l" t="t" r="r" b="b"/>
              <a:pathLst>
                <a:path w="1586" h="1579" extrusionOk="0">
                  <a:moveTo>
                    <a:pt x="846" y="1"/>
                  </a:moveTo>
                  <a:cubicBezTo>
                    <a:pt x="473" y="1"/>
                    <a:pt x="84" y="367"/>
                    <a:pt x="38" y="725"/>
                  </a:cubicBezTo>
                  <a:cubicBezTo>
                    <a:pt x="0" y="1098"/>
                    <a:pt x="275" y="1479"/>
                    <a:pt x="633" y="1563"/>
                  </a:cubicBezTo>
                  <a:cubicBezTo>
                    <a:pt x="923" y="1220"/>
                    <a:pt x="1151" y="824"/>
                    <a:pt x="1304" y="389"/>
                  </a:cubicBezTo>
                  <a:cubicBezTo>
                    <a:pt x="1197" y="328"/>
                    <a:pt x="1105" y="268"/>
                    <a:pt x="1014" y="199"/>
                  </a:cubicBezTo>
                  <a:cubicBezTo>
                    <a:pt x="945" y="146"/>
                    <a:pt x="1006" y="62"/>
                    <a:pt x="1075" y="62"/>
                  </a:cubicBezTo>
                  <a:cubicBezTo>
                    <a:pt x="1090" y="62"/>
                    <a:pt x="1113" y="62"/>
                    <a:pt x="1128" y="77"/>
                  </a:cubicBezTo>
                  <a:cubicBezTo>
                    <a:pt x="1174" y="115"/>
                    <a:pt x="1220" y="146"/>
                    <a:pt x="1266" y="176"/>
                  </a:cubicBezTo>
                  <a:cubicBezTo>
                    <a:pt x="1166" y="85"/>
                    <a:pt x="1044" y="16"/>
                    <a:pt x="907" y="1"/>
                  </a:cubicBezTo>
                  <a:close/>
                  <a:moveTo>
                    <a:pt x="1448" y="466"/>
                  </a:moveTo>
                  <a:cubicBezTo>
                    <a:pt x="1304" y="877"/>
                    <a:pt x="1098" y="1251"/>
                    <a:pt x="839" y="1578"/>
                  </a:cubicBezTo>
                  <a:cubicBezTo>
                    <a:pt x="1166" y="1556"/>
                    <a:pt x="1479" y="1304"/>
                    <a:pt x="1547" y="976"/>
                  </a:cubicBezTo>
                  <a:cubicBezTo>
                    <a:pt x="1586" y="824"/>
                    <a:pt x="1555" y="641"/>
                    <a:pt x="1479" y="481"/>
                  </a:cubicBezTo>
                  <a:cubicBezTo>
                    <a:pt x="1471" y="473"/>
                    <a:pt x="1456" y="473"/>
                    <a:pt x="1448" y="4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7"/>
            <p:cNvSpPr/>
            <p:nvPr/>
          </p:nvSpPr>
          <p:spPr>
            <a:xfrm>
              <a:off x="5861959" y="1959809"/>
              <a:ext cx="55678" cy="99786"/>
            </a:xfrm>
            <a:custGeom>
              <a:avLst/>
              <a:gdLst/>
              <a:ahLst/>
              <a:cxnLst/>
              <a:rect l="l" t="t" r="r" b="b"/>
              <a:pathLst>
                <a:path w="847" h="1518" extrusionOk="0">
                  <a:moveTo>
                    <a:pt x="443" y="1"/>
                  </a:moveTo>
                  <a:cubicBezTo>
                    <a:pt x="374" y="1"/>
                    <a:pt x="313" y="85"/>
                    <a:pt x="382" y="138"/>
                  </a:cubicBezTo>
                  <a:cubicBezTo>
                    <a:pt x="473" y="207"/>
                    <a:pt x="565" y="267"/>
                    <a:pt x="672" y="328"/>
                  </a:cubicBezTo>
                  <a:cubicBezTo>
                    <a:pt x="519" y="763"/>
                    <a:pt x="291" y="1159"/>
                    <a:pt x="1" y="1502"/>
                  </a:cubicBezTo>
                  <a:cubicBezTo>
                    <a:pt x="16" y="1502"/>
                    <a:pt x="31" y="1502"/>
                    <a:pt x="47" y="1510"/>
                  </a:cubicBezTo>
                  <a:cubicBezTo>
                    <a:pt x="85" y="1510"/>
                    <a:pt x="123" y="1517"/>
                    <a:pt x="153" y="1517"/>
                  </a:cubicBezTo>
                  <a:lnTo>
                    <a:pt x="207" y="1517"/>
                  </a:lnTo>
                  <a:cubicBezTo>
                    <a:pt x="466" y="1190"/>
                    <a:pt x="672" y="816"/>
                    <a:pt x="816" y="405"/>
                  </a:cubicBezTo>
                  <a:cubicBezTo>
                    <a:pt x="824" y="412"/>
                    <a:pt x="839" y="412"/>
                    <a:pt x="847" y="420"/>
                  </a:cubicBezTo>
                  <a:cubicBezTo>
                    <a:pt x="794" y="306"/>
                    <a:pt x="725" y="199"/>
                    <a:pt x="634" y="115"/>
                  </a:cubicBezTo>
                  <a:cubicBezTo>
                    <a:pt x="588" y="85"/>
                    <a:pt x="542" y="54"/>
                    <a:pt x="496" y="16"/>
                  </a:cubicBezTo>
                  <a:cubicBezTo>
                    <a:pt x="481" y="1"/>
                    <a:pt x="458" y="1"/>
                    <a:pt x="443" y="1"/>
                  </a:cubicBezTo>
                  <a:close/>
                </a:path>
              </a:pathLst>
            </a:custGeom>
            <a:solidFill>
              <a:srgbClr val="252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7"/>
            <p:cNvSpPr/>
            <p:nvPr/>
          </p:nvSpPr>
          <p:spPr>
            <a:xfrm>
              <a:off x="5363034" y="1674062"/>
              <a:ext cx="111552" cy="53508"/>
            </a:xfrm>
            <a:custGeom>
              <a:avLst/>
              <a:gdLst/>
              <a:ahLst/>
              <a:cxnLst/>
              <a:rect l="l" t="t" r="r" b="b"/>
              <a:pathLst>
                <a:path w="1697" h="814" extrusionOk="0">
                  <a:moveTo>
                    <a:pt x="1363" y="0"/>
                  </a:moveTo>
                  <a:cubicBezTo>
                    <a:pt x="1154" y="0"/>
                    <a:pt x="897" y="66"/>
                    <a:pt x="808" y="103"/>
                  </a:cubicBezTo>
                  <a:cubicBezTo>
                    <a:pt x="633" y="171"/>
                    <a:pt x="0" y="750"/>
                    <a:pt x="427" y="811"/>
                  </a:cubicBezTo>
                  <a:cubicBezTo>
                    <a:pt x="438" y="813"/>
                    <a:pt x="449" y="813"/>
                    <a:pt x="460" y="813"/>
                  </a:cubicBezTo>
                  <a:cubicBezTo>
                    <a:pt x="510" y="813"/>
                    <a:pt x="560" y="801"/>
                    <a:pt x="610" y="789"/>
                  </a:cubicBezTo>
                  <a:cubicBezTo>
                    <a:pt x="922" y="697"/>
                    <a:pt x="1219" y="545"/>
                    <a:pt x="1501" y="385"/>
                  </a:cubicBezTo>
                  <a:cubicBezTo>
                    <a:pt x="1562" y="339"/>
                    <a:pt x="1631" y="293"/>
                    <a:pt x="1654" y="225"/>
                  </a:cubicBezTo>
                  <a:cubicBezTo>
                    <a:pt x="1697" y="52"/>
                    <a:pt x="1549" y="0"/>
                    <a:pt x="1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7"/>
            <p:cNvSpPr/>
            <p:nvPr/>
          </p:nvSpPr>
          <p:spPr>
            <a:xfrm>
              <a:off x="5811869" y="1693651"/>
              <a:ext cx="76713" cy="61594"/>
            </a:xfrm>
            <a:custGeom>
              <a:avLst/>
              <a:gdLst/>
              <a:ahLst/>
              <a:cxnLst/>
              <a:rect l="l" t="t" r="r" b="b"/>
              <a:pathLst>
                <a:path w="1167" h="937" extrusionOk="0">
                  <a:moveTo>
                    <a:pt x="163" y="1"/>
                  </a:moveTo>
                  <a:cubicBezTo>
                    <a:pt x="122" y="1"/>
                    <a:pt x="84" y="11"/>
                    <a:pt x="54" y="41"/>
                  </a:cubicBezTo>
                  <a:cubicBezTo>
                    <a:pt x="1" y="109"/>
                    <a:pt x="39" y="209"/>
                    <a:pt x="85" y="277"/>
                  </a:cubicBezTo>
                  <a:cubicBezTo>
                    <a:pt x="260" y="521"/>
                    <a:pt x="641" y="803"/>
                    <a:pt x="923" y="910"/>
                  </a:cubicBezTo>
                  <a:cubicBezTo>
                    <a:pt x="953" y="925"/>
                    <a:pt x="989" y="936"/>
                    <a:pt x="1023" y="936"/>
                  </a:cubicBezTo>
                  <a:cubicBezTo>
                    <a:pt x="1042" y="936"/>
                    <a:pt x="1059" y="933"/>
                    <a:pt x="1075" y="925"/>
                  </a:cubicBezTo>
                  <a:cubicBezTo>
                    <a:pt x="1136" y="902"/>
                    <a:pt x="1167" y="834"/>
                    <a:pt x="1159" y="765"/>
                  </a:cubicBezTo>
                  <a:cubicBezTo>
                    <a:pt x="1152" y="704"/>
                    <a:pt x="1121" y="643"/>
                    <a:pt x="1083" y="590"/>
                  </a:cubicBezTo>
                  <a:cubicBezTo>
                    <a:pt x="892" y="308"/>
                    <a:pt x="588" y="102"/>
                    <a:pt x="260" y="18"/>
                  </a:cubicBezTo>
                  <a:cubicBezTo>
                    <a:pt x="229" y="8"/>
                    <a:pt x="195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58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¡Encuentra el camino!</a:t>
            </a:r>
            <a:endParaRPr/>
          </a:p>
        </p:txBody>
      </p:sp>
      <p:sp>
        <p:nvSpPr>
          <p:cNvPr id="1545" name="Google Shape;1545;p58"/>
          <p:cNvSpPr txBox="1"/>
          <p:nvPr/>
        </p:nvSpPr>
        <p:spPr>
          <a:xfrm>
            <a:off x="696813" y="3929087"/>
            <a:ext cx="18516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Marte contiene gran cantidad de óxido de hierro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46" name="Google Shape;1546;p58"/>
          <p:cNvSpPr txBox="1"/>
          <p:nvPr/>
        </p:nvSpPr>
        <p:spPr>
          <a:xfrm>
            <a:off x="6579167" y="2560353"/>
            <a:ext cx="18516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Júpiter es el planeta más grande en el Sistema Solar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47" name="Google Shape;1547;p58"/>
          <p:cNvSpPr txBox="1"/>
          <p:nvPr/>
        </p:nvSpPr>
        <p:spPr>
          <a:xfrm>
            <a:off x="696813" y="1194653"/>
            <a:ext cx="18516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Venus es un planeta con temperaturas muy altas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548" name="Google Shape;1548;p58"/>
          <p:cNvCxnSpPr>
            <a:stCxn id="1545" idx="3"/>
          </p:cNvCxnSpPr>
          <p:nvPr/>
        </p:nvCxnSpPr>
        <p:spPr>
          <a:xfrm>
            <a:off x="2548413" y="4268837"/>
            <a:ext cx="647100" cy="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549" name="Google Shape;1549;p58"/>
          <p:cNvCxnSpPr>
            <a:stCxn id="1547" idx="3"/>
          </p:cNvCxnSpPr>
          <p:nvPr/>
        </p:nvCxnSpPr>
        <p:spPr>
          <a:xfrm>
            <a:off x="2548413" y="1515203"/>
            <a:ext cx="402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550" name="Google Shape;1550;p58"/>
          <p:cNvCxnSpPr>
            <a:endCxn id="1546" idx="1"/>
          </p:cNvCxnSpPr>
          <p:nvPr/>
        </p:nvCxnSpPr>
        <p:spPr>
          <a:xfrm>
            <a:off x="6418067" y="2880903"/>
            <a:ext cx="161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828" y="968594"/>
            <a:ext cx="3011544" cy="324983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59"/>
          <p:cNvSpPr txBox="1">
            <a:spLocks noGrp="1"/>
          </p:cNvSpPr>
          <p:nvPr>
            <p:ph type="subTitle" idx="1"/>
          </p:nvPr>
        </p:nvSpPr>
        <p:spPr>
          <a:xfrm>
            <a:off x="301652" y="3589042"/>
            <a:ext cx="7704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/>
              <a:t>Un gran número puede ayudarte a</a:t>
            </a:r>
            <a:r>
              <a:rPr lang="es" dirty="0"/>
              <a:t> llamar la atención del público</a:t>
            </a:r>
            <a:endParaRPr sz="1600" dirty="0"/>
          </a:p>
        </p:txBody>
      </p:sp>
      <p:sp>
        <p:nvSpPr>
          <p:cNvPr id="1556" name="Google Shape;1556;p59"/>
          <p:cNvSpPr txBox="1">
            <a:spLocks noGrp="1"/>
          </p:cNvSpPr>
          <p:nvPr>
            <p:ph type="title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567.890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52;p20"/>
          <p:cNvSpPr/>
          <p:nvPr/>
        </p:nvSpPr>
        <p:spPr>
          <a:xfrm>
            <a:off x="694978" y="2094177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53;p20"/>
          <p:cNvSpPr/>
          <p:nvPr/>
        </p:nvSpPr>
        <p:spPr>
          <a:xfrm>
            <a:off x="694978" y="3424352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54;p20"/>
          <p:cNvSpPr/>
          <p:nvPr/>
        </p:nvSpPr>
        <p:spPr>
          <a:xfrm>
            <a:off x="694978" y="724852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61"/>
          <p:cNvSpPr txBox="1">
            <a:spLocks noGrp="1"/>
          </p:cNvSpPr>
          <p:nvPr>
            <p:ph type="title"/>
          </p:nvPr>
        </p:nvSpPr>
        <p:spPr>
          <a:xfrm>
            <a:off x="-399422" y="724852"/>
            <a:ext cx="6581700" cy="8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35.060</a:t>
            </a:r>
            <a:endParaRPr/>
          </a:p>
        </p:txBody>
      </p:sp>
      <p:sp>
        <p:nvSpPr>
          <p:cNvPr id="1590" name="Google Shape;1590;p61"/>
          <p:cNvSpPr txBox="1">
            <a:spLocks noGrp="1"/>
          </p:cNvSpPr>
          <p:nvPr>
            <p:ph type="title" idx="2"/>
          </p:nvPr>
        </p:nvSpPr>
        <p:spPr>
          <a:xfrm>
            <a:off x="-399422" y="2055927"/>
            <a:ext cx="65817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64.786</a:t>
            </a:r>
            <a:endParaRPr dirty="0"/>
          </a:p>
        </p:txBody>
      </p:sp>
      <p:sp>
        <p:nvSpPr>
          <p:cNvPr id="1591" name="Google Shape;1591;p61"/>
          <p:cNvSpPr txBox="1">
            <a:spLocks noGrp="1"/>
          </p:cNvSpPr>
          <p:nvPr>
            <p:ph type="title" idx="3"/>
          </p:nvPr>
        </p:nvSpPr>
        <p:spPr>
          <a:xfrm>
            <a:off x="-400322" y="3386102"/>
            <a:ext cx="65835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200.000</a:t>
            </a:r>
            <a:endParaRPr/>
          </a:p>
        </p:txBody>
      </p:sp>
      <p:sp>
        <p:nvSpPr>
          <p:cNvPr id="1592" name="Google Shape;1592;p61"/>
          <p:cNvSpPr txBox="1">
            <a:spLocks noGrp="1"/>
          </p:cNvSpPr>
          <p:nvPr>
            <p:ph type="subTitle" idx="1"/>
          </p:nvPr>
        </p:nvSpPr>
        <p:spPr>
          <a:xfrm>
            <a:off x="-967322" y="1588527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Mercurio es el planeta más cercano al Sol</a:t>
            </a:r>
            <a:endParaRPr/>
          </a:p>
        </p:txBody>
      </p:sp>
      <p:sp>
        <p:nvSpPr>
          <p:cNvPr id="1593" name="Google Shape;1593;p61"/>
          <p:cNvSpPr txBox="1">
            <a:spLocks noGrp="1"/>
          </p:cNvSpPr>
          <p:nvPr>
            <p:ph type="subTitle" idx="4"/>
          </p:nvPr>
        </p:nvSpPr>
        <p:spPr>
          <a:xfrm>
            <a:off x="-967322" y="4249777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A pesar de ser rojo, Marte es muy frío</a:t>
            </a:r>
            <a:endParaRPr/>
          </a:p>
        </p:txBody>
      </p:sp>
      <p:sp>
        <p:nvSpPr>
          <p:cNvPr id="1594" name="Google Shape;1594;p61"/>
          <p:cNvSpPr txBox="1">
            <a:spLocks noGrp="1"/>
          </p:cNvSpPr>
          <p:nvPr>
            <p:ph type="subTitle" idx="5"/>
          </p:nvPr>
        </p:nvSpPr>
        <p:spPr>
          <a:xfrm>
            <a:off x="-967322" y="2919602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dirty="0"/>
              <a:t>Venus es cálido y tiene un hermoso nombre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078" y="1447302"/>
            <a:ext cx="2587500" cy="28687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A343BE-BD25-45DB-A902-6D1AF3081D10}"/>
              </a:ext>
            </a:extLst>
          </p:cNvPr>
          <p:cNvSpPr/>
          <p:nvPr/>
        </p:nvSpPr>
        <p:spPr>
          <a:xfrm rot="18900000">
            <a:off x="1060109" y="1422334"/>
            <a:ext cx="2722808" cy="2722808"/>
          </a:xfrm>
          <a:prstGeom prst="roundRect">
            <a:avLst>
              <a:gd name="adj" fmla="val 586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617277" y="1765890"/>
            <a:ext cx="363353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Section</a:t>
            </a:r>
          </a:p>
          <a:p>
            <a:pPr algn="ctr"/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Break 1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617276" y="2969302"/>
            <a:ext cx="363337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Insert the Sub Title</a:t>
            </a:r>
          </a:p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of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77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62"/>
          <p:cNvSpPr txBox="1">
            <a:spLocks noGrp="1"/>
          </p:cNvSpPr>
          <p:nvPr>
            <p:ph type="title"/>
          </p:nvPr>
        </p:nvSpPr>
        <p:spPr>
          <a:xfrm>
            <a:off x="1039727" y="1910388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Antes</a:t>
            </a:r>
            <a:endParaRPr/>
          </a:p>
        </p:txBody>
      </p:sp>
      <p:sp>
        <p:nvSpPr>
          <p:cNvPr id="1600" name="Google Shape;1600;p62"/>
          <p:cNvSpPr txBox="1">
            <a:spLocks noGrp="1"/>
          </p:cNvSpPr>
          <p:nvPr>
            <p:ph type="subTitle" idx="1"/>
          </p:nvPr>
        </p:nvSpPr>
        <p:spPr>
          <a:xfrm>
            <a:off x="1039727" y="2498988"/>
            <a:ext cx="3200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Plutón era el planeta más alejado del sol, era frío y rocoso</a:t>
            </a:r>
            <a:endParaRPr/>
          </a:p>
        </p:txBody>
      </p:sp>
      <p:sp>
        <p:nvSpPr>
          <p:cNvPr id="1601" name="Google Shape;1601;p62"/>
          <p:cNvSpPr txBox="1">
            <a:spLocks noGrp="1"/>
          </p:cNvSpPr>
          <p:nvPr>
            <p:ph type="title" idx="2"/>
          </p:nvPr>
        </p:nvSpPr>
        <p:spPr>
          <a:xfrm>
            <a:off x="4908375" y="1910400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Ahora</a:t>
            </a:r>
            <a:endParaRPr/>
          </a:p>
        </p:txBody>
      </p:sp>
      <p:sp>
        <p:nvSpPr>
          <p:cNvPr id="1602" name="Google Shape;1602;p62"/>
          <p:cNvSpPr txBox="1">
            <a:spLocks noGrp="1"/>
          </p:cNvSpPr>
          <p:nvPr>
            <p:ph type="subTitle" idx="3"/>
          </p:nvPr>
        </p:nvSpPr>
        <p:spPr>
          <a:xfrm>
            <a:off x="4908375" y="2499000"/>
            <a:ext cx="3200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Plutón ya no se considera un planeta porque es muy pequeño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191" y="2910061"/>
            <a:ext cx="2190121" cy="212894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63"/>
          <p:cNvSpPr txBox="1"/>
          <p:nvPr/>
        </p:nvSpPr>
        <p:spPr>
          <a:xfrm>
            <a:off x="720007" y="1955700"/>
            <a:ext cx="22926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7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Aunque sea rojo, Marte en realidad es un lugar extremadamente frío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38" name="Google Shape;1638;p63"/>
          <p:cNvSpPr txBox="1"/>
          <p:nvPr/>
        </p:nvSpPr>
        <p:spPr>
          <a:xfrm>
            <a:off x="719997" y="1651700"/>
            <a:ext cx="14475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70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" sz="20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rPr>
              <a:t>Marte</a:t>
            </a:r>
            <a:endParaRPr sz="2000">
              <a:solidFill>
                <a:schemeClr val="accent3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639" name="Google Shape;1639;p63"/>
          <p:cNvSpPr txBox="1"/>
          <p:nvPr/>
        </p:nvSpPr>
        <p:spPr>
          <a:xfrm>
            <a:off x="720007" y="3387732"/>
            <a:ext cx="22926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7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 el planeta más cercano al sol y el más pequeño del Sistema Solar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40" name="Google Shape;1640;p63"/>
          <p:cNvSpPr txBox="1"/>
          <p:nvPr/>
        </p:nvSpPr>
        <p:spPr>
          <a:xfrm>
            <a:off x="719997" y="3085499"/>
            <a:ext cx="14475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70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"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rPr>
              <a:t>Mercurio</a:t>
            </a:r>
            <a:endParaRPr sz="2000">
              <a:solidFill>
                <a:schemeClr val="accen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641" name="Google Shape;1641;p63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60714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Nuestra localización</a:t>
            </a:r>
            <a:endParaRPr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411" y="1424666"/>
            <a:ext cx="4351781" cy="28891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88;p26"/>
          <p:cNvSpPr/>
          <p:nvPr/>
        </p:nvSpPr>
        <p:spPr>
          <a:xfrm>
            <a:off x="1557600" y="2133599"/>
            <a:ext cx="6348300" cy="14265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8"/>
          <p:cNvSpPr txBox="1">
            <a:spLocks noGrp="1"/>
          </p:cNvSpPr>
          <p:nvPr>
            <p:ph type="title"/>
          </p:nvPr>
        </p:nvSpPr>
        <p:spPr>
          <a:xfrm>
            <a:off x="1716450" y="1915885"/>
            <a:ext cx="6030600" cy="16442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/>
              <a:t>¡Whoa!</a:t>
            </a:r>
            <a:endParaRPr/>
          </a:p>
        </p:txBody>
      </p:sp>
      <p:sp>
        <p:nvSpPr>
          <p:cNvPr id="787" name="Google Shape;787;p38"/>
          <p:cNvSpPr txBox="1">
            <a:spLocks noGrp="1"/>
          </p:cNvSpPr>
          <p:nvPr>
            <p:ph type="title" idx="2"/>
          </p:nvPr>
        </p:nvSpPr>
        <p:spPr>
          <a:xfrm>
            <a:off x="1738500" y="3522075"/>
            <a:ext cx="59865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latin typeface="Raleway"/>
                <a:ea typeface="Raleway"/>
                <a:cs typeface="Raleway"/>
                <a:sym typeface="Raleway"/>
              </a:rPr>
              <a:t>Puedes usar esta diapositiva para presentarte: poner tu e-mail, número de teléfono, etc</a:t>
            </a:r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201" y="762634"/>
            <a:ext cx="3227416" cy="139699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412" y="424773"/>
            <a:ext cx="2674448" cy="4144657"/>
          </a:xfrm>
          <a:prstGeom prst="rect">
            <a:avLst/>
          </a:prstGeom>
        </p:spPr>
      </p:pic>
      <p:sp>
        <p:nvSpPr>
          <p:cNvPr id="1647" name="Google Shape;1647;p64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60714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¡Esto es una gráfica!</a:t>
            </a:r>
            <a:endParaRPr/>
          </a:p>
        </p:txBody>
      </p:sp>
      <p:sp>
        <p:nvSpPr>
          <p:cNvPr id="1648" name="Google Shape;1648;p64"/>
          <p:cNvSpPr txBox="1"/>
          <p:nvPr/>
        </p:nvSpPr>
        <p:spPr>
          <a:xfrm>
            <a:off x="4484800" y="4228100"/>
            <a:ext cx="3939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Sigue el enlace del gráfico para modificar sus datos y luego pega el nuevo aquí. Para más información, </a:t>
            </a:r>
            <a:r>
              <a:rPr lang="es" sz="1000" b="1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/>
              </a:rPr>
              <a:t>clica aquí</a:t>
            </a:r>
            <a:endParaRPr sz="10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49" name="Google Shape;1649;p64"/>
          <p:cNvSpPr txBox="1"/>
          <p:nvPr/>
        </p:nvSpPr>
        <p:spPr>
          <a:xfrm>
            <a:off x="1177207" y="1650900"/>
            <a:ext cx="22926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Venus es un planeta con temperaturas muy altas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50" name="Google Shape;1650;p64"/>
          <p:cNvSpPr txBox="1"/>
          <p:nvPr/>
        </p:nvSpPr>
        <p:spPr>
          <a:xfrm>
            <a:off x="1177196" y="1346900"/>
            <a:ext cx="16518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Venus</a:t>
            </a:r>
            <a:endParaRPr sz="20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651" name="Google Shape;1651;p64"/>
          <p:cNvSpPr txBox="1"/>
          <p:nvPr/>
        </p:nvSpPr>
        <p:spPr>
          <a:xfrm>
            <a:off x="1177207" y="2701932"/>
            <a:ext cx="22926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 el planeta más grande de todo el sistema solar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52" name="Google Shape;1652;p64"/>
          <p:cNvSpPr txBox="1"/>
          <p:nvPr/>
        </p:nvSpPr>
        <p:spPr>
          <a:xfrm>
            <a:off x="1177196" y="2399699"/>
            <a:ext cx="16518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Júpiter</a:t>
            </a:r>
            <a:endParaRPr sz="20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653" name="Google Shape;1653;p64"/>
          <p:cNvSpPr/>
          <p:nvPr/>
        </p:nvSpPr>
        <p:spPr>
          <a:xfrm>
            <a:off x="768475" y="1467450"/>
            <a:ext cx="283500" cy="28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64"/>
          <p:cNvSpPr/>
          <p:nvPr/>
        </p:nvSpPr>
        <p:spPr>
          <a:xfrm>
            <a:off x="768475" y="2548425"/>
            <a:ext cx="283500" cy="28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64"/>
          <p:cNvSpPr txBox="1"/>
          <p:nvPr/>
        </p:nvSpPr>
        <p:spPr>
          <a:xfrm>
            <a:off x="1177207" y="3768732"/>
            <a:ext cx="22926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Contiene gran cantidad de óxido de hierro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56" name="Google Shape;1656;p64"/>
          <p:cNvSpPr txBox="1"/>
          <p:nvPr/>
        </p:nvSpPr>
        <p:spPr>
          <a:xfrm>
            <a:off x="1177196" y="3466499"/>
            <a:ext cx="16518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Marte</a:t>
            </a:r>
            <a:endParaRPr sz="20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657" name="Google Shape;1657;p64"/>
          <p:cNvSpPr/>
          <p:nvPr/>
        </p:nvSpPr>
        <p:spPr>
          <a:xfrm>
            <a:off x="768475" y="3629400"/>
            <a:ext cx="283500" cy="28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64"/>
          <p:cNvSpPr txBox="1"/>
          <p:nvPr/>
        </p:nvSpPr>
        <p:spPr>
          <a:xfrm>
            <a:off x="4700251" y="3629400"/>
            <a:ext cx="8973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50%</a:t>
            </a:r>
            <a:endParaRPr sz="2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659" name="Google Shape;1659;p64"/>
          <p:cNvSpPr txBox="1"/>
          <p:nvPr/>
        </p:nvSpPr>
        <p:spPr>
          <a:xfrm>
            <a:off x="7513684" y="1383900"/>
            <a:ext cx="8973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25%</a:t>
            </a:r>
            <a:endParaRPr sz="2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660" name="Google Shape;1660;p64"/>
          <p:cNvSpPr txBox="1"/>
          <p:nvPr/>
        </p:nvSpPr>
        <p:spPr>
          <a:xfrm>
            <a:off x="4789597" y="1085475"/>
            <a:ext cx="8973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15%</a:t>
            </a:r>
            <a:endParaRPr sz="2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65"/>
          <p:cNvSpPr txBox="1">
            <a:spLocks noGrp="1"/>
          </p:cNvSpPr>
          <p:nvPr>
            <p:ph type="title"/>
          </p:nvPr>
        </p:nvSpPr>
        <p:spPr>
          <a:xfrm>
            <a:off x="3953875" y="1154096"/>
            <a:ext cx="4476900" cy="1016400"/>
          </a:xfrm>
          <a:prstGeom prst="rect">
            <a:avLst/>
          </a:prstGeom>
        </p:spPr>
        <p:txBody>
          <a:bodyPr spcFirstLastPara="1" wrap="square" lIns="0" tIns="0" rIns="36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Pantalla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mockup</a:t>
            </a:r>
            <a:endParaRPr/>
          </a:p>
        </p:txBody>
      </p:sp>
      <p:sp>
        <p:nvSpPr>
          <p:cNvPr id="1675" name="Google Shape;1675;p65"/>
          <p:cNvSpPr txBox="1">
            <a:spLocks noGrp="1"/>
          </p:cNvSpPr>
          <p:nvPr>
            <p:ph type="subTitle" idx="1"/>
          </p:nvPr>
        </p:nvSpPr>
        <p:spPr>
          <a:xfrm>
            <a:off x="5481900" y="2353900"/>
            <a:ext cx="2949149" cy="21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400" dirty="0"/>
              <a:t>Puedes reemplazar la imagen en la pantalla con tu propio trabajo. Haz clic derecho en él y luego elige </a:t>
            </a:r>
            <a:r>
              <a:rPr lang="es" sz="1400" b="1" dirty="0"/>
              <a:t>"Reemplazar imagen"</a:t>
            </a:r>
            <a:r>
              <a:rPr lang="es" sz="1400" dirty="0"/>
              <a:t> para agregar la tuya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91" y="838312"/>
            <a:ext cx="5481901" cy="387513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0" name="Google Shape;1680;p66"/>
          <p:cNvGrpSpPr/>
          <p:nvPr/>
        </p:nvGrpSpPr>
        <p:grpSpPr>
          <a:xfrm>
            <a:off x="4301026" y="1088125"/>
            <a:ext cx="4320492" cy="3425454"/>
            <a:chOff x="4301026" y="1088125"/>
            <a:chExt cx="4320492" cy="3425454"/>
          </a:xfrm>
          <a:solidFill>
            <a:srgbClr val="FFEEC9"/>
          </a:solidFill>
        </p:grpSpPr>
        <p:sp>
          <p:nvSpPr>
            <p:cNvPr id="1681" name="Google Shape;1681;p66"/>
            <p:cNvSpPr/>
            <p:nvPr/>
          </p:nvSpPr>
          <p:spPr>
            <a:xfrm>
              <a:off x="4301026" y="1088125"/>
              <a:ext cx="4320492" cy="3425454"/>
            </a:xfrm>
            <a:custGeom>
              <a:avLst/>
              <a:gdLst/>
              <a:ahLst/>
              <a:cxnLst/>
              <a:rect l="l" t="t" r="r" b="b"/>
              <a:pathLst>
                <a:path w="149835" h="118795" extrusionOk="0">
                  <a:moveTo>
                    <a:pt x="126807" y="1"/>
                  </a:moveTo>
                  <a:lnTo>
                    <a:pt x="126283" y="25"/>
                  </a:lnTo>
                  <a:lnTo>
                    <a:pt x="126022" y="84"/>
                  </a:lnTo>
                  <a:lnTo>
                    <a:pt x="2001" y="30887"/>
                  </a:lnTo>
                  <a:lnTo>
                    <a:pt x="1739" y="30958"/>
                  </a:lnTo>
                  <a:lnTo>
                    <a:pt x="1263" y="31185"/>
                  </a:lnTo>
                  <a:lnTo>
                    <a:pt x="846" y="31494"/>
                  </a:lnTo>
                  <a:lnTo>
                    <a:pt x="512" y="31875"/>
                  </a:lnTo>
                  <a:lnTo>
                    <a:pt x="251" y="32304"/>
                  </a:lnTo>
                  <a:lnTo>
                    <a:pt x="72" y="32780"/>
                  </a:lnTo>
                  <a:lnTo>
                    <a:pt x="1" y="33292"/>
                  </a:lnTo>
                  <a:lnTo>
                    <a:pt x="24" y="33816"/>
                  </a:lnTo>
                  <a:lnTo>
                    <a:pt x="72" y="34078"/>
                  </a:lnTo>
                  <a:lnTo>
                    <a:pt x="20623" y="116794"/>
                  </a:lnTo>
                  <a:lnTo>
                    <a:pt x="20694" y="117056"/>
                  </a:lnTo>
                  <a:lnTo>
                    <a:pt x="20921" y="117532"/>
                  </a:lnTo>
                  <a:lnTo>
                    <a:pt x="21230" y="117949"/>
                  </a:lnTo>
                  <a:lnTo>
                    <a:pt x="21611" y="118282"/>
                  </a:lnTo>
                  <a:lnTo>
                    <a:pt x="22040" y="118544"/>
                  </a:lnTo>
                  <a:lnTo>
                    <a:pt x="22516" y="118723"/>
                  </a:lnTo>
                  <a:lnTo>
                    <a:pt x="23028" y="118794"/>
                  </a:lnTo>
                  <a:lnTo>
                    <a:pt x="23552" y="118771"/>
                  </a:lnTo>
                  <a:lnTo>
                    <a:pt x="23814" y="118723"/>
                  </a:lnTo>
                  <a:lnTo>
                    <a:pt x="147835" y="87908"/>
                  </a:lnTo>
                  <a:lnTo>
                    <a:pt x="148097" y="87837"/>
                  </a:lnTo>
                  <a:lnTo>
                    <a:pt x="148573" y="87611"/>
                  </a:lnTo>
                  <a:lnTo>
                    <a:pt x="148990" y="87301"/>
                  </a:lnTo>
                  <a:lnTo>
                    <a:pt x="149323" y="86932"/>
                  </a:lnTo>
                  <a:lnTo>
                    <a:pt x="149585" y="86491"/>
                  </a:lnTo>
                  <a:lnTo>
                    <a:pt x="149764" y="86015"/>
                  </a:lnTo>
                  <a:lnTo>
                    <a:pt x="149835" y="85515"/>
                  </a:lnTo>
                  <a:lnTo>
                    <a:pt x="149811" y="84991"/>
                  </a:lnTo>
                  <a:lnTo>
                    <a:pt x="149764" y="84717"/>
                  </a:lnTo>
                  <a:lnTo>
                    <a:pt x="129213" y="2001"/>
                  </a:lnTo>
                  <a:lnTo>
                    <a:pt x="129141" y="1739"/>
                  </a:lnTo>
                  <a:lnTo>
                    <a:pt x="128915" y="1263"/>
                  </a:lnTo>
                  <a:lnTo>
                    <a:pt x="128605" y="858"/>
                  </a:lnTo>
                  <a:lnTo>
                    <a:pt x="128224" y="513"/>
                  </a:lnTo>
                  <a:lnTo>
                    <a:pt x="127796" y="251"/>
                  </a:lnTo>
                  <a:lnTo>
                    <a:pt x="127319" y="84"/>
                  </a:lnTo>
                  <a:lnTo>
                    <a:pt x="126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82" name="Google Shape;1682;p66"/>
            <p:cNvSpPr/>
            <p:nvPr/>
          </p:nvSpPr>
          <p:spPr>
            <a:xfrm>
              <a:off x="4737268" y="3141109"/>
              <a:ext cx="196741" cy="196770"/>
            </a:xfrm>
            <a:custGeom>
              <a:avLst/>
              <a:gdLst/>
              <a:ahLst/>
              <a:cxnLst/>
              <a:rect l="l" t="t" r="r" b="b"/>
              <a:pathLst>
                <a:path w="6823" h="6824" extrusionOk="0">
                  <a:moveTo>
                    <a:pt x="3418" y="1"/>
                  </a:moveTo>
                  <a:lnTo>
                    <a:pt x="3060" y="12"/>
                  </a:lnTo>
                  <a:lnTo>
                    <a:pt x="2394" y="143"/>
                  </a:lnTo>
                  <a:lnTo>
                    <a:pt x="1786" y="405"/>
                  </a:lnTo>
                  <a:lnTo>
                    <a:pt x="1239" y="774"/>
                  </a:lnTo>
                  <a:lnTo>
                    <a:pt x="774" y="1239"/>
                  </a:lnTo>
                  <a:lnTo>
                    <a:pt x="405" y="1775"/>
                  </a:lnTo>
                  <a:lnTo>
                    <a:pt x="143" y="2394"/>
                  </a:lnTo>
                  <a:lnTo>
                    <a:pt x="12" y="3061"/>
                  </a:lnTo>
                  <a:lnTo>
                    <a:pt x="0" y="3406"/>
                  </a:lnTo>
                  <a:lnTo>
                    <a:pt x="12" y="3763"/>
                  </a:lnTo>
                  <a:lnTo>
                    <a:pt x="143" y="4430"/>
                  </a:lnTo>
                  <a:lnTo>
                    <a:pt x="405" y="5037"/>
                  </a:lnTo>
                  <a:lnTo>
                    <a:pt x="774" y="5585"/>
                  </a:lnTo>
                  <a:lnTo>
                    <a:pt x="1239" y="6049"/>
                  </a:lnTo>
                  <a:lnTo>
                    <a:pt x="1786" y="6418"/>
                  </a:lnTo>
                  <a:lnTo>
                    <a:pt x="2394" y="6680"/>
                  </a:lnTo>
                  <a:lnTo>
                    <a:pt x="3060" y="6811"/>
                  </a:lnTo>
                  <a:lnTo>
                    <a:pt x="3418" y="6823"/>
                  </a:lnTo>
                  <a:lnTo>
                    <a:pt x="3763" y="6811"/>
                  </a:lnTo>
                  <a:lnTo>
                    <a:pt x="4430" y="6680"/>
                  </a:lnTo>
                  <a:lnTo>
                    <a:pt x="5049" y="6418"/>
                  </a:lnTo>
                  <a:lnTo>
                    <a:pt x="5585" y="6049"/>
                  </a:lnTo>
                  <a:lnTo>
                    <a:pt x="6049" y="5585"/>
                  </a:lnTo>
                  <a:lnTo>
                    <a:pt x="6418" y="5037"/>
                  </a:lnTo>
                  <a:lnTo>
                    <a:pt x="6680" y="4430"/>
                  </a:lnTo>
                  <a:lnTo>
                    <a:pt x="6811" y="3763"/>
                  </a:lnTo>
                  <a:lnTo>
                    <a:pt x="6823" y="3406"/>
                  </a:lnTo>
                  <a:lnTo>
                    <a:pt x="6811" y="3061"/>
                  </a:lnTo>
                  <a:lnTo>
                    <a:pt x="6680" y="2394"/>
                  </a:lnTo>
                  <a:lnTo>
                    <a:pt x="6418" y="1775"/>
                  </a:lnTo>
                  <a:lnTo>
                    <a:pt x="6049" y="1239"/>
                  </a:lnTo>
                  <a:lnTo>
                    <a:pt x="5585" y="774"/>
                  </a:lnTo>
                  <a:lnTo>
                    <a:pt x="5049" y="405"/>
                  </a:lnTo>
                  <a:lnTo>
                    <a:pt x="4430" y="143"/>
                  </a:lnTo>
                  <a:lnTo>
                    <a:pt x="3763" y="12"/>
                  </a:lnTo>
                  <a:lnTo>
                    <a:pt x="34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84" name="Google Shape;1684;p66"/>
          <p:cNvSpPr txBox="1">
            <a:spLocks noGrp="1"/>
          </p:cNvSpPr>
          <p:nvPr>
            <p:ph type="title"/>
          </p:nvPr>
        </p:nvSpPr>
        <p:spPr>
          <a:xfrm flipH="1">
            <a:off x="713375" y="1154100"/>
            <a:ext cx="3383700" cy="1016400"/>
          </a:xfrm>
          <a:prstGeom prst="rect">
            <a:avLst/>
          </a:prstGeom>
          <a:solidFill>
            <a:srgbClr val="FFEEC9"/>
          </a:solidFill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bg1">
                    <a:lumMod val="50000"/>
                  </a:schemeClr>
                </a:solidFill>
              </a:rPr>
              <a:t>Tablet </a:t>
            </a:r>
            <a:endParaRPr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bg1">
                    <a:lumMod val="50000"/>
                  </a:schemeClr>
                </a:solidFill>
              </a:rPr>
              <a:t>mockup</a:t>
            </a:r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85" name="Google Shape;1685;p66"/>
          <p:cNvSpPr txBox="1">
            <a:spLocks noGrp="1"/>
          </p:cNvSpPr>
          <p:nvPr>
            <p:ph type="subTitle" idx="1"/>
          </p:nvPr>
        </p:nvSpPr>
        <p:spPr>
          <a:xfrm flipH="1">
            <a:off x="713125" y="2353900"/>
            <a:ext cx="2617200" cy="2178600"/>
          </a:xfrm>
          <a:prstGeom prst="rect">
            <a:avLst/>
          </a:prstGeom>
          <a:solidFill>
            <a:srgbClr val="FFEEC9"/>
          </a:solidFill>
        </p:spPr>
        <p:txBody>
          <a:bodyPr spcFirstLastPara="1" wrap="square" lIns="3600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800" dirty="0">
                <a:solidFill>
                  <a:schemeClr val="bg1">
                    <a:lumMod val="50000"/>
                  </a:schemeClr>
                </a:solidFill>
              </a:rPr>
              <a:t>Puedes reemplazar la imagen en la pantalla con tu propio trabajo. Haz clic derecho en él y luego elige </a:t>
            </a:r>
            <a:r>
              <a:rPr lang="es" sz="1800" b="1" dirty="0">
                <a:solidFill>
                  <a:schemeClr val="bg1">
                    <a:lumMod val="50000"/>
                  </a:schemeClr>
                </a:solidFill>
              </a:rPr>
              <a:t>"Reemplazar imagen" </a:t>
            </a:r>
            <a:r>
              <a:rPr lang="es" sz="1800" dirty="0">
                <a:solidFill>
                  <a:schemeClr val="bg1">
                    <a:lumMod val="50000"/>
                  </a:schemeClr>
                </a:solidFill>
              </a:rPr>
              <a:t>para agregar la tuya</a:t>
            </a:r>
            <a:endParaRPr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712" y="135422"/>
            <a:ext cx="2542500" cy="465750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68"/>
          <p:cNvSpPr txBox="1">
            <a:spLocks noGrp="1"/>
          </p:cNvSpPr>
          <p:nvPr>
            <p:ph type="title" idx="4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Diversion</a:t>
            </a:r>
            <a:endParaRPr dirty="0"/>
          </a:p>
        </p:txBody>
      </p:sp>
      <p:sp>
        <p:nvSpPr>
          <p:cNvPr id="1702" name="Google Shape;1702;p68"/>
          <p:cNvSpPr/>
          <p:nvPr/>
        </p:nvSpPr>
        <p:spPr>
          <a:xfrm>
            <a:off x="1267926" y="1102723"/>
            <a:ext cx="2152800" cy="2075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68"/>
          <p:cNvSpPr txBox="1">
            <a:spLocks noGrp="1"/>
          </p:cNvSpPr>
          <p:nvPr>
            <p:ph type="title"/>
          </p:nvPr>
        </p:nvSpPr>
        <p:spPr>
          <a:xfrm>
            <a:off x="3396313" y="15672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uno</a:t>
            </a:r>
            <a:endParaRPr dirty="0"/>
          </a:p>
        </p:txBody>
      </p:sp>
      <p:sp>
        <p:nvSpPr>
          <p:cNvPr id="1741" name="Google Shape;1741;p68"/>
          <p:cNvSpPr txBox="1">
            <a:spLocks noGrp="1"/>
          </p:cNvSpPr>
          <p:nvPr>
            <p:ph type="subTitle" idx="1"/>
          </p:nvPr>
        </p:nvSpPr>
        <p:spPr>
          <a:xfrm>
            <a:off x="3396313" y="19272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Saturno está compuesto de hidrógeno</a:t>
            </a:r>
            <a:endParaRPr/>
          </a:p>
        </p:txBody>
      </p:sp>
      <p:sp>
        <p:nvSpPr>
          <p:cNvPr id="1742" name="Google Shape;1742;p68"/>
          <p:cNvSpPr txBox="1">
            <a:spLocks noGrp="1"/>
          </p:cNvSpPr>
          <p:nvPr>
            <p:ph type="title" idx="2"/>
          </p:nvPr>
        </p:nvSpPr>
        <p:spPr>
          <a:xfrm>
            <a:off x="3396293" y="31098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dos</a:t>
            </a:r>
            <a:endParaRPr dirty="0"/>
          </a:p>
        </p:txBody>
      </p:sp>
      <p:sp>
        <p:nvSpPr>
          <p:cNvPr id="1743" name="Google Shape;1743;p68"/>
          <p:cNvSpPr txBox="1">
            <a:spLocks noGrp="1"/>
          </p:cNvSpPr>
          <p:nvPr>
            <p:ph type="subTitle" idx="3"/>
          </p:nvPr>
        </p:nvSpPr>
        <p:spPr>
          <a:xfrm>
            <a:off x="3396293" y="34698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Jupiter es el planeta más grande de todos</a:t>
            </a:r>
            <a:endParaRPr/>
          </a:p>
        </p:txBody>
      </p:sp>
      <p:sp>
        <p:nvSpPr>
          <p:cNvPr id="77" name="Google Shape;1702;p68"/>
          <p:cNvSpPr/>
          <p:nvPr/>
        </p:nvSpPr>
        <p:spPr>
          <a:xfrm>
            <a:off x="5747693" y="2355625"/>
            <a:ext cx="2152800" cy="2075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00" y="1026274"/>
            <a:ext cx="2655000" cy="216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693" y="2237575"/>
            <a:ext cx="2598750" cy="21937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479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Insert the title of the slide here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1" name="Google Shape;291;p37"/>
          <p:cNvSpPr txBox="1">
            <a:spLocks noGrp="1"/>
          </p:cNvSpPr>
          <p:nvPr>
            <p:ph type="subTitle" idx="1"/>
          </p:nvPr>
        </p:nvSpPr>
        <p:spPr>
          <a:xfrm>
            <a:off x="1115316" y="2025524"/>
            <a:ext cx="4545300" cy="24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Do you know what helps you make your point clear? Lists like this one: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 They’re simple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 You can organize your ideas clearly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 You’ll never forget to buy milk!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And the most important thing: the audience  don’t miss the point of your presentation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228" y="1017725"/>
            <a:ext cx="2937231" cy="350835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2162287" y="4195482"/>
            <a:ext cx="4572000" cy="7315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2903" y="220307"/>
            <a:ext cx="8415337" cy="542925"/>
          </a:xfrm>
          <a:prstGeom prst="rect">
            <a:avLst/>
          </a:prstGeom>
        </p:spPr>
        <p:txBody>
          <a:bodyPr/>
          <a:lstStyle/>
          <a:p>
            <a:pPr marL="139700" indent="0" algn="ctr">
              <a:buNone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039CD4-186B-415F-81D5-7595597D689A}"/>
              </a:ext>
            </a:extLst>
          </p:cNvPr>
          <p:cNvGrpSpPr/>
          <p:nvPr/>
        </p:nvGrpSpPr>
        <p:grpSpPr>
          <a:xfrm>
            <a:off x="6415471" y="1858358"/>
            <a:ext cx="2113640" cy="670601"/>
            <a:chOff x="803640" y="3362835"/>
            <a:chExt cx="2059657" cy="89413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1133B7-75B6-41BC-895F-FCAC212475F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F7F7F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900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F126808-8CC4-426E-86E6-6F8557E286C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rgbClr val="7F7F7F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E99FAAB-7294-425F-8EF9-F5E30464CF2C}"/>
              </a:ext>
            </a:extLst>
          </p:cNvPr>
          <p:cNvGrpSpPr/>
          <p:nvPr/>
        </p:nvGrpSpPr>
        <p:grpSpPr>
          <a:xfrm>
            <a:off x="542791" y="1858358"/>
            <a:ext cx="2206205" cy="670601"/>
            <a:chOff x="803640" y="3362835"/>
            <a:chExt cx="2059657" cy="89413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BB5631-8956-4F68-A106-937808C630D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7F7F7F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CAC0F6-2FB3-44A8-A8C3-C059648CF8D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rgbClr val="7F7F7F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E4C083C-9673-4D2A-85FB-D8433E1788F5}"/>
              </a:ext>
            </a:extLst>
          </p:cNvPr>
          <p:cNvGrpSpPr/>
          <p:nvPr/>
        </p:nvGrpSpPr>
        <p:grpSpPr>
          <a:xfrm>
            <a:off x="6415471" y="2749734"/>
            <a:ext cx="2113640" cy="670601"/>
            <a:chOff x="803640" y="3362835"/>
            <a:chExt cx="2059657" cy="89413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50A0CF5-E2EE-4655-BF18-905134C99B4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F7F7F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900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1EFC3C1-CF42-4E95-A618-9CE63A2A144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rgbClr val="7F7F7F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032DBB-C8D9-40B6-A792-E4047863CB42}"/>
              </a:ext>
            </a:extLst>
          </p:cNvPr>
          <p:cNvGrpSpPr/>
          <p:nvPr/>
        </p:nvGrpSpPr>
        <p:grpSpPr>
          <a:xfrm>
            <a:off x="542791" y="2749735"/>
            <a:ext cx="2206205" cy="670601"/>
            <a:chOff x="803640" y="3362835"/>
            <a:chExt cx="2059657" cy="89413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B8C490-73A2-48CF-8CBD-F47548E404E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7F7F7F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A72B83-F310-4AAF-8A76-B2EA929A407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rgbClr val="7F7F7F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A780CFA-FD89-414D-8BFC-F03371768B60}"/>
              </a:ext>
            </a:extLst>
          </p:cNvPr>
          <p:cNvGrpSpPr/>
          <p:nvPr/>
        </p:nvGrpSpPr>
        <p:grpSpPr>
          <a:xfrm>
            <a:off x="6415471" y="3641110"/>
            <a:ext cx="2113640" cy="670601"/>
            <a:chOff x="803640" y="3362835"/>
            <a:chExt cx="2059657" cy="89413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EA1627D-E654-47B2-B09F-B0719927C8B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F7F7F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900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93A66C-228C-4F22-9688-1AE065B21F8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rgbClr val="7F7F7F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33198F-CD41-4973-A097-507D961129F8}"/>
              </a:ext>
            </a:extLst>
          </p:cNvPr>
          <p:cNvGrpSpPr/>
          <p:nvPr/>
        </p:nvGrpSpPr>
        <p:grpSpPr>
          <a:xfrm>
            <a:off x="542791" y="3641110"/>
            <a:ext cx="2206205" cy="670601"/>
            <a:chOff x="803640" y="3362835"/>
            <a:chExt cx="2059657" cy="89413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000B63-6FF0-49D7-BC08-09996E2D9E7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7F7F7F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BB2F57E-C01A-4FBC-9C3B-AEC32A604D7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rgbClr val="7F7F7F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362" y="1627093"/>
            <a:ext cx="2842418" cy="307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97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" name="Google Shape;831;p57"/>
          <p:cNvGrpSpPr/>
          <p:nvPr/>
        </p:nvGrpSpPr>
        <p:grpSpPr>
          <a:xfrm>
            <a:off x="8323657" y="2032579"/>
            <a:ext cx="346358" cy="537546"/>
            <a:chOff x="8102575" y="326400"/>
            <a:chExt cx="400275" cy="621225"/>
          </a:xfrm>
          <a:solidFill>
            <a:schemeClr val="accent2">
              <a:lumMod val="75000"/>
            </a:schemeClr>
          </a:solidFill>
        </p:grpSpPr>
        <p:sp>
          <p:nvSpPr>
            <p:cNvPr id="832" name="Google Shape;832;p57"/>
            <p:cNvSpPr/>
            <p:nvPr/>
          </p:nvSpPr>
          <p:spPr>
            <a:xfrm>
              <a:off x="8102575" y="850375"/>
              <a:ext cx="400275" cy="97250"/>
            </a:xfrm>
            <a:custGeom>
              <a:avLst/>
              <a:gdLst/>
              <a:ahLst/>
              <a:cxnLst/>
              <a:rect l="l" t="t" r="r" b="b"/>
              <a:pathLst>
                <a:path w="16011" h="3890" extrusionOk="0">
                  <a:moveTo>
                    <a:pt x="1" y="1"/>
                  </a:moveTo>
                  <a:lnTo>
                    <a:pt x="1" y="1211"/>
                  </a:lnTo>
                  <a:cubicBezTo>
                    <a:pt x="1" y="2692"/>
                    <a:pt x="1198" y="3877"/>
                    <a:pt x="2667" y="3889"/>
                  </a:cubicBezTo>
                  <a:lnTo>
                    <a:pt x="13344" y="3889"/>
                  </a:lnTo>
                  <a:cubicBezTo>
                    <a:pt x="14813" y="3877"/>
                    <a:pt x="16011" y="2692"/>
                    <a:pt x="16011" y="1211"/>
                  </a:cubicBezTo>
                  <a:lnTo>
                    <a:pt x="16011" y="1"/>
                  </a:lnTo>
                  <a:lnTo>
                    <a:pt x="8740" y="1"/>
                  </a:lnTo>
                  <a:lnTo>
                    <a:pt x="8740" y="729"/>
                  </a:lnTo>
                  <a:cubicBezTo>
                    <a:pt x="8740" y="1137"/>
                    <a:pt x="8407" y="1458"/>
                    <a:pt x="8012" y="1458"/>
                  </a:cubicBezTo>
                  <a:cubicBezTo>
                    <a:pt x="7604" y="1458"/>
                    <a:pt x="7283" y="1137"/>
                    <a:pt x="7283" y="729"/>
                  </a:cubicBezTo>
                  <a:lnTo>
                    <a:pt x="72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33" name="Google Shape;833;p57"/>
            <p:cNvSpPr/>
            <p:nvPr/>
          </p:nvSpPr>
          <p:spPr>
            <a:xfrm>
              <a:off x="8102575" y="326400"/>
              <a:ext cx="400275" cy="487600"/>
            </a:xfrm>
            <a:custGeom>
              <a:avLst/>
              <a:gdLst/>
              <a:ahLst/>
              <a:cxnLst/>
              <a:rect l="l" t="t" r="r" b="b"/>
              <a:pathLst>
                <a:path w="16011" h="19504" extrusionOk="0">
                  <a:moveTo>
                    <a:pt x="8012" y="5925"/>
                  </a:moveTo>
                  <a:cubicBezTo>
                    <a:pt x="9839" y="5925"/>
                    <a:pt x="11394" y="7246"/>
                    <a:pt x="11715" y="9036"/>
                  </a:cubicBezTo>
                  <a:cubicBezTo>
                    <a:pt x="12937" y="9369"/>
                    <a:pt x="13727" y="10566"/>
                    <a:pt x="13567" y="11838"/>
                  </a:cubicBezTo>
                  <a:cubicBezTo>
                    <a:pt x="13394" y="13097"/>
                    <a:pt x="12320" y="14035"/>
                    <a:pt x="11036" y="14047"/>
                  </a:cubicBezTo>
                  <a:lnTo>
                    <a:pt x="10419" y="14047"/>
                  </a:lnTo>
                  <a:lnTo>
                    <a:pt x="10172" y="14553"/>
                  </a:lnTo>
                  <a:lnTo>
                    <a:pt x="11024" y="14998"/>
                  </a:lnTo>
                  <a:cubicBezTo>
                    <a:pt x="11357" y="15183"/>
                    <a:pt x="11505" y="15603"/>
                    <a:pt x="11332" y="15948"/>
                  </a:cubicBezTo>
                  <a:lnTo>
                    <a:pt x="10604" y="17504"/>
                  </a:lnTo>
                  <a:cubicBezTo>
                    <a:pt x="10457" y="17785"/>
                    <a:pt x="10217" y="17903"/>
                    <a:pt x="9979" y="17903"/>
                  </a:cubicBezTo>
                  <a:cubicBezTo>
                    <a:pt x="9517" y="17903"/>
                    <a:pt x="9059" y="17457"/>
                    <a:pt x="9296" y="16886"/>
                  </a:cubicBezTo>
                  <a:lnTo>
                    <a:pt x="9728" y="15961"/>
                  </a:lnTo>
                  <a:lnTo>
                    <a:pt x="8876" y="15516"/>
                  </a:lnTo>
                  <a:cubicBezTo>
                    <a:pt x="8543" y="15331"/>
                    <a:pt x="8394" y="14911"/>
                    <a:pt x="8567" y="14566"/>
                  </a:cubicBezTo>
                  <a:lnTo>
                    <a:pt x="8802" y="14047"/>
                  </a:lnTo>
                  <a:lnTo>
                    <a:pt x="6530" y="14047"/>
                  </a:lnTo>
                  <a:lnTo>
                    <a:pt x="6296" y="14553"/>
                  </a:lnTo>
                  <a:lnTo>
                    <a:pt x="7135" y="15010"/>
                  </a:lnTo>
                  <a:cubicBezTo>
                    <a:pt x="7481" y="15183"/>
                    <a:pt x="7617" y="15603"/>
                    <a:pt x="7456" y="15961"/>
                  </a:cubicBezTo>
                  <a:lnTo>
                    <a:pt x="6728" y="17504"/>
                  </a:lnTo>
                  <a:cubicBezTo>
                    <a:pt x="6581" y="17785"/>
                    <a:pt x="6340" y="17903"/>
                    <a:pt x="6100" y="17903"/>
                  </a:cubicBezTo>
                  <a:cubicBezTo>
                    <a:pt x="5634" y="17903"/>
                    <a:pt x="5171" y="17457"/>
                    <a:pt x="5407" y="16886"/>
                  </a:cubicBezTo>
                  <a:lnTo>
                    <a:pt x="5839" y="15961"/>
                  </a:lnTo>
                  <a:lnTo>
                    <a:pt x="5000" y="15516"/>
                  </a:lnTo>
                  <a:cubicBezTo>
                    <a:pt x="4654" y="15331"/>
                    <a:pt x="4518" y="14911"/>
                    <a:pt x="4691" y="14566"/>
                  </a:cubicBezTo>
                  <a:lnTo>
                    <a:pt x="4926" y="14047"/>
                  </a:lnTo>
                  <a:cubicBezTo>
                    <a:pt x="3654" y="14010"/>
                    <a:pt x="2605" y="13060"/>
                    <a:pt x="2445" y="11801"/>
                  </a:cubicBezTo>
                  <a:cubicBezTo>
                    <a:pt x="2297" y="10554"/>
                    <a:pt x="3087" y="9369"/>
                    <a:pt x="4309" y="9036"/>
                  </a:cubicBezTo>
                  <a:cubicBezTo>
                    <a:pt x="4617" y="7246"/>
                    <a:pt x="6185" y="5925"/>
                    <a:pt x="8012" y="5925"/>
                  </a:cubicBezTo>
                  <a:close/>
                  <a:moveTo>
                    <a:pt x="2667" y="0"/>
                  </a:moveTo>
                  <a:cubicBezTo>
                    <a:pt x="1198" y="0"/>
                    <a:pt x="1" y="1197"/>
                    <a:pt x="1" y="2666"/>
                  </a:cubicBezTo>
                  <a:lnTo>
                    <a:pt x="1" y="19503"/>
                  </a:lnTo>
                  <a:lnTo>
                    <a:pt x="16011" y="19503"/>
                  </a:lnTo>
                  <a:lnTo>
                    <a:pt x="16011" y="2666"/>
                  </a:lnTo>
                  <a:cubicBezTo>
                    <a:pt x="16011" y="1197"/>
                    <a:pt x="14813" y="0"/>
                    <a:pt x="13344" y="0"/>
                  </a:cubicBezTo>
                  <a:lnTo>
                    <a:pt x="11703" y="0"/>
                  </a:lnTo>
                  <a:lnTo>
                    <a:pt x="10629" y="2703"/>
                  </a:lnTo>
                  <a:cubicBezTo>
                    <a:pt x="10518" y="2975"/>
                    <a:pt x="10246" y="3160"/>
                    <a:pt x="9950" y="3160"/>
                  </a:cubicBezTo>
                  <a:lnTo>
                    <a:pt x="6061" y="3160"/>
                  </a:lnTo>
                  <a:cubicBezTo>
                    <a:pt x="5765" y="3160"/>
                    <a:pt x="5494" y="2975"/>
                    <a:pt x="5395" y="2703"/>
                  </a:cubicBezTo>
                  <a:lnTo>
                    <a:pt x="43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834" name="Google Shape;834;p57"/>
          <p:cNvGrpSpPr/>
          <p:nvPr/>
        </p:nvGrpSpPr>
        <p:grpSpPr>
          <a:xfrm>
            <a:off x="8281546" y="3466985"/>
            <a:ext cx="530401" cy="525579"/>
            <a:chOff x="4598600" y="1166275"/>
            <a:chExt cx="627100" cy="621325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835" name="Google Shape;835;p57"/>
            <p:cNvSpPr/>
            <p:nvPr/>
          </p:nvSpPr>
          <p:spPr>
            <a:xfrm>
              <a:off x="4598600" y="1458600"/>
              <a:ext cx="116675" cy="36450"/>
            </a:xfrm>
            <a:custGeom>
              <a:avLst/>
              <a:gdLst/>
              <a:ahLst/>
              <a:cxnLst/>
              <a:rect l="l" t="t" r="r" b="b"/>
              <a:pathLst>
                <a:path w="4667" h="1458" extrusionOk="0">
                  <a:moveTo>
                    <a:pt x="976" y="1"/>
                  </a:moveTo>
                  <a:cubicBezTo>
                    <a:pt x="1" y="1"/>
                    <a:pt x="1" y="1457"/>
                    <a:pt x="976" y="1457"/>
                  </a:cubicBezTo>
                  <a:lnTo>
                    <a:pt x="3939" y="1457"/>
                  </a:lnTo>
                  <a:cubicBezTo>
                    <a:pt x="4334" y="1457"/>
                    <a:pt x="4667" y="1136"/>
                    <a:pt x="4667" y="729"/>
                  </a:cubicBezTo>
                  <a:cubicBezTo>
                    <a:pt x="4667" y="334"/>
                    <a:pt x="4334" y="1"/>
                    <a:pt x="39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36" name="Google Shape;836;p57"/>
            <p:cNvSpPr/>
            <p:nvPr/>
          </p:nvSpPr>
          <p:spPr>
            <a:xfrm>
              <a:off x="4794500" y="1222825"/>
              <a:ext cx="58125" cy="70925"/>
            </a:xfrm>
            <a:custGeom>
              <a:avLst/>
              <a:gdLst/>
              <a:ahLst/>
              <a:cxnLst/>
              <a:rect l="l" t="t" r="r" b="b"/>
              <a:pathLst>
                <a:path w="2325" h="2837" extrusionOk="0">
                  <a:moveTo>
                    <a:pt x="956" y="0"/>
                  </a:moveTo>
                  <a:cubicBezTo>
                    <a:pt x="483" y="0"/>
                    <a:pt x="1" y="447"/>
                    <a:pt x="263" y="1025"/>
                  </a:cubicBezTo>
                  <a:lnTo>
                    <a:pt x="818" y="2371"/>
                  </a:lnTo>
                  <a:cubicBezTo>
                    <a:pt x="930" y="2660"/>
                    <a:pt x="1204" y="2836"/>
                    <a:pt x="1496" y="2836"/>
                  </a:cubicBezTo>
                  <a:cubicBezTo>
                    <a:pt x="1590" y="2836"/>
                    <a:pt x="1687" y="2818"/>
                    <a:pt x="1781" y="2778"/>
                  </a:cubicBezTo>
                  <a:cubicBezTo>
                    <a:pt x="2151" y="2618"/>
                    <a:pt x="2324" y="2186"/>
                    <a:pt x="2164" y="1815"/>
                  </a:cubicBezTo>
                  <a:lnTo>
                    <a:pt x="1608" y="470"/>
                  </a:lnTo>
                  <a:cubicBezTo>
                    <a:pt x="1480" y="139"/>
                    <a:pt x="1219" y="0"/>
                    <a:pt x="9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37" name="Google Shape;837;p57"/>
            <p:cNvSpPr/>
            <p:nvPr/>
          </p:nvSpPr>
          <p:spPr>
            <a:xfrm>
              <a:off x="4652750" y="1360775"/>
              <a:ext cx="81975" cy="50900"/>
            </a:xfrm>
            <a:custGeom>
              <a:avLst/>
              <a:gdLst/>
              <a:ahLst/>
              <a:cxnLst/>
              <a:rect l="l" t="t" r="r" b="b"/>
              <a:pathLst>
                <a:path w="3279" h="2036" extrusionOk="0">
                  <a:moveTo>
                    <a:pt x="1044" y="1"/>
                  </a:moveTo>
                  <a:cubicBezTo>
                    <a:pt x="342" y="1"/>
                    <a:pt x="0" y="1107"/>
                    <a:pt x="810" y="1420"/>
                  </a:cubicBezTo>
                  <a:lnTo>
                    <a:pt x="2155" y="1976"/>
                  </a:lnTo>
                  <a:cubicBezTo>
                    <a:pt x="2249" y="2016"/>
                    <a:pt x="2348" y="2036"/>
                    <a:pt x="2446" y="2036"/>
                  </a:cubicBezTo>
                  <a:cubicBezTo>
                    <a:pt x="2732" y="2036"/>
                    <a:pt x="3008" y="1869"/>
                    <a:pt x="3118" y="1593"/>
                  </a:cubicBezTo>
                  <a:cubicBezTo>
                    <a:pt x="3279" y="1210"/>
                    <a:pt x="3093" y="778"/>
                    <a:pt x="2711" y="630"/>
                  </a:cubicBezTo>
                  <a:lnTo>
                    <a:pt x="1365" y="75"/>
                  </a:lnTo>
                  <a:cubicBezTo>
                    <a:pt x="1252" y="24"/>
                    <a:pt x="1144" y="1"/>
                    <a:pt x="10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38" name="Google Shape;838;p57"/>
            <p:cNvSpPr/>
            <p:nvPr/>
          </p:nvSpPr>
          <p:spPr>
            <a:xfrm>
              <a:off x="5096375" y="1361125"/>
              <a:ext cx="75325" cy="50375"/>
            </a:xfrm>
            <a:custGeom>
              <a:avLst/>
              <a:gdLst/>
              <a:ahLst/>
              <a:cxnLst/>
              <a:rect l="l" t="t" r="r" b="b"/>
              <a:pathLst>
                <a:path w="3013" h="2015" extrusionOk="0">
                  <a:moveTo>
                    <a:pt x="2185" y="1"/>
                  </a:moveTo>
                  <a:cubicBezTo>
                    <a:pt x="2087" y="1"/>
                    <a:pt x="1987" y="20"/>
                    <a:pt x="1889" y="61"/>
                  </a:cubicBezTo>
                  <a:lnTo>
                    <a:pt x="544" y="616"/>
                  </a:lnTo>
                  <a:cubicBezTo>
                    <a:pt x="174" y="764"/>
                    <a:pt x="1" y="1196"/>
                    <a:pt x="149" y="1567"/>
                  </a:cubicBezTo>
                  <a:cubicBezTo>
                    <a:pt x="271" y="1847"/>
                    <a:pt x="541" y="2015"/>
                    <a:pt x="826" y="2015"/>
                  </a:cubicBezTo>
                  <a:cubicBezTo>
                    <a:pt x="917" y="2015"/>
                    <a:pt x="1010" y="1998"/>
                    <a:pt x="1099" y="1962"/>
                  </a:cubicBezTo>
                  <a:lnTo>
                    <a:pt x="2445" y="1406"/>
                  </a:lnTo>
                  <a:cubicBezTo>
                    <a:pt x="2828" y="1258"/>
                    <a:pt x="3013" y="826"/>
                    <a:pt x="2865" y="443"/>
                  </a:cubicBezTo>
                  <a:cubicBezTo>
                    <a:pt x="2745" y="167"/>
                    <a:pt x="2474" y="1"/>
                    <a:pt x="2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39" name="Google Shape;839;p57"/>
            <p:cNvSpPr/>
            <p:nvPr/>
          </p:nvSpPr>
          <p:spPr>
            <a:xfrm>
              <a:off x="4978200" y="1222825"/>
              <a:ext cx="57900" cy="70475"/>
            </a:xfrm>
            <a:custGeom>
              <a:avLst/>
              <a:gdLst/>
              <a:ahLst/>
              <a:cxnLst/>
              <a:rect l="l" t="t" r="r" b="b"/>
              <a:pathLst>
                <a:path w="2316" h="2819" extrusionOk="0">
                  <a:moveTo>
                    <a:pt x="1365" y="0"/>
                  </a:moveTo>
                  <a:cubicBezTo>
                    <a:pt x="1103" y="0"/>
                    <a:pt x="844" y="139"/>
                    <a:pt x="716" y="470"/>
                  </a:cubicBezTo>
                  <a:lnTo>
                    <a:pt x="160" y="1815"/>
                  </a:lnTo>
                  <a:cubicBezTo>
                    <a:pt x="0" y="2186"/>
                    <a:pt x="173" y="2618"/>
                    <a:pt x="543" y="2766"/>
                  </a:cubicBezTo>
                  <a:cubicBezTo>
                    <a:pt x="636" y="2802"/>
                    <a:pt x="731" y="2819"/>
                    <a:pt x="823" y="2819"/>
                  </a:cubicBezTo>
                  <a:cubicBezTo>
                    <a:pt x="1114" y="2819"/>
                    <a:pt x="1384" y="2652"/>
                    <a:pt x="1506" y="2371"/>
                  </a:cubicBezTo>
                  <a:lnTo>
                    <a:pt x="2061" y="1025"/>
                  </a:lnTo>
                  <a:cubicBezTo>
                    <a:pt x="2315" y="447"/>
                    <a:pt x="1836" y="0"/>
                    <a:pt x="13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0" name="Google Shape;840;p57"/>
            <p:cNvSpPr/>
            <p:nvPr/>
          </p:nvSpPr>
          <p:spPr>
            <a:xfrm>
              <a:off x="4897025" y="1677025"/>
              <a:ext cx="36450" cy="110575"/>
            </a:xfrm>
            <a:custGeom>
              <a:avLst/>
              <a:gdLst/>
              <a:ahLst/>
              <a:cxnLst/>
              <a:rect l="l" t="t" r="r" b="b"/>
              <a:pathLst>
                <a:path w="1458" h="4423" extrusionOk="0">
                  <a:moveTo>
                    <a:pt x="729" y="0"/>
                  </a:moveTo>
                  <a:cubicBezTo>
                    <a:pt x="365" y="0"/>
                    <a:pt x="1" y="244"/>
                    <a:pt x="1" y="731"/>
                  </a:cubicBezTo>
                  <a:lnTo>
                    <a:pt x="1" y="3694"/>
                  </a:lnTo>
                  <a:cubicBezTo>
                    <a:pt x="1" y="4089"/>
                    <a:pt x="334" y="4422"/>
                    <a:pt x="729" y="4422"/>
                  </a:cubicBezTo>
                  <a:cubicBezTo>
                    <a:pt x="1136" y="4422"/>
                    <a:pt x="1457" y="4089"/>
                    <a:pt x="1457" y="3694"/>
                  </a:cubicBezTo>
                  <a:lnTo>
                    <a:pt x="1457" y="731"/>
                  </a:lnTo>
                  <a:cubicBezTo>
                    <a:pt x="1457" y="244"/>
                    <a:pt x="1093" y="0"/>
                    <a:pt x="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1" name="Google Shape;841;p57"/>
            <p:cNvSpPr/>
            <p:nvPr/>
          </p:nvSpPr>
          <p:spPr>
            <a:xfrm>
              <a:off x="4897025" y="1166275"/>
              <a:ext cx="36450" cy="110600"/>
            </a:xfrm>
            <a:custGeom>
              <a:avLst/>
              <a:gdLst/>
              <a:ahLst/>
              <a:cxnLst/>
              <a:rect l="l" t="t" r="r" b="b"/>
              <a:pathLst>
                <a:path w="1458" h="4424" extrusionOk="0">
                  <a:moveTo>
                    <a:pt x="729" y="1"/>
                  </a:moveTo>
                  <a:cubicBezTo>
                    <a:pt x="365" y="1"/>
                    <a:pt x="1" y="245"/>
                    <a:pt x="1" y="732"/>
                  </a:cubicBezTo>
                  <a:lnTo>
                    <a:pt x="1" y="3695"/>
                  </a:lnTo>
                  <a:cubicBezTo>
                    <a:pt x="1" y="4090"/>
                    <a:pt x="334" y="4423"/>
                    <a:pt x="729" y="4423"/>
                  </a:cubicBezTo>
                  <a:cubicBezTo>
                    <a:pt x="1136" y="4423"/>
                    <a:pt x="1457" y="4090"/>
                    <a:pt x="1457" y="3695"/>
                  </a:cubicBezTo>
                  <a:lnTo>
                    <a:pt x="1457" y="732"/>
                  </a:lnTo>
                  <a:cubicBezTo>
                    <a:pt x="1457" y="245"/>
                    <a:pt x="1093" y="1"/>
                    <a:pt x="7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2" name="Google Shape;842;p57"/>
            <p:cNvSpPr/>
            <p:nvPr/>
          </p:nvSpPr>
          <p:spPr>
            <a:xfrm>
              <a:off x="5109350" y="1458600"/>
              <a:ext cx="116350" cy="36450"/>
            </a:xfrm>
            <a:custGeom>
              <a:avLst/>
              <a:gdLst/>
              <a:ahLst/>
              <a:cxnLst/>
              <a:rect l="l" t="t" r="r" b="b"/>
              <a:pathLst>
                <a:path w="4654" h="1458" extrusionOk="0">
                  <a:moveTo>
                    <a:pt x="975" y="1"/>
                  </a:moveTo>
                  <a:cubicBezTo>
                    <a:pt x="0" y="1"/>
                    <a:pt x="0" y="1457"/>
                    <a:pt x="975" y="1457"/>
                  </a:cubicBezTo>
                  <a:lnTo>
                    <a:pt x="3938" y="1457"/>
                  </a:lnTo>
                  <a:cubicBezTo>
                    <a:pt x="4333" y="1457"/>
                    <a:pt x="4654" y="1136"/>
                    <a:pt x="4654" y="729"/>
                  </a:cubicBezTo>
                  <a:cubicBezTo>
                    <a:pt x="4654" y="334"/>
                    <a:pt x="4333" y="1"/>
                    <a:pt x="39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3" name="Google Shape;843;p57"/>
            <p:cNvSpPr/>
            <p:nvPr/>
          </p:nvSpPr>
          <p:spPr>
            <a:xfrm>
              <a:off x="4688725" y="1613375"/>
              <a:ext cx="97375" cy="88500"/>
            </a:xfrm>
            <a:custGeom>
              <a:avLst/>
              <a:gdLst/>
              <a:ahLst/>
              <a:cxnLst/>
              <a:rect l="l" t="t" r="r" b="b"/>
              <a:pathLst>
                <a:path w="3895" h="3540" extrusionOk="0">
                  <a:moveTo>
                    <a:pt x="2862" y="1"/>
                  </a:moveTo>
                  <a:cubicBezTo>
                    <a:pt x="2698" y="1"/>
                    <a:pt x="2527" y="61"/>
                    <a:pt x="2370" y="204"/>
                  </a:cubicBezTo>
                  <a:lnTo>
                    <a:pt x="284" y="2290"/>
                  </a:lnTo>
                  <a:cubicBezTo>
                    <a:pt x="0" y="2574"/>
                    <a:pt x="0" y="3043"/>
                    <a:pt x="284" y="3327"/>
                  </a:cubicBezTo>
                  <a:cubicBezTo>
                    <a:pt x="426" y="3469"/>
                    <a:pt x="611" y="3540"/>
                    <a:pt x="797" y="3540"/>
                  </a:cubicBezTo>
                  <a:cubicBezTo>
                    <a:pt x="982" y="3540"/>
                    <a:pt x="1167" y="3469"/>
                    <a:pt x="1309" y="3327"/>
                  </a:cubicBezTo>
                  <a:lnTo>
                    <a:pt x="3407" y="1228"/>
                  </a:lnTo>
                  <a:cubicBezTo>
                    <a:pt x="3894" y="703"/>
                    <a:pt x="3421" y="1"/>
                    <a:pt x="28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4" name="Google Shape;844;p57"/>
            <p:cNvSpPr/>
            <p:nvPr/>
          </p:nvSpPr>
          <p:spPr>
            <a:xfrm>
              <a:off x="5044700" y="1613375"/>
              <a:ext cx="102450" cy="88250"/>
            </a:xfrm>
            <a:custGeom>
              <a:avLst/>
              <a:gdLst/>
              <a:ahLst/>
              <a:cxnLst/>
              <a:rect l="l" t="t" r="r" b="b"/>
              <a:pathLst>
                <a:path w="4098" h="3530" extrusionOk="0">
                  <a:moveTo>
                    <a:pt x="1027" y="1"/>
                  </a:moveTo>
                  <a:cubicBezTo>
                    <a:pt x="474" y="1"/>
                    <a:pt x="1" y="703"/>
                    <a:pt x="488" y="1228"/>
                  </a:cubicBezTo>
                  <a:lnTo>
                    <a:pt x="2574" y="3327"/>
                  </a:lnTo>
                  <a:cubicBezTo>
                    <a:pt x="2730" y="3469"/>
                    <a:pt x="2901" y="3530"/>
                    <a:pt x="3065" y="3530"/>
                  </a:cubicBezTo>
                  <a:cubicBezTo>
                    <a:pt x="3624" y="3530"/>
                    <a:pt x="4098" y="2825"/>
                    <a:pt x="3611" y="2290"/>
                  </a:cubicBezTo>
                  <a:lnTo>
                    <a:pt x="1512" y="204"/>
                  </a:lnTo>
                  <a:cubicBezTo>
                    <a:pt x="1358" y="61"/>
                    <a:pt x="118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5" name="Google Shape;845;p57"/>
            <p:cNvSpPr/>
            <p:nvPr/>
          </p:nvSpPr>
          <p:spPr>
            <a:xfrm>
              <a:off x="4683425" y="1252200"/>
              <a:ext cx="102675" cy="88375"/>
            </a:xfrm>
            <a:custGeom>
              <a:avLst/>
              <a:gdLst/>
              <a:ahLst/>
              <a:cxnLst/>
              <a:rect l="l" t="t" r="r" b="b"/>
              <a:pathLst>
                <a:path w="4107" h="3535" extrusionOk="0">
                  <a:moveTo>
                    <a:pt x="1032" y="1"/>
                  </a:moveTo>
                  <a:cubicBezTo>
                    <a:pt x="477" y="1"/>
                    <a:pt x="1" y="709"/>
                    <a:pt x="496" y="1233"/>
                  </a:cubicBezTo>
                  <a:lnTo>
                    <a:pt x="2582" y="3331"/>
                  </a:lnTo>
                  <a:cubicBezTo>
                    <a:pt x="2739" y="3474"/>
                    <a:pt x="2910" y="3534"/>
                    <a:pt x="3073" y="3534"/>
                  </a:cubicBezTo>
                  <a:cubicBezTo>
                    <a:pt x="3633" y="3534"/>
                    <a:pt x="4106" y="2829"/>
                    <a:pt x="3619" y="2295"/>
                  </a:cubicBezTo>
                  <a:lnTo>
                    <a:pt x="1521" y="208"/>
                  </a:lnTo>
                  <a:cubicBezTo>
                    <a:pt x="1366" y="62"/>
                    <a:pt x="1195" y="1"/>
                    <a:pt x="10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6" name="Google Shape;846;p57"/>
            <p:cNvSpPr/>
            <p:nvPr/>
          </p:nvSpPr>
          <p:spPr>
            <a:xfrm>
              <a:off x="5049775" y="1252200"/>
              <a:ext cx="97350" cy="88625"/>
            </a:xfrm>
            <a:custGeom>
              <a:avLst/>
              <a:gdLst/>
              <a:ahLst/>
              <a:cxnLst/>
              <a:rect l="l" t="t" r="r" b="b"/>
              <a:pathLst>
                <a:path w="3894" h="3545" extrusionOk="0">
                  <a:moveTo>
                    <a:pt x="2865" y="1"/>
                  </a:moveTo>
                  <a:cubicBezTo>
                    <a:pt x="2701" y="1"/>
                    <a:pt x="2528" y="62"/>
                    <a:pt x="2371" y="208"/>
                  </a:cubicBezTo>
                  <a:lnTo>
                    <a:pt x="285" y="2295"/>
                  </a:lnTo>
                  <a:cubicBezTo>
                    <a:pt x="1" y="2578"/>
                    <a:pt x="1" y="3048"/>
                    <a:pt x="285" y="3331"/>
                  </a:cubicBezTo>
                  <a:cubicBezTo>
                    <a:pt x="427" y="3473"/>
                    <a:pt x="612" y="3544"/>
                    <a:pt x="797" y="3544"/>
                  </a:cubicBezTo>
                  <a:cubicBezTo>
                    <a:pt x="982" y="3544"/>
                    <a:pt x="1167" y="3473"/>
                    <a:pt x="1309" y="3331"/>
                  </a:cubicBezTo>
                  <a:lnTo>
                    <a:pt x="3408" y="1233"/>
                  </a:lnTo>
                  <a:cubicBezTo>
                    <a:pt x="3894" y="709"/>
                    <a:pt x="3423" y="1"/>
                    <a:pt x="2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7" name="Google Shape;847;p57"/>
            <p:cNvSpPr/>
            <p:nvPr/>
          </p:nvSpPr>
          <p:spPr>
            <a:xfrm>
              <a:off x="4797050" y="1659800"/>
              <a:ext cx="57900" cy="70600"/>
            </a:xfrm>
            <a:custGeom>
              <a:avLst/>
              <a:gdLst/>
              <a:ahLst/>
              <a:cxnLst/>
              <a:rect l="l" t="t" r="r" b="b"/>
              <a:pathLst>
                <a:path w="2316" h="2824" extrusionOk="0">
                  <a:moveTo>
                    <a:pt x="1364" y="1"/>
                  </a:moveTo>
                  <a:cubicBezTo>
                    <a:pt x="1102" y="1"/>
                    <a:pt x="844" y="139"/>
                    <a:pt x="716" y="470"/>
                  </a:cubicBezTo>
                  <a:lnTo>
                    <a:pt x="161" y="1815"/>
                  </a:lnTo>
                  <a:cubicBezTo>
                    <a:pt x="0" y="2186"/>
                    <a:pt x="185" y="2618"/>
                    <a:pt x="556" y="2766"/>
                  </a:cubicBezTo>
                  <a:cubicBezTo>
                    <a:pt x="647" y="2805"/>
                    <a:pt x="741" y="2824"/>
                    <a:pt x="834" y="2824"/>
                  </a:cubicBezTo>
                  <a:cubicBezTo>
                    <a:pt x="1117" y="2824"/>
                    <a:pt x="1385" y="2650"/>
                    <a:pt x="1506" y="2371"/>
                  </a:cubicBezTo>
                  <a:lnTo>
                    <a:pt x="2062" y="1038"/>
                  </a:lnTo>
                  <a:cubicBezTo>
                    <a:pt x="2316" y="450"/>
                    <a:pt x="1835" y="1"/>
                    <a:pt x="1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8" name="Google Shape;848;p57"/>
            <p:cNvSpPr/>
            <p:nvPr/>
          </p:nvSpPr>
          <p:spPr>
            <a:xfrm>
              <a:off x="4659400" y="1542100"/>
              <a:ext cx="75325" cy="50550"/>
            </a:xfrm>
            <a:custGeom>
              <a:avLst/>
              <a:gdLst/>
              <a:ahLst/>
              <a:cxnLst/>
              <a:rect l="l" t="t" r="r" b="b"/>
              <a:pathLst>
                <a:path w="3013" h="2022" extrusionOk="0">
                  <a:moveTo>
                    <a:pt x="2191" y="0"/>
                  </a:moveTo>
                  <a:cubicBezTo>
                    <a:pt x="2090" y="0"/>
                    <a:pt x="1987" y="22"/>
                    <a:pt x="1889" y="68"/>
                  </a:cubicBezTo>
                  <a:lnTo>
                    <a:pt x="544" y="623"/>
                  </a:lnTo>
                  <a:cubicBezTo>
                    <a:pt x="174" y="771"/>
                    <a:pt x="1" y="1203"/>
                    <a:pt x="149" y="1574"/>
                  </a:cubicBezTo>
                  <a:cubicBezTo>
                    <a:pt x="270" y="1854"/>
                    <a:pt x="541" y="2021"/>
                    <a:pt x="826" y="2021"/>
                  </a:cubicBezTo>
                  <a:cubicBezTo>
                    <a:pt x="917" y="2021"/>
                    <a:pt x="1010" y="2004"/>
                    <a:pt x="1099" y="1969"/>
                  </a:cubicBezTo>
                  <a:lnTo>
                    <a:pt x="2445" y="1413"/>
                  </a:lnTo>
                  <a:cubicBezTo>
                    <a:pt x="2827" y="1265"/>
                    <a:pt x="3013" y="833"/>
                    <a:pt x="2852" y="450"/>
                  </a:cubicBezTo>
                  <a:cubicBezTo>
                    <a:pt x="2743" y="168"/>
                    <a:pt x="2473" y="0"/>
                    <a:pt x="2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9" name="Google Shape;849;p57"/>
            <p:cNvSpPr/>
            <p:nvPr/>
          </p:nvSpPr>
          <p:spPr>
            <a:xfrm>
              <a:off x="5089725" y="1541925"/>
              <a:ext cx="81975" cy="50900"/>
            </a:xfrm>
            <a:custGeom>
              <a:avLst/>
              <a:gdLst/>
              <a:ahLst/>
              <a:cxnLst/>
              <a:rect l="l" t="t" r="r" b="b"/>
              <a:pathLst>
                <a:path w="3279" h="2036" extrusionOk="0">
                  <a:moveTo>
                    <a:pt x="1042" y="0"/>
                  </a:moveTo>
                  <a:cubicBezTo>
                    <a:pt x="342" y="0"/>
                    <a:pt x="1" y="1097"/>
                    <a:pt x="810" y="1420"/>
                  </a:cubicBezTo>
                  <a:lnTo>
                    <a:pt x="2155" y="1976"/>
                  </a:lnTo>
                  <a:cubicBezTo>
                    <a:pt x="2252" y="2016"/>
                    <a:pt x="2352" y="2035"/>
                    <a:pt x="2450" y="2035"/>
                  </a:cubicBezTo>
                  <a:cubicBezTo>
                    <a:pt x="2739" y="2035"/>
                    <a:pt x="3011" y="1867"/>
                    <a:pt x="3131" y="1581"/>
                  </a:cubicBezTo>
                  <a:cubicBezTo>
                    <a:pt x="3279" y="1210"/>
                    <a:pt x="3094" y="778"/>
                    <a:pt x="2711" y="630"/>
                  </a:cubicBezTo>
                  <a:lnTo>
                    <a:pt x="1365" y="75"/>
                  </a:lnTo>
                  <a:cubicBezTo>
                    <a:pt x="1252" y="23"/>
                    <a:pt x="1143" y="0"/>
                    <a:pt x="10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50" name="Google Shape;850;p57"/>
            <p:cNvSpPr/>
            <p:nvPr/>
          </p:nvSpPr>
          <p:spPr>
            <a:xfrm>
              <a:off x="4975650" y="1659800"/>
              <a:ext cx="58100" cy="71050"/>
            </a:xfrm>
            <a:custGeom>
              <a:avLst/>
              <a:gdLst/>
              <a:ahLst/>
              <a:cxnLst/>
              <a:rect l="l" t="t" r="r" b="b"/>
              <a:pathLst>
                <a:path w="2324" h="2842" extrusionOk="0">
                  <a:moveTo>
                    <a:pt x="952" y="1"/>
                  </a:moveTo>
                  <a:cubicBezTo>
                    <a:pt x="479" y="1"/>
                    <a:pt x="1" y="450"/>
                    <a:pt x="262" y="1038"/>
                  </a:cubicBezTo>
                  <a:lnTo>
                    <a:pt x="818" y="2371"/>
                  </a:lnTo>
                  <a:cubicBezTo>
                    <a:pt x="932" y="2664"/>
                    <a:pt x="1212" y="2842"/>
                    <a:pt x="1504" y="2842"/>
                  </a:cubicBezTo>
                  <a:cubicBezTo>
                    <a:pt x="1592" y="2842"/>
                    <a:pt x="1682" y="2825"/>
                    <a:pt x="1768" y="2791"/>
                  </a:cubicBezTo>
                  <a:cubicBezTo>
                    <a:pt x="2151" y="2630"/>
                    <a:pt x="2324" y="2198"/>
                    <a:pt x="2163" y="1815"/>
                  </a:cubicBezTo>
                  <a:lnTo>
                    <a:pt x="1608" y="470"/>
                  </a:lnTo>
                  <a:cubicBezTo>
                    <a:pt x="1476" y="139"/>
                    <a:pt x="1215" y="1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51" name="Google Shape;851;p57"/>
            <p:cNvSpPr/>
            <p:nvPr/>
          </p:nvSpPr>
          <p:spPr>
            <a:xfrm>
              <a:off x="4933450" y="1354925"/>
              <a:ext cx="163875" cy="244125"/>
            </a:xfrm>
            <a:custGeom>
              <a:avLst/>
              <a:gdLst/>
              <a:ahLst/>
              <a:cxnLst/>
              <a:rect l="l" t="t" r="r" b="b"/>
              <a:pathLst>
                <a:path w="6555" h="9765" extrusionOk="0">
                  <a:moveTo>
                    <a:pt x="3642" y="0"/>
                  </a:moveTo>
                  <a:cubicBezTo>
                    <a:pt x="1481" y="642"/>
                    <a:pt x="0" y="2629"/>
                    <a:pt x="0" y="4876"/>
                  </a:cubicBezTo>
                  <a:cubicBezTo>
                    <a:pt x="0" y="7135"/>
                    <a:pt x="1481" y="9110"/>
                    <a:pt x="3642" y="9764"/>
                  </a:cubicBezTo>
                  <a:cubicBezTo>
                    <a:pt x="6555" y="7160"/>
                    <a:pt x="6555" y="2592"/>
                    <a:pt x="36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52" name="Google Shape;852;p57"/>
            <p:cNvSpPr/>
            <p:nvPr/>
          </p:nvSpPr>
          <p:spPr>
            <a:xfrm>
              <a:off x="4751375" y="1312925"/>
              <a:ext cx="236725" cy="327900"/>
            </a:xfrm>
            <a:custGeom>
              <a:avLst/>
              <a:gdLst/>
              <a:ahLst/>
              <a:cxnLst/>
              <a:rect l="l" t="t" r="r" b="b"/>
              <a:pathLst>
                <a:path w="9469" h="13116" extrusionOk="0">
                  <a:moveTo>
                    <a:pt x="6553" y="1"/>
                  </a:moveTo>
                  <a:cubicBezTo>
                    <a:pt x="3114" y="1"/>
                    <a:pt x="0" y="2759"/>
                    <a:pt x="0" y="6556"/>
                  </a:cubicBezTo>
                  <a:cubicBezTo>
                    <a:pt x="0" y="10351"/>
                    <a:pt x="3111" y="13116"/>
                    <a:pt x="6549" y="13116"/>
                  </a:cubicBezTo>
                  <a:cubicBezTo>
                    <a:pt x="7517" y="13116"/>
                    <a:pt x="8511" y="12897"/>
                    <a:pt x="9468" y="12419"/>
                  </a:cubicBezTo>
                  <a:cubicBezTo>
                    <a:pt x="7246" y="11321"/>
                    <a:pt x="5839" y="9049"/>
                    <a:pt x="5827" y="6556"/>
                  </a:cubicBezTo>
                  <a:cubicBezTo>
                    <a:pt x="5839" y="4075"/>
                    <a:pt x="7246" y="1804"/>
                    <a:pt x="9468" y="693"/>
                  </a:cubicBezTo>
                  <a:cubicBezTo>
                    <a:pt x="8512" y="219"/>
                    <a:pt x="7520" y="1"/>
                    <a:pt x="65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853" name="Google Shape;853;p57"/>
          <p:cNvGrpSpPr/>
          <p:nvPr/>
        </p:nvGrpSpPr>
        <p:grpSpPr>
          <a:xfrm>
            <a:off x="469243" y="3568146"/>
            <a:ext cx="400276" cy="450306"/>
            <a:chOff x="5684875" y="2990950"/>
            <a:chExt cx="291025" cy="327400"/>
          </a:xfrm>
          <a:solidFill>
            <a:srgbClr val="FFEEC9"/>
          </a:solidFill>
        </p:grpSpPr>
        <p:sp>
          <p:nvSpPr>
            <p:cNvPr id="854" name="Google Shape;854;p57"/>
            <p:cNvSpPr/>
            <p:nvPr/>
          </p:nvSpPr>
          <p:spPr>
            <a:xfrm>
              <a:off x="5749675" y="2990950"/>
              <a:ext cx="226225" cy="327400"/>
            </a:xfrm>
            <a:custGeom>
              <a:avLst/>
              <a:gdLst/>
              <a:ahLst/>
              <a:cxnLst/>
              <a:rect l="l" t="t" r="r" b="b"/>
              <a:pathLst>
                <a:path w="9049" h="13096" extrusionOk="0">
                  <a:moveTo>
                    <a:pt x="4445" y="0"/>
                  </a:moveTo>
                  <a:cubicBezTo>
                    <a:pt x="4216" y="0"/>
                    <a:pt x="3988" y="105"/>
                    <a:pt x="3840" y="315"/>
                  </a:cubicBezTo>
                  <a:cubicBezTo>
                    <a:pt x="3815" y="352"/>
                    <a:pt x="3383" y="994"/>
                    <a:pt x="2803" y="1907"/>
                  </a:cubicBezTo>
                  <a:cubicBezTo>
                    <a:pt x="2852" y="1981"/>
                    <a:pt x="2889" y="2068"/>
                    <a:pt x="2939" y="2142"/>
                  </a:cubicBezTo>
                  <a:cubicBezTo>
                    <a:pt x="4050" y="4068"/>
                    <a:pt x="4198" y="4956"/>
                    <a:pt x="4198" y="5586"/>
                  </a:cubicBezTo>
                  <a:cubicBezTo>
                    <a:pt x="4198" y="7857"/>
                    <a:pt x="2359" y="9696"/>
                    <a:pt x="75" y="9709"/>
                  </a:cubicBezTo>
                  <a:lnTo>
                    <a:pt x="1" y="9709"/>
                  </a:lnTo>
                  <a:cubicBezTo>
                    <a:pt x="551" y="11729"/>
                    <a:pt x="2386" y="13096"/>
                    <a:pt x="4431" y="13096"/>
                  </a:cubicBezTo>
                  <a:cubicBezTo>
                    <a:pt x="4635" y="13096"/>
                    <a:pt x="4842" y="13082"/>
                    <a:pt x="5050" y="13054"/>
                  </a:cubicBezTo>
                  <a:cubicBezTo>
                    <a:pt x="7346" y="12745"/>
                    <a:pt x="9049" y="10795"/>
                    <a:pt x="9049" y="8499"/>
                  </a:cubicBezTo>
                  <a:cubicBezTo>
                    <a:pt x="9049" y="7462"/>
                    <a:pt x="8382" y="5808"/>
                    <a:pt x="7012" y="3438"/>
                  </a:cubicBezTo>
                  <a:cubicBezTo>
                    <a:pt x="6037" y="1759"/>
                    <a:pt x="5087" y="377"/>
                    <a:pt x="5050" y="315"/>
                  </a:cubicBezTo>
                  <a:cubicBezTo>
                    <a:pt x="4901" y="105"/>
                    <a:pt x="4673" y="0"/>
                    <a:pt x="44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55" name="Google Shape;855;p57"/>
            <p:cNvSpPr/>
            <p:nvPr/>
          </p:nvSpPr>
          <p:spPr>
            <a:xfrm>
              <a:off x="5684875" y="3015325"/>
              <a:ext cx="133350" cy="181950"/>
            </a:xfrm>
            <a:custGeom>
              <a:avLst/>
              <a:gdLst/>
              <a:ahLst/>
              <a:cxnLst/>
              <a:rect l="l" t="t" r="r" b="b"/>
              <a:pathLst>
                <a:path w="5334" h="7278" extrusionOk="0">
                  <a:moveTo>
                    <a:pt x="2668" y="0"/>
                  </a:moveTo>
                  <a:cubicBezTo>
                    <a:pt x="2442" y="0"/>
                    <a:pt x="2216" y="105"/>
                    <a:pt x="2074" y="315"/>
                  </a:cubicBezTo>
                  <a:cubicBezTo>
                    <a:pt x="2050" y="340"/>
                    <a:pt x="1568" y="1043"/>
                    <a:pt x="1075" y="1895"/>
                  </a:cubicBezTo>
                  <a:cubicBezTo>
                    <a:pt x="112" y="3549"/>
                    <a:pt x="1" y="4228"/>
                    <a:pt x="1" y="4611"/>
                  </a:cubicBezTo>
                  <a:cubicBezTo>
                    <a:pt x="1" y="6080"/>
                    <a:pt x="1198" y="7277"/>
                    <a:pt x="2667" y="7277"/>
                  </a:cubicBezTo>
                  <a:cubicBezTo>
                    <a:pt x="4136" y="7277"/>
                    <a:pt x="5333" y="6080"/>
                    <a:pt x="5333" y="4611"/>
                  </a:cubicBezTo>
                  <a:cubicBezTo>
                    <a:pt x="5333" y="4228"/>
                    <a:pt x="5222" y="3549"/>
                    <a:pt x="4272" y="1895"/>
                  </a:cubicBezTo>
                  <a:cubicBezTo>
                    <a:pt x="3778" y="1043"/>
                    <a:pt x="3284" y="340"/>
                    <a:pt x="3272" y="315"/>
                  </a:cubicBezTo>
                  <a:cubicBezTo>
                    <a:pt x="3124" y="105"/>
                    <a:pt x="2895" y="0"/>
                    <a:pt x="2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856" name="Google Shape;856;p57"/>
          <p:cNvGrpSpPr/>
          <p:nvPr/>
        </p:nvGrpSpPr>
        <p:grpSpPr>
          <a:xfrm>
            <a:off x="384903" y="2086575"/>
            <a:ext cx="556800" cy="556775"/>
            <a:chOff x="391450" y="2168975"/>
            <a:chExt cx="556800" cy="556775"/>
          </a:xfrm>
          <a:solidFill>
            <a:schemeClr val="accent1">
              <a:lumMod val="50000"/>
            </a:schemeClr>
          </a:solidFill>
        </p:grpSpPr>
        <p:sp>
          <p:nvSpPr>
            <p:cNvPr id="857" name="Google Shape;857;p57"/>
            <p:cNvSpPr/>
            <p:nvPr/>
          </p:nvSpPr>
          <p:spPr>
            <a:xfrm>
              <a:off x="586825" y="2168975"/>
              <a:ext cx="166050" cy="235800"/>
            </a:xfrm>
            <a:custGeom>
              <a:avLst/>
              <a:gdLst/>
              <a:ahLst/>
              <a:cxnLst/>
              <a:rect l="l" t="t" r="r" b="b"/>
              <a:pathLst>
                <a:path w="6642" h="9432" extrusionOk="0">
                  <a:moveTo>
                    <a:pt x="3321" y="0"/>
                  </a:moveTo>
                  <a:cubicBezTo>
                    <a:pt x="1482" y="0"/>
                    <a:pt x="1" y="1494"/>
                    <a:pt x="1" y="3333"/>
                  </a:cubicBezTo>
                  <a:cubicBezTo>
                    <a:pt x="1" y="4592"/>
                    <a:pt x="420" y="5827"/>
                    <a:pt x="1210" y="6814"/>
                  </a:cubicBezTo>
                  <a:lnTo>
                    <a:pt x="3296" y="9431"/>
                  </a:lnTo>
                  <a:lnTo>
                    <a:pt x="5420" y="6814"/>
                  </a:lnTo>
                  <a:cubicBezTo>
                    <a:pt x="6210" y="5827"/>
                    <a:pt x="6642" y="4592"/>
                    <a:pt x="6642" y="3333"/>
                  </a:cubicBezTo>
                  <a:cubicBezTo>
                    <a:pt x="6642" y="1494"/>
                    <a:pt x="5160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58" name="Google Shape;858;p57"/>
            <p:cNvSpPr/>
            <p:nvPr/>
          </p:nvSpPr>
          <p:spPr>
            <a:xfrm>
              <a:off x="586825" y="2489950"/>
              <a:ext cx="166050" cy="235800"/>
            </a:xfrm>
            <a:custGeom>
              <a:avLst/>
              <a:gdLst/>
              <a:ahLst/>
              <a:cxnLst/>
              <a:rect l="l" t="t" r="r" b="b"/>
              <a:pathLst>
                <a:path w="6642" h="9432" extrusionOk="0">
                  <a:moveTo>
                    <a:pt x="3296" y="1"/>
                  </a:moveTo>
                  <a:lnTo>
                    <a:pt x="1210" y="2630"/>
                  </a:lnTo>
                  <a:cubicBezTo>
                    <a:pt x="420" y="3618"/>
                    <a:pt x="1" y="4840"/>
                    <a:pt x="1" y="6111"/>
                  </a:cubicBezTo>
                  <a:cubicBezTo>
                    <a:pt x="1" y="7938"/>
                    <a:pt x="1482" y="9432"/>
                    <a:pt x="3321" y="9432"/>
                  </a:cubicBezTo>
                  <a:cubicBezTo>
                    <a:pt x="5160" y="9432"/>
                    <a:pt x="6642" y="7938"/>
                    <a:pt x="6642" y="6111"/>
                  </a:cubicBezTo>
                  <a:cubicBezTo>
                    <a:pt x="6642" y="4840"/>
                    <a:pt x="6210" y="3618"/>
                    <a:pt x="5420" y="2630"/>
                  </a:cubicBezTo>
                  <a:lnTo>
                    <a:pt x="32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59" name="Google Shape;859;p57"/>
            <p:cNvSpPr/>
            <p:nvPr/>
          </p:nvSpPr>
          <p:spPr>
            <a:xfrm>
              <a:off x="391450" y="2364325"/>
              <a:ext cx="235800" cy="166050"/>
            </a:xfrm>
            <a:custGeom>
              <a:avLst/>
              <a:gdLst/>
              <a:ahLst/>
              <a:cxnLst/>
              <a:rect l="l" t="t" r="r" b="b"/>
              <a:pathLst>
                <a:path w="9432" h="6642" extrusionOk="0">
                  <a:moveTo>
                    <a:pt x="3322" y="1"/>
                  </a:moveTo>
                  <a:cubicBezTo>
                    <a:pt x="1495" y="1"/>
                    <a:pt x="1" y="1482"/>
                    <a:pt x="1" y="3321"/>
                  </a:cubicBezTo>
                  <a:cubicBezTo>
                    <a:pt x="1" y="5161"/>
                    <a:pt x="1495" y="6642"/>
                    <a:pt x="3322" y="6642"/>
                  </a:cubicBezTo>
                  <a:cubicBezTo>
                    <a:pt x="4593" y="6642"/>
                    <a:pt x="5815" y="6222"/>
                    <a:pt x="6815" y="5432"/>
                  </a:cubicBezTo>
                  <a:lnTo>
                    <a:pt x="9432" y="3309"/>
                  </a:lnTo>
                  <a:lnTo>
                    <a:pt x="6815" y="1223"/>
                  </a:lnTo>
                  <a:cubicBezTo>
                    <a:pt x="5815" y="433"/>
                    <a:pt x="4593" y="1"/>
                    <a:pt x="3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60" name="Google Shape;860;p57"/>
            <p:cNvSpPr/>
            <p:nvPr/>
          </p:nvSpPr>
          <p:spPr>
            <a:xfrm>
              <a:off x="712450" y="2364325"/>
              <a:ext cx="235800" cy="166050"/>
            </a:xfrm>
            <a:custGeom>
              <a:avLst/>
              <a:gdLst/>
              <a:ahLst/>
              <a:cxnLst/>
              <a:rect l="l" t="t" r="r" b="b"/>
              <a:pathLst>
                <a:path w="9432" h="6642" extrusionOk="0">
                  <a:moveTo>
                    <a:pt x="6111" y="1"/>
                  </a:moveTo>
                  <a:cubicBezTo>
                    <a:pt x="4839" y="1"/>
                    <a:pt x="3605" y="433"/>
                    <a:pt x="2618" y="1223"/>
                  </a:cubicBezTo>
                  <a:lnTo>
                    <a:pt x="1" y="3346"/>
                  </a:lnTo>
                  <a:lnTo>
                    <a:pt x="2618" y="5432"/>
                  </a:lnTo>
                  <a:cubicBezTo>
                    <a:pt x="3605" y="6222"/>
                    <a:pt x="4839" y="6642"/>
                    <a:pt x="6099" y="6642"/>
                  </a:cubicBezTo>
                  <a:cubicBezTo>
                    <a:pt x="7938" y="6642"/>
                    <a:pt x="9431" y="5161"/>
                    <a:pt x="9431" y="3321"/>
                  </a:cubicBezTo>
                  <a:cubicBezTo>
                    <a:pt x="9431" y="1482"/>
                    <a:pt x="7938" y="1"/>
                    <a:pt x="6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861" name="Google Shape;861;p57"/>
          <p:cNvSpPr txBox="1"/>
          <p:nvPr/>
        </p:nvSpPr>
        <p:spPr>
          <a:xfrm>
            <a:off x="663303" y="180033"/>
            <a:ext cx="7765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5C5C5C"/>
                </a:solidFill>
                <a:latin typeface="Anton"/>
                <a:ea typeface="Anton"/>
                <a:cs typeface="Anton"/>
                <a:sym typeface="Anton"/>
              </a:rPr>
              <a:t>Our goals</a:t>
            </a:r>
            <a:endParaRPr sz="4800" dirty="0">
              <a:solidFill>
                <a:srgbClr val="5C5C5C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62" name="Google Shape;862;p57"/>
          <p:cNvSpPr txBox="1"/>
          <p:nvPr/>
        </p:nvSpPr>
        <p:spPr>
          <a:xfrm>
            <a:off x="5463121" y="1787629"/>
            <a:ext cx="25869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Saving money</a:t>
            </a:r>
            <a:endParaRPr sz="20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63" name="Google Shape;863;p57"/>
          <p:cNvSpPr txBox="1"/>
          <p:nvPr/>
        </p:nvSpPr>
        <p:spPr>
          <a:xfrm>
            <a:off x="5764532" y="2221156"/>
            <a:ext cx="228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>
                    <a:lumMod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Jupiter is a gas giant and the biggest planet</a:t>
            </a:r>
            <a:endParaRPr>
              <a:solidFill>
                <a:schemeClr val="bg1">
                  <a:lumMod val="50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64" name="Google Shape;864;p57"/>
          <p:cNvSpPr txBox="1"/>
          <p:nvPr/>
        </p:nvSpPr>
        <p:spPr>
          <a:xfrm>
            <a:off x="1194328" y="1851223"/>
            <a:ext cx="25869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Bathroom saving</a:t>
            </a:r>
            <a:endParaRPr sz="2000" dirty="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65" name="Google Shape;865;p57"/>
          <p:cNvSpPr txBox="1"/>
          <p:nvPr/>
        </p:nvSpPr>
        <p:spPr>
          <a:xfrm>
            <a:off x="1194391" y="2284750"/>
            <a:ext cx="228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Despite being red, Mars is cold </a:t>
            </a:r>
            <a:endParaRPr dirty="0">
              <a:solidFill>
                <a:schemeClr val="bg1">
                  <a:lumMod val="50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66" name="Google Shape;866;p57"/>
          <p:cNvSpPr txBox="1"/>
          <p:nvPr/>
        </p:nvSpPr>
        <p:spPr>
          <a:xfrm>
            <a:off x="5463046" y="3223654"/>
            <a:ext cx="25869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Drought reduction</a:t>
            </a:r>
            <a:endParaRPr sz="20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67" name="Google Shape;867;p57"/>
          <p:cNvSpPr txBox="1"/>
          <p:nvPr/>
        </p:nvSpPr>
        <p:spPr>
          <a:xfrm>
            <a:off x="5764484" y="3657181"/>
            <a:ext cx="228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>
                    <a:lumMod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Mercury is the closest planet to the Sun</a:t>
            </a:r>
            <a:endParaRPr>
              <a:solidFill>
                <a:schemeClr val="bg1">
                  <a:lumMod val="50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68" name="Google Shape;868;p57"/>
          <p:cNvSpPr txBox="1"/>
          <p:nvPr/>
        </p:nvSpPr>
        <p:spPr>
          <a:xfrm>
            <a:off x="1194253" y="3287248"/>
            <a:ext cx="25869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Water quality</a:t>
            </a:r>
            <a:endParaRPr sz="2000" dirty="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69" name="Google Shape;869;p57"/>
          <p:cNvSpPr txBox="1"/>
          <p:nvPr/>
        </p:nvSpPr>
        <p:spPr>
          <a:xfrm>
            <a:off x="1194316" y="3720775"/>
            <a:ext cx="228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>
                    <a:lumMod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Venus has a beautiful name, but it’s hot</a:t>
            </a:r>
            <a:endParaRPr>
              <a:solidFill>
                <a:schemeClr val="bg1">
                  <a:lumMod val="50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716" y="2280603"/>
            <a:ext cx="2518132" cy="251813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69"/>
          <p:cNvSpPr txBox="1">
            <a:spLocks noGrp="1"/>
          </p:cNvSpPr>
          <p:nvPr>
            <p:ph type="title"/>
          </p:nvPr>
        </p:nvSpPr>
        <p:spPr>
          <a:xfrm>
            <a:off x="2599800" y="426598"/>
            <a:ext cx="39444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¡Gracias!</a:t>
            </a:r>
            <a:endParaRPr/>
          </a:p>
        </p:txBody>
      </p:sp>
      <p:sp>
        <p:nvSpPr>
          <p:cNvPr id="1780" name="Google Shape;1780;p69"/>
          <p:cNvSpPr txBox="1">
            <a:spLocks noGrp="1"/>
          </p:cNvSpPr>
          <p:nvPr>
            <p:ph type="subTitle" idx="1"/>
          </p:nvPr>
        </p:nvSpPr>
        <p:spPr>
          <a:xfrm>
            <a:off x="3157050" y="1168832"/>
            <a:ext cx="2829900" cy="493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s" sz="1600" dirty="0"/>
              <a:t>¿Tienes alguna pregunta?</a:t>
            </a:r>
            <a:endParaRPr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1" name="Google Shape;1781;p69"/>
          <p:cNvSpPr txBox="1"/>
          <p:nvPr/>
        </p:nvSpPr>
        <p:spPr>
          <a:xfrm>
            <a:off x="2678700" y="4608345"/>
            <a:ext cx="37866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Por favor conserva esta diapositiva para atribuirnos</a:t>
            </a:r>
            <a:endParaRPr sz="10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3322873" y="1641623"/>
            <a:ext cx="2364009" cy="2766866"/>
            <a:chOff x="3724275" y="2424113"/>
            <a:chExt cx="1695450" cy="1984376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3724275" y="3606801"/>
              <a:ext cx="1695450" cy="801688"/>
            </a:xfrm>
            <a:custGeom>
              <a:avLst/>
              <a:gdLst>
                <a:gd name="T0" fmla="*/ 602 w 667"/>
                <a:gd name="T1" fmla="*/ 84 h 315"/>
                <a:gd name="T2" fmla="*/ 631 w 667"/>
                <a:gd name="T3" fmla="*/ 292 h 315"/>
                <a:gd name="T4" fmla="*/ 34 w 667"/>
                <a:gd name="T5" fmla="*/ 315 h 315"/>
                <a:gd name="T6" fmla="*/ 65 w 667"/>
                <a:gd name="T7" fmla="*/ 292 h 315"/>
                <a:gd name="T8" fmla="*/ 50 w 667"/>
                <a:gd name="T9" fmla="*/ 83 h 315"/>
                <a:gd name="T10" fmla="*/ 47 w 667"/>
                <a:gd name="T11" fmla="*/ 244 h 315"/>
                <a:gd name="T12" fmla="*/ 18 w 667"/>
                <a:gd name="T13" fmla="*/ 246 h 315"/>
                <a:gd name="T14" fmla="*/ 9 w 667"/>
                <a:gd name="T15" fmla="*/ 87 h 315"/>
                <a:gd name="T16" fmla="*/ 1 w 667"/>
                <a:gd name="T17" fmla="*/ 77 h 315"/>
                <a:gd name="T18" fmla="*/ 65 w 667"/>
                <a:gd name="T19" fmla="*/ 81 h 315"/>
                <a:gd name="T20" fmla="*/ 36 w 667"/>
                <a:gd name="T21" fmla="*/ 59 h 315"/>
                <a:gd name="T22" fmla="*/ 50 w 667"/>
                <a:gd name="T23" fmla="*/ 23 h 315"/>
                <a:gd name="T24" fmla="*/ 79 w 667"/>
                <a:gd name="T25" fmla="*/ 1 h 315"/>
                <a:gd name="T26" fmla="*/ 117 w 667"/>
                <a:gd name="T27" fmla="*/ 23 h 315"/>
                <a:gd name="T28" fmla="*/ 146 w 667"/>
                <a:gd name="T29" fmla="*/ 1 h 315"/>
                <a:gd name="T30" fmla="*/ 184 w 667"/>
                <a:gd name="T31" fmla="*/ 23 h 315"/>
                <a:gd name="T32" fmla="*/ 213 w 667"/>
                <a:gd name="T33" fmla="*/ 1 h 315"/>
                <a:gd name="T34" fmla="*/ 251 w 667"/>
                <a:gd name="T35" fmla="*/ 23 h 315"/>
                <a:gd name="T36" fmla="*/ 280 w 667"/>
                <a:gd name="T37" fmla="*/ 1 h 315"/>
                <a:gd name="T38" fmla="*/ 318 w 667"/>
                <a:gd name="T39" fmla="*/ 23 h 315"/>
                <a:gd name="T40" fmla="*/ 347 w 667"/>
                <a:gd name="T41" fmla="*/ 1 h 315"/>
                <a:gd name="T42" fmla="*/ 385 w 667"/>
                <a:gd name="T43" fmla="*/ 23 h 315"/>
                <a:gd name="T44" fmla="*/ 414 w 667"/>
                <a:gd name="T45" fmla="*/ 1 h 315"/>
                <a:gd name="T46" fmla="*/ 453 w 667"/>
                <a:gd name="T47" fmla="*/ 23 h 315"/>
                <a:gd name="T48" fmla="*/ 482 w 667"/>
                <a:gd name="T49" fmla="*/ 1 h 315"/>
                <a:gd name="T50" fmla="*/ 520 w 667"/>
                <a:gd name="T51" fmla="*/ 23 h 315"/>
                <a:gd name="T52" fmla="*/ 549 w 667"/>
                <a:gd name="T53" fmla="*/ 0 h 315"/>
                <a:gd name="T54" fmla="*/ 587 w 667"/>
                <a:gd name="T55" fmla="*/ 23 h 315"/>
                <a:gd name="T56" fmla="*/ 616 w 667"/>
                <a:gd name="T57" fmla="*/ 1 h 315"/>
                <a:gd name="T58" fmla="*/ 631 w 667"/>
                <a:gd name="T59" fmla="*/ 24 h 315"/>
                <a:gd name="T60" fmla="*/ 602 w 667"/>
                <a:gd name="T61" fmla="*/ 59 h 315"/>
                <a:gd name="T62" fmla="*/ 657 w 667"/>
                <a:gd name="T63" fmla="*/ 75 h 315"/>
                <a:gd name="T64" fmla="*/ 666 w 667"/>
                <a:gd name="T65" fmla="*/ 84 h 315"/>
                <a:gd name="T66" fmla="*/ 650 w 667"/>
                <a:gd name="T67" fmla="*/ 82 h 315"/>
                <a:gd name="T68" fmla="*/ 648 w 667"/>
                <a:gd name="T69" fmla="*/ 244 h 315"/>
                <a:gd name="T70" fmla="*/ 618 w 667"/>
                <a:gd name="T71" fmla="*/ 246 h 315"/>
                <a:gd name="T72" fmla="*/ 425 w 667"/>
                <a:gd name="T73" fmla="*/ 292 h 315"/>
                <a:gd name="T74" fmla="*/ 343 w 667"/>
                <a:gd name="T75" fmla="*/ 81 h 315"/>
                <a:gd name="T76" fmla="*/ 242 w 667"/>
                <a:gd name="T77" fmla="*/ 164 h 315"/>
                <a:gd name="T78" fmla="*/ 425 w 667"/>
                <a:gd name="T79" fmla="*/ 292 h 315"/>
                <a:gd name="T80" fmla="*/ 205 w 667"/>
                <a:gd name="T81" fmla="*/ 220 h 315"/>
                <a:gd name="T82" fmla="*/ 102 w 667"/>
                <a:gd name="T83" fmla="*/ 220 h 315"/>
                <a:gd name="T84" fmla="*/ 206 w 667"/>
                <a:gd name="T85" fmla="*/ 292 h 315"/>
                <a:gd name="T86" fmla="*/ 567 w 667"/>
                <a:gd name="T87" fmla="*/ 233 h 315"/>
                <a:gd name="T88" fmla="*/ 461 w 667"/>
                <a:gd name="T89" fmla="*/ 224 h 315"/>
                <a:gd name="T90" fmla="*/ 567 w 667"/>
                <a:gd name="T91" fmla="*/ 292 h 315"/>
                <a:gd name="T92" fmla="*/ 543 w 667"/>
                <a:gd name="T93" fmla="*/ 141 h 315"/>
                <a:gd name="T94" fmla="*/ 486 w 667"/>
                <a:gd name="T95" fmla="*/ 56 h 315"/>
                <a:gd name="T96" fmla="*/ 515 w 667"/>
                <a:gd name="T97" fmla="*/ 118 h 315"/>
                <a:gd name="T98" fmla="*/ 153 w 667"/>
                <a:gd name="T99" fmla="*/ 118 h 315"/>
                <a:gd name="T100" fmla="*/ 182 w 667"/>
                <a:gd name="T101" fmla="*/ 62 h 315"/>
                <a:gd name="T102" fmla="*/ 124 w 667"/>
                <a:gd name="T103" fmla="*/ 5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7" h="315">
                  <a:moveTo>
                    <a:pt x="618" y="84"/>
                  </a:moveTo>
                  <a:cubicBezTo>
                    <a:pt x="612" y="84"/>
                    <a:pt x="608" y="84"/>
                    <a:pt x="602" y="84"/>
                  </a:cubicBezTo>
                  <a:cubicBezTo>
                    <a:pt x="602" y="153"/>
                    <a:pt x="602" y="222"/>
                    <a:pt x="602" y="292"/>
                  </a:cubicBezTo>
                  <a:cubicBezTo>
                    <a:pt x="612" y="292"/>
                    <a:pt x="621" y="292"/>
                    <a:pt x="631" y="292"/>
                  </a:cubicBezTo>
                  <a:cubicBezTo>
                    <a:pt x="631" y="300"/>
                    <a:pt x="631" y="307"/>
                    <a:pt x="631" y="315"/>
                  </a:cubicBezTo>
                  <a:cubicBezTo>
                    <a:pt x="432" y="315"/>
                    <a:pt x="233" y="315"/>
                    <a:pt x="34" y="315"/>
                  </a:cubicBezTo>
                  <a:cubicBezTo>
                    <a:pt x="34" y="308"/>
                    <a:pt x="34" y="301"/>
                    <a:pt x="34" y="293"/>
                  </a:cubicBezTo>
                  <a:cubicBezTo>
                    <a:pt x="44" y="293"/>
                    <a:pt x="54" y="292"/>
                    <a:pt x="65" y="292"/>
                  </a:cubicBezTo>
                  <a:cubicBezTo>
                    <a:pt x="65" y="222"/>
                    <a:pt x="65" y="153"/>
                    <a:pt x="65" y="83"/>
                  </a:cubicBezTo>
                  <a:cubicBezTo>
                    <a:pt x="60" y="83"/>
                    <a:pt x="55" y="83"/>
                    <a:pt x="50" y="83"/>
                  </a:cubicBezTo>
                  <a:cubicBezTo>
                    <a:pt x="50" y="137"/>
                    <a:pt x="50" y="190"/>
                    <a:pt x="50" y="243"/>
                  </a:cubicBezTo>
                  <a:cubicBezTo>
                    <a:pt x="49" y="243"/>
                    <a:pt x="48" y="243"/>
                    <a:pt x="47" y="244"/>
                  </a:cubicBezTo>
                  <a:cubicBezTo>
                    <a:pt x="43" y="238"/>
                    <a:pt x="39" y="232"/>
                    <a:pt x="34" y="225"/>
                  </a:cubicBezTo>
                  <a:cubicBezTo>
                    <a:pt x="29" y="231"/>
                    <a:pt x="24" y="237"/>
                    <a:pt x="18" y="246"/>
                  </a:cubicBezTo>
                  <a:cubicBezTo>
                    <a:pt x="18" y="190"/>
                    <a:pt x="18" y="137"/>
                    <a:pt x="18" y="83"/>
                  </a:cubicBezTo>
                  <a:cubicBezTo>
                    <a:pt x="14" y="85"/>
                    <a:pt x="11" y="87"/>
                    <a:pt x="9" y="87"/>
                  </a:cubicBezTo>
                  <a:cubicBezTo>
                    <a:pt x="6" y="87"/>
                    <a:pt x="3" y="86"/>
                    <a:pt x="1" y="84"/>
                  </a:cubicBezTo>
                  <a:cubicBezTo>
                    <a:pt x="0" y="83"/>
                    <a:pt x="0" y="79"/>
                    <a:pt x="1" y="77"/>
                  </a:cubicBezTo>
                  <a:cubicBezTo>
                    <a:pt x="3" y="76"/>
                    <a:pt x="7" y="74"/>
                    <a:pt x="9" y="74"/>
                  </a:cubicBezTo>
                  <a:cubicBezTo>
                    <a:pt x="27" y="76"/>
                    <a:pt x="45" y="79"/>
                    <a:pt x="65" y="81"/>
                  </a:cubicBezTo>
                  <a:cubicBezTo>
                    <a:pt x="65" y="72"/>
                    <a:pt x="65" y="67"/>
                    <a:pt x="65" y="59"/>
                  </a:cubicBezTo>
                  <a:cubicBezTo>
                    <a:pt x="55" y="59"/>
                    <a:pt x="46" y="59"/>
                    <a:pt x="36" y="59"/>
                  </a:cubicBezTo>
                  <a:cubicBezTo>
                    <a:pt x="36" y="47"/>
                    <a:pt x="36" y="36"/>
                    <a:pt x="36" y="25"/>
                  </a:cubicBezTo>
                  <a:cubicBezTo>
                    <a:pt x="40" y="24"/>
                    <a:pt x="44" y="23"/>
                    <a:pt x="50" y="23"/>
                  </a:cubicBezTo>
                  <a:cubicBezTo>
                    <a:pt x="50" y="16"/>
                    <a:pt x="51" y="8"/>
                    <a:pt x="51" y="1"/>
                  </a:cubicBezTo>
                  <a:cubicBezTo>
                    <a:pt x="61" y="1"/>
                    <a:pt x="69" y="1"/>
                    <a:pt x="79" y="1"/>
                  </a:cubicBezTo>
                  <a:cubicBezTo>
                    <a:pt x="80" y="8"/>
                    <a:pt x="80" y="15"/>
                    <a:pt x="80" y="23"/>
                  </a:cubicBezTo>
                  <a:cubicBezTo>
                    <a:pt x="92" y="23"/>
                    <a:pt x="104" y="23"/>
                    <a:pt x="117" y="23"/>
                  </a:cubicBezTo>
                  <a:cubicBezTo>
                    <a:pt x="117" y="16"/>
                    <a:pt x="117" y="9"/>
                    <a:pt x="118" y="1"/>
                  </a:cubicBezTo>
                  <a:cubicBezTo>
                    <a:pt x="127" y="1"/>
                    <a:pt x="136" y="1"/>
                    <a:pt x="146" y="1"/>
                  </a:cubicBezTo>
                  <a:cubicBezTo>
                    <a:pt x="146" y="8"/>
                    <a:pt x="147" y="15"/>
                    <a:pt x="147" y="23"/>
                  </a:cubicBezTo>
                  <a:cubicBezTo>
                    <a:pt x="160" y="23"/>
                    <a:pt x="171" y="23"/>
                    <a:pt x="184" y="23"/>
                  </a:cubicBezTo>
                  <a:cubicBezTo>
                    <a:pt x="184" y="16"/>
                    <a:pt x="184" y="9"/>
                    <a:pt x="184" y="1"/>
                  </a:cubicBezTo>
                  <a:cubicBezTo>
                    <a:pt x="194" y="1"/>
                    <a:pt x="203" y="1"/>
                    <a:pt x="213" y="1"/>
                  </a:cubicBezTo>
                  <a:cubicBezTo>
                    <a:pt x="213" y="8"/>
                    <a:pt x="214" y="15"/>
                    <a:pt x="214" y="23"/>
                  </a:cubicBezTo>
                  <a:cubicBezTo>
                    <a:pt x="226" y="23"/>
                    <a:pt x="238" y="23"/>
                    <a:pt x="251" y="23"/>
                  </a:cubicBezTo>
                  <a:cubicBezTo>
                    <a:pt x="252" y="16"/>
                    <a:pt x="252" y="8"/>
                    <a:pt x="253" y="1"/>
                  </a:cubicBezTo>
                  <a:cubicBezTo>
                    <a:pt x="262" y="1"/>
                    <a:pt x="270" y="1"/>
                    <a:pt x="280" y="1"/>
                  </a:cubicBezTo>
                  <a:cubicBezTo>
                    <a:pt x="281" y="7"/>
                    <a:pt x="281" y="15"/>
                    <a:pt x="282" y="23"/>
                  </a:cubicBezTo>
                  <a:cubicBezTo>
                    <a:pt x="294" y="23"/>
                    <a:pt x="306" y="23"/>
                    <a:pt x="318" y="23"/>
                  </a:cubicBezTo>
                  <a:cubicBezTo>
                    <a:pt x="319" y="16"/>
                    <a:pt x="320" y="9"/>
                    <a:pt x="321" y="1"/>
                  </a:cubicBezTo>
                  <a:cubicBezTo>
                    <a:pt x="329" y="1"/>
                    <a:pt x="338" y="1"/>
                    <a:pt x="347" y="1"/>
                  </a:cubicBezTo>
                  <a:cubicBezTo>
                    <a:pt x="348" y="8"/>
                    <a:pt x="348" y="15"/>
                    <a:pt x="349" y="23"/>
                  </a:cubicBezTo>
                  <a:cubicBezTo>
                    <a:pt x="361" y="23"/>
                    <a:pt x="373" y="23"/>
                    <a:pt x="385" y="23"/>
                  </a:cubicBezTo>
                  <a:cubicBezTo>
                    <a:pt x="386" y="16"/>
                    <a:pt x="386" y="9"/>
                    <a:pt x="387" y="1"/>
                  </a:cubicBezTo>
                  <a:cubicBezTo>
                    <a:pt x="396" y="1"/>
                    <a:pt x="405" y="1"/>
                    <a:pt x="414" y="1"/>
                  </a:cubicBezTo>
                  <a:cubicBezTo>
                    <a:pt x="415" y="8"/>
                    <a:pt x="415" y="15"/>
                    <a:pt x="416" y="23"/>
                  </a:cubicBezTo>
                  <a:cubicBezTo>
                    <a:pt x="428" y="23"/>
                    <a:pt x="440" y="23"/>
                    <a:pt x="453" y="23"/>
                  </a:cubicBezTo>
                  <a:cubicBezTo>
                    <a:pt x="453" y="16"/>
                    <a:pt x="454" y="8"/>
                    <a:pt x="454" y="1"/>
                  </a:cubicBezTo>
                  <a:cubicBezTo>
                    <a:pt x="463" y="1"/>
                    <a:pt x="472" y="1"/>
                    <a:pt x="482" y="1"/>
                  </a:cubicBezTo>
                  <a:cubicBezTo>
                    <a:pt x="482" y="7"/>
                    <a:pt x="482" y="15"/>
                    <a:pt x="483" y="23"/>
                  </a:cubicBezTo>
                  <a:cubicBezTo>
                    <a:pt x="495" y="23"/>
                    <a:pt x="507" y="23"/>
                    <a:pt x="520" y="23"/>
                  </a:cubicBezTo>
                  <a:cubicBezTo>
                    <a:pt x="520" y="15"/>
                    <a:pt x="521" y="8"/>
                    <a:pt x="521" y="0"/>
                  </a:cubicBezTo>
                  <a:cubicBezTo>
                    <a:pt x="531" y="0"/>
                    <a:pt x="539" y="0"/>
                    <a:pt x="549" y="0"/>
                  </a:cubicBezTo>
                  <a:cubicBezTo>
                    <a:pt x="550" y="8"/>
                    <a:pt x="550" y="15"/>
                    <a:pt x="550" y="23"/>
                  </a:cubicBezTo>
                  <a:cubicBezTo>
                    <a:pt x="562" y="23"/>
                    <a:pt x="574" y="23"/>
                    <a:pt x="587" y="23"/>
                  </a:cubicBezTo>
                  <a:cubicBezTo>
                    <a:pt x="587" y="16"/>
                    <a:pt x="588" y="9"/>
                    <a:pt x="588" y="1"/>
                  </a:cubicBezTo>
                  <a:cubicBezTo>
                    <a:pt x="598" y="1"/>
                    <a:pt x="607" y="1"/>
                    <a:pt x="616" y="1"/>
                  </a:cubicBezTo>
                  <a:cubicBezTo>
                    <a:pt x="617" y="8"/>
                    <a:pt x="617" y="15"/>
                    <a:pt x="618" y="23"/>
                  </a:cubicBezTo>
                  <a:cubicBezTo>
                    <a:pt x="622" y="23"/>
                    <a:pt x="626" y="24"/>
                    <a:pt x="631" y="24"/>
                  </a:cubicBezTo>
                  <a:cubicBezTo>
                    <a:pt x="631" y="36"/>
                    <a:pt x="631" y="47"/>
                    <a:pt x="631" y="59"/>
                  </a:cubicBezTo>
                  <a:cubicBezTo>
                    <a:pt x="622" y="59"/>
                    <a:pt x="612" y="59"/>
                    <a:pt x="602" y="59"/>
                  </a:cubicBezTo>
                  <a:cubicBezTo>
                    <a:pt x="602" y="66"/>
                    <a:pt x="602" y="72"/>
                    <a:pt x="602" y="81"/>
                  </a:cubicBezTo>
                  <a:cubicBezTo>
                    <a:pt x="621" y="79"/>
                    <a:pt x="639" y="77"/>
                    <a:pt x="657" y="75"/>
                  </a:cubicBezTo>
                  <a:cubicBezTo>
                    <a:pt x="660" y="75"/>
                    <a:pt x="663" y="76"/>
                    <a:pt x="666" y="77"/>
                  </a:cubicBezTo>
                  <a:cubicBezTo>
                    <a:pt x="667" y="78"/>
                    <a:pt x="667" y="83"/>
                    <a:pt x="666" y="84"/>
                  </a:cubicBezTo>
                  <a:cubicBezTo>
                    <a:pt x="664" y="86"/>
                    <a:pt x="660" y="87"/>
                    <a:pt x="657" y="87"/>
                  </a:cubicBezTo>
                  <a:cubicBezTo>
                    <a:pt x="656" y="87"/>
                    <a:pt x="654" y="85"/>
                    <a:pt x="650" y="82"/>
                  </a:cubicBezTo>
                  <a:cubicBezTo>
                    <a:pt x="650" y="137"/>
                    <a:pt x="650" y="190"/>
                    <a:pt x="650" y="243"/>
                  </a:cubicBezTo>
                  <a:cubicBezTo>
                    <a:pt x="649" y="243"/>
                    <a:pt x="648" y="243"/>
                    <a:pt x="648" y="244"/>
                  </a:cubicBezTo>
                  <a:cubicBezTo>
                    <a:pt x="643" y="238"/>
                    <a:pt x="639" y="232"/>
                    <a:pt x="634" y="225"/>
                  </a:cubicBezTo>
                  <a:cubicBezTo>
                    <a:pt x="629" y="231"/>
                    <a:pt x="625" y="237"/>
                    <a:pt x="618" y="246"/>
                  </a:cubicBezTo>
                  <a:cubicBezTo>
                    <a:pt x="618" y="190"/>
                    <a:pt x="618" y="137"/>
                    <a:pt x="618" y="84"/>
                  </a:cubicBezTo>
                  <a:close/>
                  <a:moveTo>
                    <a:pt x="425" y="292"/>
                  </a:moveTo>
                  <a:cubicBezTo>
                    <a:pt x="425" y="251"/>
                    <a:pt x="425" y="211"/>
                    <a:pt x="425" y="171"/>
                  </a:cubicBezTo>
                  <a:cubicBezTo>
                    <a:pt x="424" y="125"/>
                    <a:pt x="388" y="85"/>
                    <a:pt x="343" y="81"/>
                  </a:cubicBezTo>
                  <a:cubicBezTo>
                    <a:pt x="295" y="77"/>
                    <a:pt x="254" y="108"/>
                    <a:pt x="244" y="155"/>
                  </a:cubicBezTo>
                  <a:cubicBezTo>
                    <a:pt x="244" y="158"/>
                    <a:pt x="243" y="161"/>
                    <a:pt x="242" y="164"/>
                  </a:cubicBezTo>
                  <a:cubicBezTo>
                    <a:pt x="242" y="206"/>
                    <a:pt x="242" y="249"/>
                    <a:pt x="242" y="292"/>
                  </a:cubicBezTo>
                  <a:cubicBezTo>
                    <a:pt x="303" y="292"/>
                    <a:pt x="363" y="292"/>
                    <a:pt x="425" y="292"/>
                  </a:cubicBezTo>
                  <a:close/>
                  <a:moveTo>
                    <a:pt x="206" y="292"/>
                  </a:moveTo>
                  <a:cubicBezTo>
                    <a:pt x="206" y="267"/>
                    <a:pt x="208" y="243"/>
                    <a:pt x="205" y="220"/>
                  </a:cubicBezTo>
                  <a:cubicBezTo>
                    <a:pt x="202" y="196"/>
                    <a:pt x="178" y="178"/>
                    <a:pt x="154" y="178"/>
                  </a:cubicBezTo>
                  <a:cubicBezTo>
                    <a:pt x="130" y="178"/>
                    <a:pt x="105" y="196"/>
                    <a:pt x="102" y="220"/>
                  </a:cubicBezTo>
                  <a:cubicBezTo>
                    <a:pt x="99" y="243"/>
                    <a:pt x="102" y="267"/>
                    <a:pt x="102" y="292"/>
                  </a:cubicBezTo>
                  <a:cubicBezTo>
                    <a:pt x="136" y="292"/>
                    <a:pt x="171" y="292"/>
                    <a:pt x="206" y="292"/>
                  </a:cubicBezTo>
                  <a:close/>
                  <a:moveTo>
                    <a:pt x="567" y="292"/>
                  </a:moveTo>
                  <a:cubicBezTo>
                    <a:pt x="567" y="272"/>
                    <a:pt x="567" y="252"/>
                    <a:pt x="567" y="233"/>
                  </a:cubicBezTo>
                  <a:cubicBezTo>
                    <a:pt x="566" y="203"/>
                    <a:pt x="546" y="181"/>
                    <a:pt x="517" y="179"/>
                  </a:cubicBezTo>
                  <a:cubicBezTo>
                    <a:pt x="490" y="176"/>
                    <a:pt x="465" y="195"/>
                    <a:pt x="461" y="224"/>
                  </a:cubicBezTo>
                  <a:cubicBezTo>
                    <a:pt x="458" y="246"/>
                    <a:pt x="460" y="269"/>
                    <a:pt x="460" y="292"/>
                  </a:cubicBezTo>
                  <a:cubicBezTo>
                    <a:pt x="496" y="292"/>
                    <a:pt x="531" y="292"/>
                    <a:pt x="567" y="292"/>
                  </a:cubicBezTo>
                  <a:close/>
                  <a:moveTo>
                    <a:pt x="515" y="118"/>
                  </a:moveTo>
                  <a:cubicBezTo>
                    <a:pt x="524" y="126"/>
                    <a:pt x="533" y="133"/>
                    <a:pt x="543" y="141"/>
                  </a:cubicBezTo>
                  <a:cubicBezTo>
                    <a:pt x="543" y="111"/>
                    <a:pt x="543" y="84"/>
                    <a:pt x="543" y="56"/>
                  </a:cubicBezTo>
                  <a:cubicBezTo>
                    <a:pt x="523" y="56"/>
                    <a:pt x="505" y="56"/>
                    <a:pt x="486" y="56"/>
                  </a:cubicBezTo>
                  <a:cubicBezTo>
                    <a:pt x="486" y="85"/>
                    <a:pt x="486" y="112"/>
                    <a:pt x="486" y="141"/>
                  </a:cubicBezTo>
                  <a:cubicBezTo>
                    <a:pt x="497" y="133"/>
                    <a:pt x="505" y="126"/>
                    <a:pt x="515" y="118"/>
                  </a:cubicBezTo>
                  <a:close/>
                  <a:moveTo>
                    <a:pt x="124" y="141"/>
                  </a:moveTo>
                  <a:cubicBezTo>
                    <a:pt x="135" y="133"/>
                    <a:pt x="144" y="126"/>
                    <a:pt x="153" y="118"/>
                  </a:cubicBezTo>
                  <a:cubicBezTo>
                    <a:pt x="162" y="126"/>
                    <a:pt x="171" y="134"/>
                    <a:pt x="182" y="142"/>
                  </a:cubicBezTo>
                  <a:cubicBezTo>
                    <a:pt x="182" y="114"/>
                    <a:pt x="182" y="88"/>
                    <a:pt x="182" y="62"/>
                  </a:cubicBezTo>
                  <a:cubicBezTo>
                    <a:pt x="182" y="60"/>
                    <a:pt x="178" y="56"/>
                    <a:pt x="176" y="56"/>
                  </a:cubicBezTo>
                  <a:cubicBezTo>
                    <a:pt x="159" y="55"/>
                    <a:pt x="142" y="55"/>
                    <a:pt x="124" y="55"/>
                  </a:cubicBezTo>
                  <a:cubicBezTo>
                    <a:pt x="124" y="84"/>
                    <a:pt x="124" y="112"/>
                    <a:pt x="124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341813" y="3021013"/>
              <a:ext cx="463550" cy="625475"/>
            </a:xfrm>
            <a:custGeom>
              <a:avLst/>
              <a:gdLst>
                <a:gd name="T0" fmla="*/ 15 w 182"/>
                <a:gd name="T1" fmla="*/ 223 h 246"/>
                <a:gd name="T2" fmla="*/ 15 w 182"/>
                <a:gd name="T3" fmla="*/ 66 h 246"/>
                <a:gd name="T4" fmla="*/ 0 w 182"/>
                <a:gd name="T5" fmla="*/ 63 h 246"/>
                <a:gd name="T6" fmla="*/ 0 w 182"/>
                <a:gd name="T7" fmla="*/ 18 h 246"/>
                <a:gd name="T8" fmla="*/ 16 w 182"/>
                <a:gd name="T9" fmla="*/ 16 h 246"/>
                <a:gd name="T10" fmla="*/ 18 w 182"/>
                <a:gd name="T11" fmla="*/ 0 h 246"/>
                <a:gd name="T12" fmla="*/ 38 w 182"/>
                <a:gd name="T13" fmla="*/ 0 h 246"/>
                <a:gd name="T14" fmla="*/ 39 w 182"/>
                <a:gd name="T15" fmla="*/ 16 h 246"/>
                <a:gd name="T16" fmla="*/ 58 w 182"/>
                <a:gd name="T17" fmla="*/ 16 h 246"/>
                <a:gd name="T18" fmla="*/ 60 w 182"/>
                <a:gd name="T19" fmla="*/ 0 h 246"/>
                <a:gd name="T20" fmla="*/ 80 w 182"/>
                <a:gd name="T21" fmla="*/ 0 h 246"/>
                <a:gd name="T22" fmla="*/ 81 w 182"/>
                <a:gd name="T23" fmla="*/ 16 h 246"/>
                <a:gd name="T24" fmla="*/ 101 w 182"/>
                <a:gd name="T25" fmla="*/ 16 h 246"/>
                <a:gd name="T26" fmla="*/ 102 w 182"/>
                <a:gd name="T27" fmla="*/ 0 h 246"/>
                <a:gd name="T28" fmla="*/ 122 w 182"/>
                <a:gd name="T29" fmla="*/ 0 h 246"/>
                <a:gd name="T30" fmla="*/ 124 w 182"/>
                <a:gd name="T31" fmla="*/ 16 h 246"/>
                <a:gd name="T32" fmla="*/ 142 w 182"/>
                <a:gd name="T33" fmla="*/ 16 h 246"/>
                <a:gd name="T34" fmla="*/ 144 w 182"/>
                <a:gd name="T35" fmla="*/ 0 h 246"/>
                <a:gd name="T36" fmla="*/ 164 w 182"/>
                <a:gd name="T37" fmla="*/ 0 h 246"/>
                <a:gd name="T38" fmla="*/ 166 w 182"/>
                <a:gd name="T39" fmla="*/ 16 h 246"/>
                <a:gd name="T40" fmla="*/ 182 w 182"/>
                <a:gd name="T41" fmla="*/ 18 h 246"/>
                <a:gd name="T42" fmla="*/ 182 w 182"/>
                <a:gd name="T43" fmla="*/ 64 h 246"/>
                <a:gd name="T44" fmla="*/ 168 w 182"/>
                <a:gd name="T45" fmla="*/ 66 h 246"/>
                <a:gd name="T46" fmla="*/ 168 w 182"/>
                <a:gd name="T47" fmla="*/ 222 h 246"/>
                <a:gd name="T48" fmla="*/ 137 w 182"/>
                <a:gd name="T49" fmla="*/ 222 h 246"/>
                <a:gd name="T50" fmla="*/ 136 w 182"/>
                <a:gd name="T51" fmla="*/ 246 h 246"/>
                <a:gd name="T52" fmla="*/ 112 w 182"/>
                <a:gd name="T53" fmla="*/ 246 h 246"/>
                <a:gd name="T54" fmla="*/ 111 w 182"/>
                <a:gd name="T55" fmla="*/ 223 h 246"/>
                <a:gd name="T56" fmla="*/ 70 w 182"/>
                <a:gd name="T57" fmla="*/ 223 h 246"/>
                <a:gd name="T58" fmla="*/ 70 w 182"/>
                <a:gd name="T59" fmla="*/ 246 h 246"/>
                <a:gd name="T60" fmla="*/ 45 w 182"/>
                <a:gd name="T61" fmla="*/ 246 h 246"/>
                <a:gd name="T62" fmla="*/ 44 w 182"/>
                <a:gd name="T63" fmla="*/ 223 h 246"/>
                <a:gd name="T64" fmla="*/ 15 w 182"/>
                <a:gd name="T65" fmla="*/ 223 h 246"/>
                <a:gd name="T66" fmla="*/ 121 w 182"/>
                <a:gd name="T67" fmla="*/ 169 h 246"/>
                <a:gd name="T68" fmla="*/ 121 w 182"/>
                <a:gd name="T69" fmla="*/ 117 h 246"/>
                <a:gd name="T70" fmla="*/ 95 w 182"/>
                <a:gd name="T71" fmla="*/ 91 h 246"/>
                <a:gd name="T72" fmla="*/ 63 w 182"/>
                <a:gd name="T73" fmla="*/ 111 h 246"/>
                <a:gd name="T74" fmla="*/ 62 w 182"/>
                <a:gd name="T75" fmla="*/ 169 h 246"/>
                <a:gd name="T76" fmla="*/ 121 w 182"/>
                <a:gd name="T77" fmla="*/ 16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246">
                  <a:moveTo>
                    <a:pt x="15" y="223"/>
                  </a:moveTo>
                  <a:cubicBezTo>
                    <a:pt x="15" y="170"/>
                    <a:pt x="15" y="118"/>
                    <a:pt x="15" y="66"/>
                  </a:cubicBezTo>
                  <a:cubicBezTo>
                    <a:pt x="9" y="65"/>
                    <a:pt x="5" y="64"/>
                    <a:pt x="0" y="63"/>
                  </a:cubicBezTo>
                  <a:cubicBezTo>
                    <a:pt x="0" y="48"/>
                    <a:pt x="0" y="33"/>
                    <a:pt x="0" y="18"/>
                  </a:cubicBezTo>
                  <a:cubicBezTo>
                    <a:pt x="5" y="17"/>
                    <a:pt x="10" y="17"/>
                    <a:pt x="16" y="16"/>
                  </a:cubicBezTo>
                  <a:cubicBezTo>
                    <a:pt x="17" y="11"/>
                    <a:pt x="17" y="6"/>
                    <a:pt x="18" y="0"/>
                  </a:cubicBezTo>
                  <a:cubicBezTo>
                    <a:pt x="24" y="0"/>
                    <a:pt x="30" y="0"/>
                    <a:pt x="38" y="0"/>
                  </a:cubicBezTo>
                  <a:cubicBezTo>
                    <a:pt x="38" y="5"/>
                    <a:pt x="39" y="10"/>
                    <a:pt x="39" y="16"/>
                  </a:cubicBezTo>
                  <a:cubicBezTo>
                    <a:pt x="46" y="16"/>
                    <a:pt x="51" y="16"/>
                    <a:pt x="58" y="16"/>
                  </a:cubicBezTo>
                  <a:cubicBezTo>
                    <a:pt x="59" y="11"/>
                    <a:pt x="59" y="6"/>
                    <a:pt x="60" y="0"/>
                  </a:cubicBezTo>
                  <a:cubicBezTo>
                    <a:pt x="67" y="0"/>
                    <a:pt x="73" y="0"/>
                    <a:pt x="80" y="0"/>
                  </a:cubicBezTo>
                  <a:cubicBezTo>
                    <a:pt x="80" y="5"/>
                    <a:pt x="81" y="10"/>
                    <a:pt x="81" y="16"/>
                  </a:cubicBezTo>
                  <a:cubicBezTo>
                    <a:pt x="87" y="16"/>
                    <a:pt x="94" y="16"/>
                    <a:pt x="101" y="16"/>
                  </a:cubicBezTo>
                  <a:cubicBezTo>
                    <a:pt x="101" y="11"/>
                    <a:pt x="101" y="6"/>
                    <a:pt x="102" y="0"/>
                  </a:cubicBezTo>
                  <a:cubicBezTo>
                    <a:pt x="108" y="0"/>
                    <a:pt x="114" y="0"/>
                    <a:pt x="122" y="0"/>
                  </a:cubicBezTo>
                  <a:cubicBezTo>
                    <a:pt x="122" y="5"/>
                    <a:pt x="123" y="10"/>
                    <a:pt x="124" y="16"/>
                  </a:cubicBezTo>
                  <a:cubicBezTo>
                    <a:pt x="130" y="16"/>
                    <a:pt x="136" y="16"/>
                    <a:pt x="142" y="16"/>
                  </a:cubicBezTo>
                  <a:cubicBezTo>
                    <a:pt x="143" y="11"/>
                    <a:pt x="143" y="6"/>
                    <a:pt x="144" y="0"/>
                  </a:cubicBezTo>
                  <a:cubicBezTo>
                    <a:pt x="151" y="0"/>
                    <a:pt x="157" y="0"/>
                    <a:pt x="164" y="0"/>
                  </a:cubicBezTo>
                  <a:cubicBezTo>
                    <a:pt x="165" y="5"/>
                    <a:pt x="165" y="10"/>
                    <a:pt x="166" y="16"/>
                  </a:cubicBezTo>
                  <a:cubicBezTo>
                    <a:pt x="171" y="16"/>
                    <a:pt x="177" y="17"/>
                    <a:pt x="182" y="18"/>
                  </a:cubicBezTo>
                  <a:cubicBezTo>
                    <a:pt x="182" y="33"/>
                    <a:pt x="182" y="48"/>
                    <a:pt x="182" y="64"/>
                  </a:cubicBezTo>
                  <a:cubicBezTo>
                    <a:pt x="178" y="64"/>
                    <a:pt x="173" y="65"/>
                    <a:pt x="168" y="66"/>
                  </a:cubicBezTo>
                  <a:cubicBezTo>
                    <a:pt x="168" y="117"/>
                    <a:pt x="168" y="169"/>
                    <a:pt x="168" y="222"/>
                  </a:cubicBezTo>
                  <a:cubicBezTo>
                    <a:pt x="157" y="222"/>
                    <a:pt x="148" y="222"/>
                    <a:pt x="137" y="222"/>
                  </a:cubicBezTo>
                  <a:cubicBezTo>
                    <a:pt x="137" y="231"/>
                    <a:pt x="137" y="238"/>
                    <a:pt x="136" y="246"/>
                  </a:cubicBezTo>
                  <a:cubicBezTo>
                    <a:pt x="128" y="246"/>
                    <a:pt x="121" y="246"/>
                    <a:pt x="112" y="246"/>
                  </a:cubicBezTo>
                  <a:cubicBezTo>
                    <a:pt x="112" y="238"/>
                    <a:pt x="112" y="231"/>
                    <a:pt x="111" y="223"/>
                  </a:cubicBezTo>
                  <a:cubicBezTo>
                    <a:pt x="97" y="223"/>
                    <a:pt x="84" y="223"/>
                    <a:pt x="70" y="223"/>
                  </a:cubicBezTo>
                  <a:cubicBezTo>
                    <a:pt x="70" y="231"/>
                    <a:pt x="70" y="238"/>
                    <a:pt x="70" y="246"/>
                  </a:cubicBezTo>
                  <a:cubicBezTo>
                    <a:pt x="61" y="246"/>
                    <a:pt x="54" y="246"/>
                    <a:pt x="45" y="246"/>
                  </a:cubicBezTo>
                  <a:cubicBezTo>
                    <a:pt x="45" y="239"/>
                    <a:pt x="44" y="232"/>
                    <a:pt x="44" y="223"/>
                  </a:cubicBezTo>
                  <a:cubicBezTo>
                    <a:pt x="35" y="223"/>
                    <a:pt x="26" y="223"/>
                    <a:pt x="15" y="223"/>
                  </a:cubicBezTo>
                  <a:close/>
                  <a:moveTo>
                    <a:pt x="121" y="169"/>
                  </a:moveTo>
                  <a:cubicBezTo>
                    <a:pt x="121" y="151"/>
                    <a:pt x="122" y="134"/>
                    <a:pt x="121" y="117"/>
                  </a:cubicBezTo>
                  <a:cubicBezTo>
                    <a:pt x="120" y="103"/>
                    <a:pt x="108" y="93"/>
                    <a:pt x="95" y="91"/>
                  </a:cubicBezTo>
                  <a:cubicBezTo>
                    <a:pt x="80" y="90"/>
                    <a:pt x="64" y="97"/>
                    <a:pt x="63" y="111"/>
                  </a:cubicBezTo>
                  <a:cubicBezTo>
                    <a:pt x="60" y="130"/>
                    <a:pt x="62" y="150"/>
                    <a:pt x="62" y="169"/>
                  </a:cubicBezTo>
                  <a:cubicBezTo>
                    <a:pt x="82" y="169"/>
                    <a:pt x="101" y="169"/>
                    <a:pt x="121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4908550" y="3211513"/>
              <a:ext cx="344488" cy="434975"/>
            </a:xfrm>
            <a:custGeom>
              <a:avLst/>
              <a:gdLst>
                <a:gd name="T0" fmla="*/ 11 w 135"/>
                <a:gd name="T1" fmla="*/ 48 h 171"/>
                <a:gd name="T2" fmla="*/ 0 w 135"/>
                <a:gd name="T3" fmla="*/ 46 h 171"/>
                <a:gd name="T4" fmla="*/ 0 w 135"/>
                <a:gd name="T5" fmla="*/ 14 h 171"/>
                <a:gd name="T6" fmla="*/ 12 w 135"/>
                <a:gd name="T7" fmla="*/ 11 h 171"/>
                <a:gd name="T8" fmla="*/ 14 w 135"/>
                <a:gd name="T9" fmla="*/ 0 h 171"/>
                <a:gd name="T10" fmla="*/ 28 w 135"/>
                <a:gd name="T11" fmla="*/ 0 h 171"/>
                <a:gd name="T12" fmla="*/ 30 w 135"/>
                <a:gd name="T13" fmla="*/ 11 h 171"/>
                <a:gd name="T14" fmla="*/ 42 w 135"/>
                <a:gd name="T15" fmla="*/ 12 h 171"/>
                <a:gd name="T16" fmla="*/ 45 w 135"/>
                <a:gd name="T17" fmla="*/ 0 h 171"/>
                <a:gd name="T18" fmla="*/ 59 w 135"/>
                <a:gd name="T19" fmla="*/ 0 h 171"/>
                <a:gd name="T20" fmla="*/ 61 w 135"/>
                <a:gd name="T21" fmla="*/ 11 h 171"/>
                <a:gd name="T22" fmla="*/ 75 w 135"/>
                <a:gd name="T23" fmla="*/ 0 h 171"/>
                <a:gd name="T24" fmla="*/ 90 w 135"/>
                <a:gd name="T25" fmla="*/ 0 h 171"/>
                <a:gd name="T26" fmla="*/ 92 w 135"/>
                <a:gd name="T27" fmla="*/ 11 h 171"/>
                <a:gd name="T28" fmla="*/ 107 w 135"/>
                <a:gd name="T29" fmla="*/ 0 h 171"/>
                <a:gd name="T30" fmla="*/ 117 w 135"/>
                <a:gd name="T31" fmla="*/ 0 h 171"/>
                <a:gd name="T32" fmla="*/ 135 w 135"/>
                <a:gd name="T33" fmla="*/ 18 h 171"/>
                <a:gd name="T34" fmla="*/ 135 w 135"/>
                <a:gd name="T35" fmla="*/ 46 h 171"/>
                <a:gd name="T36" fmla="*/ 124 w 135"/>
                <a:gd name="T37" fmla="*/ 49 h 171"/>
                <a:gd name="T38" fmla="*/ 124 w 135"/>
                <a:gd name="T39" fmla="*/ 128 h 171"/>
                <a:gd name="T40" fmla="*/ 117 w 135"/>
                <a:gd name="T41" fmla="*/ 150 h 171"/>
                <a:gd name="T42" fmla="*/ 114 w 135"/>
                <a:gd name="T43" fmla="*/ 171 h 171"/>
                <a:gd name="T44" fmla="*/ 91 w 135"/>
                <a:gd name="T45" fmla="*/ 171 h 171"/>
                <a:gd name="T46" fmla="*/ 90 w 135"/>
                <a:gd name="T47" fmla="*/ 148 h 171"/>
                <a:gd name="T48" fmla="*/ 48 w 135"/>
                <a:gd name="T49" fmla="*/ 148 h 171"/>
                <a:gd name="T50" fmla="*/ 47 w 135"/>
                <a:gd name="T51" fmla="*/ 171 h 171"/>
                <a:gd name="T52" fmla="*/ 26 w 135"/>
                <a:gd name="T53" fmla="*/ 171 h 171"/>
                <a:gd name="T54" fmla="*/ 11 w 135"/>
                <a:gd name="T55" fmla="*/ 147 h 171"/>
                <a:gd name="T56" fmla="*/ 11 w 135"/>
                <a:gd name="T57" fmla="*/ 48 h 171"/>
                <a:gd name="T58" fmla="*/ 90 w 135"/>
                <a:gd name="T59" fmla="*/ 125 h 171"/>
                <a:gd name="T60" fmla="*/ 90 w 135"/>
                <a:gd name="T61" fmla="*/ 102 h 171"/>
                <a:gd name="T62" fmla="*/ 90 w 135"/>
                <a:gd name="T63" fmla="*/ 87 h 171"/>
                <a:gd name="T64" fmla="*/ 68 w 135"/>
                <a:gd name="T65" fmla="*/ 67 h 171"/>
                <a:gd name="T66" fmla="*/ 45 w 135"/>
                <a:gd name="T67" fmla="*/ 86 h 171"/>
                <a:gd name="T68" fmla="*/ 45 w 135"/>
                <a:gd name="T69" fmla="*/ 125 h 171"/>
                <a:gd name="T70" fmla="*/ 90 w 135"/>
                <a:gd name="T71" fmla="*/ 12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171">
                  <a:moveTo>
                    <a:pt x="11" y="48"/>
                  </a:moveTo>
                  <a:cubicBezTo>
                    <a:pt x="7" y="47"/>
                    <a:pt x="3" y="46"/>
                    <a:pt x="0" y="46"/>
                  </a:cubicBezTo>
                  <a:cubicBezTo>
                    <a:pt x="0" y="35"/>
                    <a:pt x="0" y="25"/>
                    <a:pt x="0" y="14"/>
                  </a:cubicBezTo>
                  <a:cubicBezTo>
                    <a:pt x="4" y="13"/>
                    <a:pt x="7" y="12"/>
                    <a:pt x="12" y="11"/>
                  </a:cubicBezTo>
                  <a:cubicBezTo>
                    <a:pt x="12" y="7"/>
                    <a:pt x="13" y="4"/>
                    <a:pt x="14" y="0"/>
                  </a:cubicBezTo>
                  <a:cubicBezTo>
                    <a:pt x="19" y="0"/>
                    <a:pt x="23" y="0"/>
                    <a:pt x="28" y="0"/>
                  </a:cubicBezTo>
                  <a:cubicBezTo>
                    <a:pt x="28" y="3"/>
                    <a:pt x="29" y="7"/>
                    <a:pt x="30" y="11"/>
                  </a:cubicBezTo>
                  <a:cubicBezTo>
                    <a:pt x="34" y="12"/>
                    <a:pt x="38" y="12"/>
                    <a:pt x="42" y="12"/>
                  </a:cubicBezTo>
                  <a:cubicBezTo>
                    <a:pt x="43" y="8"/>
                    <a:pt x="44" y="4"/>
                    <a:pt x="45" y="0"/>
                  </a:cubicBezTo>
                  <a:cubicBezTo>
                    <a:pt x="49" y="0"/>
                    <a:pt x="54" y="0"/>
                    <a:pt x="59" y="0"/>
                  </a:cubicBezTo>
                  <a:cubicBezTo>
                    <a:pt x="60" y="4"/>
                    <a:pt x="60" y="7"/>
                    <a:pt x="61" y="11"/>
                  </a:cubicBezTo>
                  <a:cubicBezTo>
                    <a:pt x="71" y="15"/>
                    <a:pt x="76" y="11"/>
                    <a:pt x="75" y="0"/>
                  </a:cubicBezTo>
                  <a:cubicBezTo>
                    <a:pt x="80" y="0"/>
                    <a:pt x="85" y="0"/>
                    <a:pt x="90" y="0"/>
                  </a:cubicBezTo>
                  <a:cubicBezTo>
                    <a:pt x="91" y="4"/>
                    <a:pt x="92" y="7"/>
                    <a:pt x="92" y="11"/>
                  </a:cubicBezTo>
                  <a:cubicBezTo>
                    <a:pt x="103" y="14"/>
                    <a:pt x="108" y="11"/>
                    <a:pt x="107" y="0"/>
                  </a:cubicBezTo>
                  <a:cubicBezTo>
                    <a:pt x="112" y="0"/>
                    <a:pt x="116" y="0"/>
                    <a:pt x="117" y="0"/>
                  </a:cubicBezTo>
                  <a:cubicBezTo>
                    <a:pt x="123" y="6"/>
                    <a:pt x="128" y="11"/>
                    <a:pt x="135" y="18"/>
                  </a:cubicBezTo>
                  <a:cubicBezTo>
                    <a:pt x="135" y="24"/>
                    <a:pt x="135" y="34"/>
                    <a:pt x="135" y="46"/>
                  </a:cubicBezTo>
                  <a:cubicBezTo>
                    <a:pt x="132" y="47"/>
                    <a:pt x="129" y="48"/>
                    <a:pt x="124" y="49"/>
                  </a:cubicBezTo>
                  <a:cubicBezTo>
                    <a:pt x="124" y="75"/>
                    <a:pt x="124" y="102"/>
                    <a:pt x="124" y="128"/>
                  </a:cubicBezTo>
                  <a:cubicBezTo>
                    <a:pt x="123" y="136"/>
                    <a:pt x="128" y="145"/>
                    <a:pt x="117" y="150"/>
                  </a:cubicBezTo>
                  <a:cubicBezTo>
                    <a:pt x="113" y="152"/>
                    <a:pt x="115" y="163"/>
                    <a:pt x="114" y="171"/>
                  </a:cubicBezTo>
                  <a:cubicBezTo>
                    <a:pt x="107" y="171"/>
                    <a:pt x="99" y="171"/>
                    <a:pt x="91" y="171"/>
                  </a:cubicBezTo>
                  <a:cubicBezTo>
                    <a:pt x="90" y="163"/>
                    <a:pt x="90" y="156"/>
                    <a:pt x="90" y="148"/>
                  </a:cubicBezTo>
                  <a:cubicBezTo>
                    <a:pt x="76" y="148"/>
                    <a:pt x="63" y="148"/>
                    <a:pt x="48" y="148"/>
                  </a:cubicBezTo>
                  <a:cubicBezTo>
                    <a:pt x="48" y="156"/>
                    <a:pt x="48" y="163"/>
                    <a:pt x="47" y="171"/>
                  </a:cubicBezTo>
                  <a:cubicBezTo>
                    <a:pt x="40" y="171"/>
                    <a:pt x="33" y="171"/>
                    <a:pt x="26" y="171"/>
                  </a:cubicBezTo>
                  <a:cubicBezTo>
                    <a:pt x="18" y="164"/>
                    <a:pt x="33" y="146"/>
                    <a:pt x="11" y="147"/>
                  </a:cubicBezTo>
                  <a:cubicBezTo>
                    <a:pt x="11" y="114"/>
                    <a:pt x="11" y="82"/>
                    <a:pt x="11" y="48"/>
                  </a:cubicBezTo>
                  <a:close/>
                  <a:moveTo>
                    <a:pt x="90" y="125"/>
                  </a:moveTo>
                  <a:cubicBezTo>
                    <a:pt x="90" y="116"/>
                    <a:pt x="90" y="109"/>
                    <a:pt x="90" y="102"/>
                  </a:cubicBezTo>
                  <a:cubicBezTo>
                    <a:pt x="90" y="97"/>
                    <a:pt x="90" y="92"/>
                    <a:pt x="90" y="87"/>
                  </a:cubicBezTo>
                  <a:cubicBezTo>
                    <a:pt x="88" y="76"/>
                    <a:pt x="79" y="67"/>
                    <a:pt x="68" y="67"/>
                  </a:cubicBezTo>
                  <a:cubicBezTo>
                    <a:pt x="58" y="66"/>
                    <a:pt x="46" y="75"/>
                    <a:pt x="45" y="86"/>
                  </a:cubicBezTo>
                  <a:cubicBezTo>
                    <a:pt x="44" y="99"/>
                    <a:pt x="45" y="111"/>
                    <a:pt x="45" y="125"/>
                  </a:cubicBezTo>
                  <a:cubicBezTo>
                    <a:pt x="60" y="125"/>
                    <a:pt x="74" y="125"/>
                    <a:pt x="90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3889375" y="3209926"/>
              <a:ext cx="350838" cy="436563"/>
            </a:xfrm>
            <a:custGeom>
              <a:avLst/>
              <a:gdLst>
                <a:gd name="T0" fmla="*/ 136 w 138"/>
                <a:gd name="T1" fmla="*/ 15 h 172"/>
                <a:gd name="T2" fmla="*/ 125 w 138"/>
                <a:gd name="T3" fmla="*/ 51 h 172"/>
                <a:gd name="T4" fmla="*/ 125 w 138"/>
                <a:gd name="T5" fmla="*/ 148 h 172"/>
                <a:gd name="T6" fmla="*/ 111 w 138"/>
                <a:gd name="T7" fmla="*/ 172 h 172"/>
                <a:gd name="T8" fmla="*/ 89 w 138"/>
                <a:gd name="T9" fmla="*/ 172 h 172"/>
                <a:gd name="T10" fmla="*/ 88 w 138"/>
                <a:gd name="T11" fmla="*/ 149 h 172"/>
                <a:gd name="T12" fmla="*/ 47 w 138"/>
                <a:gd name="T13" fmla="*/ 149 h 172"/>
                <a:gd name="T14" fmla="*/ 45 w 138"/>
                <a:gd name="T15" fmla="*/ 172 h 172"/>
                <a:gd name="T16" fmla="*/ 21 w 138"/>
                <a:gd name="T17" fmla="*/ 172 h 172"/>
                <a:gd name="T18" fmla="*/ 21 w 138"/>
                <a:gd name="T19" fmla="*/ 157 h 172"/>
                <a:gd name="T20" fmla="*/ 20 w 138"/>
                <a:gd name="T21" fmla="*/ 151 h 172"/>
                <a:gd name="T22" fmla="*/ 12 w 138"/>
                <a:gd name="T23" fmla="*/ 124 h 172"/>
                <a:gd name="T24" fmla="*/ 12 w 138"/>
                <a:gd name="T25" fmla="*/ 61 h 172"/>
                <a:gd name="T26" fmla="*/ 0 w 138"/>
                <a:gd name="T27" fmla="*/ 48 h 172"/>
                <a:gd name="T28" fmla="*/ 0 w 138"/>
                <a:gd name="T29" fmla="*/ 19 h 172"/>
                <a:gd name="T30" fmla="*/ 16 w 138"/>
                <a:gd name="T31" fmla="*/ 3 h 172"/>
                <a:gd name="T32" fmla="*/ 15 w 138"/>
                <a:gd name="T33" fmla="*/ 1 h 172"/>
                <a:gd name="T34" fmla="*/ 28 w 138"/>
                <a:gd name="T35" fmla="*/ 1 h 172"/>
                <a:gd name="T36" fmla="*/ 43 w 138"/>
                <a:gd name="T37" fmla="*/ 12 h 172"/>
                <a:gd name="T38" fmla="*/ 46 w 138"/>
                <a:gd name="T39" fmla="*/ 1 h 172"/>
                <a:gd name="T40" fmla="*/ 59 w 138"/>
                <a:gd name="T41" fmla="*/ 1 h 172"/>
                <a:gd name="T42" fmla="*/ 62 w 138"/>
                <a:gd name="T43" fmla="*/ 13 h 172"/>
                <a:gd name="T44" fmla="*/ 74 w 138"/>
                <a:gd name="T45" fmla="*/ 13 h 172"/>
                <a:gd name="T46" fmla="*/ 77 w 138"/>
                <a:gd name="T47" fmla="*/ 1 h 172"/>
                <a:gd name="T48" fmla="*/ 90 w 138"/>
                <a:gd name="T49" fmla="*/ 0 h 172"/>
                <a:gd name="T50" fmla="*/ 93 w 138"/>
                <a:gd name="T51" fmla="*/ 13 h 172"/>
                <a:gd name="T52" fmla="*/ 106 w 138"/>
                <a:gd name="T53" fmla="*/ 13 h 172"/>
                <a:gd name="T54" fmla="*/ 108 w 138"/>
                <a:gd name="T55" fmla="*/ 1 h 172"/>
                <a:gd name="T56" fmla="*/ 117 w 138"/>
                <a:gd name="T57" fmla="*/ 0 h 172"/>
                <a:gd name="T58" fmla="*/ 132 w 138"/>
                <a:gd name="T59" fmla="*/ 16 h 172"/>
                <a:gd name="T60" fmla="*/ 136 w 138"/>
                <a:gd name="T61" fmla="*/ 15 h 172"/>
                <a:gd name="T62" fmla="*/ 46 w 138"/>
                <a:gd name="T63" fmla="*/ 125 h 172"/>
                <a:gd name="T64" fmla="*/ 91 w 138"/>
                <a:gd name="T65" fmla="*/ 125 h 172"/>
                <a:gd name="T66" fmla="*/ 91 w 138"/>
                <a:gd name="T67" fmla="*/ 89 h 172"/>
                <a:gd name="T68" fmla="*/ 69 w 138"/>
                <a:gd name="T69" fmla="*/ 68 h 172"/>
                <a:gd name="T70" fmla="*/ 46 w 138"/>
                <a:gd name="T71" fmla="*/ 89 h 172"/>
                <a:gd name="T72" fmla="*/ 46 w 138"/>
                <a:gd name="T73" fmla="*/ 12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8" h="172">
                  <a:moveTo>
                    <a:pt x="136" y="15"/>
                  </a:moveTo>
                  <a:cubicBezTo>
                    <a:pt x="138" y="45"/>
                    <a:pt x="138" y="46"/>
                    <a:pt x="125" y="51"/>
                  </a:cubicBezTo>
                  <a:cubicBezTo>
                    <a:pt x="125" y="83"/>
                    <a:pt x="125" y="115"/>
                    <a:pt x="125" y="148"/>
                  </a:cubicBezTo>
                  <a:cubicBezTo>
                    <a:pt x="105" y="148"/>
                    <a:pt x="116" y="164"/>
                    <a:pt x="111" y="172"/>
                  </a:cubicBezTo>
                  <a:cubicBezTo>
                    <a:pt x="104" y="172"/>
                    <a:pt x="97" y="172"/>
                    <a:pt x="89" y="172"/>
                  </a:cubicBezTo>
                  <a:cubicBezTo>
                    <a:pt x="89" y="164"/>
                    <a:pt x="88" y="157"/>
                    <a:pt x="88" y="149"/>
                  </a:cubicBezTo>
                  <a:cubicBezTo>
                    <a:pt x="74" y="149"/>
                    <a:pt x="61" y="149"/>
                    <a:pt x="47" y="149"/>
                  </a:cubicBezTo>
                  <a:cubicBezTo>
                    <a:pt x="46" y="157"/>
                    <a:pt x="46" y="164"/>
                    <a:pt x="45" y="172"/>
                  </a:cubicBezTo>
                  <a:cubicBezTo>
                    <a:pt x="37" y="172"/>
                    <a:pt x="30" y="172"/>
                    <a:pt x="21" y="172"/>
                  </a:cubicBezTo>
                  <a:cubicBezTo>
                    <a:pt x="21" y="167"/>
                    <a:pt x="21" y="162"/>
                    <a:pt x="21" y="157"/>
                  </a:cubicBezTo>
                  <a:cubicBezTo>
                    <a:pt x="21" y="155"/>
                    <a:pt x="21" y="152"/>
                    <a:pt x="20" y="151"/>
                  </a:cubicBezTo>
                  <a:cubicBezTo>
                    <a:pt x="5" y="146"/>
                    <a:pt x="12" y="133"/>
                    <a:pt x="12" y="124"/>
                  </a:cubicBezTo>
                  <a:cubicBezTo>
                    <a:pt x="11" y="103"/>
                    <a:pt x="11" y="82"/>
                    <a:pt x="12" y="61"/>
                  </a:cubicBezTo>
                  <a:cubicBezTo>
                    <a:pt x="12" y="54"/>
                    <a:pt x="13" y="45"/>
                    <a:pt x="0" y="48"/>
                  </a:cubicBezTo>
                  <a:cubicBezTo>
                    <a:pt x="0" y="36"/>
                    <a:pt x="0" y="26"/>
                    <a:pt x="0" y="19"/>
                  </a:cubicBezTo>
                  <a:cubicBezTo>
                    <a:pt x="7" y="12"/>
                    <a:pt x="12" y="8"/>
                    <a:pt x="16" y="3"/>
                  </a:cubicBezTo>
                  <a:cubicBezTo>
                    <a:pt x="16" y="2"/>
                    <a:pt x="15" y="2"/>
                    <a:pt x="15" y="1"/>
                  </a:cubicBezTo>
                  <a:cubicBezTo>
                    <a:pt x="19" y="1"/>
                    <a:pt x="23" y="1"/>
                    <a:pt x="28" y="1"/>
                  </a:cubicBezTo>
                  <a:cubicBezTo>
                    <a:pt x="28" y="10"/>
                    <a:pt x="31" y="16"/>
                    <a:pt x="43" y="12"/>
                  </a:cubicBezTo>
                  <a:cubicBezTo>
                    <a:pt x="44" y="9"/>
                    <a:pt x="45" y="5"/>
                    <a:pt x="46" y="1"/>
                  </a:cubicBezTo>
                  <a:cubicBezTo>
                    <a:pt x="50" y="1"/>
                    <a:pt x="54" y="1"/>
                    <a:pt x="59" y="1"/>
                  </a:cubicBezTo>
                  <a:cubicBezTo>
                    <a:pt x="60" y="5"/>
                    <a:pt x="61" y="8"/>
                    <a:pt x="62" y="13"/>
                  </a:cubicBezTo>
                  <a:cubicBezTo>
                    <a:pt x="66" y="13"/>
                    <a:pt x="70" y="13"/>
                    <a:pt x="74" y="13"/>
                  </a:cubicBezTo>
                  <a:cubicBezTo>
                    <a:pt x="75" y="9"/>
                    <a:pt x="76" y="6"/>
                    <a:pt x="77" y="1"/>
                  </a:cubicBezTo>
                  <a:cubicBezTo>
                    <a:pt x="81" y="0"/>
                    <a:pt x="85" y="0"/>
                    <a:pt x="90" y="0"/>
                  </a:cubicBezTo>
                  <a:cubicBezTo>
                    <a:pt x="91" y="4"/>
                    <a:pt x="92" y="8"/>
                    <a:pt x="93" y="13"/>
                  </a:cubicBezTo>
                  <a:cubicBezTo>
                    <a:pt x="97" y="13"/>
                    <a:pt x="101" y="13"/>
                    <a:pt x="106" y="13"/>
                  </a:cubicBezTo>
                  <a:cubicBezTo>
                    <a:pt x="106" y="9"/>
                    <a:pt x="107" y="5"/>
                    <a:pt x="108" y="1"/>
                  </a:cubicBezTo>
                  <a:cubicBezTo>
                    <a:pt x="112" y="0"/>
                    <a:pt x="116" y="0"/>
                    <a:pt x="117" y="0"/>
                  </a:cubicBezTo>
                  <a:cubicBezTo>
                    <a:pt x="123" y="7"/>
                    <a:pt x="128" y="11"/>
                    <a:pt x="132" y="16"/>
                  </a:cubicBezTo>
                  <a:cubicBezTo>
                    <a:pt x="133" y="16"/>
                    <a:pt x="134" y="15"/>
                    <a:pt x="136" y="15"/>
                  </a:cubicBezTo>
                  <a:close/>
                  <a:moveTo>
                    <a:pt x="46" y="125"/>
                  </a:moveTo>
                  <a:cubicBezTo>
                    <a:pt x="62" y="125"/>
                    <a:pt x="76" y="125"/>
                    <a:pt x="91" y="125"/>
                  </a:cubicBezTo>
                  <a:cubicBezTo>
                    <a:pt x="91" y="113"/>
                    <a:pt x="91" y="101"/>
                    <a:pt x="91" y="89"/>
                  </a:cubicBezTo>
                  <a:cubicBezTo>
                    <a:pt x="90" y="77"/>
                    <a:pt x="80" y="68"/>
                    <a:pt x="69" y="68"/>
                  </a:cubicBezTo>
                  <a:cubicBezTo>
                    <a:pt x="57" y="67"/>
                    <a:pt x="47" y="76"/>
                    <a:pt x="46" y="89"/>
                  </a:cubicBezTo>
                  <a:cubicBezTo>
                    <a:pt x="45" y="101"/>
                    <a:pt x="46" y="113"/>
                    <a:pt x="46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389438" y="2424113"/>
              <a:ext cx="382588" cy="625475"/>
            </a:xfrm>
            <a:custGeom>
              <a:avLst/>
              <a:gdLst>
                <a:gd name="T0" fmla="*/ 143 w 150"/>
                <a:gd name="T1" fmla="*/ 227 h 246"/>
                <a:gd name="T2" fmla="*/ 119 w 150"/>
                <a:gd name="T3" fmla="*/ 227 h 246"/>
                <a:gd name="T4" fmla="*/ 116 w 150"/>
                <a:gd name="T5" fmla="*/ 246 h 246"/>
                <a:gd name="T6" fmla="*/ 112 w 150"/>
                <a:gd name="T7" fmla="*/ 246 h 246"/>
                <a:gd name="T8" fmla="*/ 110 w 150"/>
                <a:gd name="T9" fmla="*/ 228 h 246"/>
                <a:gd name="T10" fmla="*/ 77 w 150"/>
                <a:gd name="T11" fmla="*/ 228 h 246"/>
                <a:gd name="T12" fmla="*/ 74 w 150"/>
                <a:gd name="T13" fmla="*/ 245 h 246"/>
                <a:gd name="T14" fmla="*/ 70 w 150"/>
                <a:gd name="T15" fmla="*/ 245 h 246"/>
                <a:gd name="T16" fmla="*/ 68 w 150"/>
                <a:gd name="T17" fmla="*/ 228 h 246"/>
                <a:gd name="T18" fmla="*/ 35 w 150"/>
                <a:gd name="T19" fmla="*/ 228 h 246"/>
                <a:gd name="T20" fmla="*/ 31 w 150"/>
                <a:gd name="T21" fmla="*/ 245 h 246"/>
                <a:gd name="T22" fmla="*/ 28 w 150"/>
                <a:gd name="T23" fmla="*/ 245 h 246"/>
                <a:gd name="T24" fmla="*/ 26 w 150"/>
                <a:gd name="T25" fmla="*/ 228 h 246"/>
                <a:gd name="T26" fmla="*/ 0 w 150"/>
                <a:gd name="T27" fmla="*/ 228 h 246"/>
                <a:gd name="T28" fmla="*/ 5 w 150"/>
                <a:gd name="T29" fmla="*/ 216 h 246"/>
                <a:gd name="T30" fmla="*/ 61 w 150"/>
                <a:gd name="T31" fmla="*/ 94 h 246"/>
                <a:gd name="T32" fmla="*/ 69 w 150"/>
                <a:gd name="T33" fmla="*/ 28 h 246"/>
                <a:gd name="T34" fmla="*/ 69 w 150"/>
                <a:gd name="T35" fmla="*/ 0 h 246"/>
                <a:gd name="T36" fmla="*/ 97 w 150"/>
                <a:gd name="T37" fmla="*/ 5 h 246"/>
                <a:gd name="T38" fmla="*/ 103 w 150"/>
                <a:gd name="T39" fmla="*/ 8 h 246"/>
                <a:gd name="T40" fmla="*/ 150 w 150"/>
                <a:gd name="T41" fmla="*/ 22 h 246"/>
                <a:gd name="T42" fmla="*/ 115 w 150"/>
                <a:gd name="T43" fmla="*/ 28 h 246"/>
                <a:gd name="T44" fmla="*/ 83 w 150"/>
                <a:gd name="T45" fmla="*/ 24 h 246"/>
                <a:gd name="T46" fmla="*/ 74 w 150"/>
                <a:gd name="T47" fmla="*/ 33 h 246"/>
                <a:gd name="T48" fmla="*/ 87 w 150"/>
                <a:gd name="T49" fmla="*/ 103 h 246"/>
                <a:gd name="T50" fmla="*/ 139 w 150"/>
                <a:gd name="T51" fmla="*/ 217 h 246"/>
                <a:gd name="T52" fmla="*/ 143 w 150"/>
                <a:gd name="T53" fmla="*/ 227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246">
                  <a:moveTo>
                    <a:pt x="143" y="227"/>
                  </a:moveTo>
                  <a:cubicBezTo>
                    <a:pt x="134" y="227"/>
                    <a:pt x="127" y="227"/>
                    <a:pt x="119" y="227"/>
                  </a:cubicBezTo>
                  <a:cubicBezTo>
                    <a:pt x="118" y="234"/>
                    <a:pt x="117" y="240"/>
                    <a:pt x="116" y="246"/>
                  </a:cubicBezTo>
                  <a:cubicBezTo>
                    <a:pt x="115" y="246"/>
                    <a:pt x="113" y="246"/>
                    <a:pt x="112" y="246"/>
                  </a:cubicBezTo>
                  <a:cubicBezTo>
                    <a:pt x="111" y="240"/>
                    <a:pt x="111" y="235"/>
                    <a:pt x="110" y="228"/>
                  </a:cubicBezTo>
                  <a:cubicBezTo>
                    <a:pt x="99" y="228"/>
                    <a:pt x="88" y="228"/>
                    <a:pt x="77" y="228"/>
                  </a:cubicBezTo>
                  <a:cubicBezTo>
                    <a:pt x="76" y="234"/>
                    <a:pt x="75" y="240"/>
                    <a:pt x="74" y="245"/>
                  </a:cubicBezTo>
                  <a:cubicBezTo>
                    <a:pt x="73" y="245"/>
                    <a:pt x="71" y="245"/>
                    <a:pt x="70" y="245"/>
                  </a:cubicBezTo>
                  <a:cubicBezTo>
                    <a:pt x="69" y="240"/>
                    <a:pt x="69" y="234"/>
                    <a:pt x="68" y="228"/>
                  </a:cubicBezTo>
                  <a:cubicBezTo>
                    <a:pt x="57" y="228"/>
                    <a:pt x="46" y="228"/>
                    <a:pt x="35" y="228"/>
                  </a:cubicBezTo>
                  <a:cubicBezTo>
                    <a:pt x="34" y="234"/>
                    <a:pt x="32" y="239"/>
                    <a:pt x="31" y="245"/>
                  </a:cubicBezTo>
                  <a:cubicBezTo>
                    <a:pt x="30" y="245"/>
                    <a:pt x="29" y="245"/>
                    <a:pt x="28" y="245"/>
                  </a:cubicBezTo>
                  <a:cubicBezTo>
                    <a:pt x="27" y="240"/>
                    <a:pt x="27" y="235"/>
                    <a:pt x="26" y="228"/>
                  </a:cubicBezTo>
                  <a:cubicBezTo>
                    <a:pt x="18" y="228"/>
                    <a:pt x="10" y="228"/>
                    <a:pt x="0" y="228"/>
                  </a:cubicBezTo>
                  <a:cubicBezTo>
                    <a:pt x="2" y="223"/>
                    <a:pt x="4" y="219"/>
                    <a:pt x="5" y="216"/>
                  </a:cubicBezTo>
                  <a:cubicBezTo>
                    <a:pt x="24" y="175"/>
                    <a:pt x="41" y="134"/>
                    <a:pt x="61" y="94"/>
                  </a:cubicBezTo>
                  <a:cubicBezTo>
                    <a:pt x="72" y="72"/>
                    <a:pt x="69" y="50"/>
                    <a:pt x="69" y="28"/>
                  </a:cubicBezTo>
                  <a:cubicBezTo>
                    <a:pt x="68" y="18"/>
                    <a:pt x="69" y="9"/>
                    <a:pt x="69" y="0"/>
                  </a:cubicBezTo>
                  <a:cubicBezTo>
                    <a:pt x="78" y="1"/>
                    <a:pt x="88" y="3"/>
                    <a:pt x="97" y="5"/>
                  </a:cubicBezTo>
                  <a:cubicBezTo>
                    <a:pt x="99" y="5"/>
                    <a:pt x="101" y="6"/>
                    <a:pt x="103" y="8"/>
                  </a:cubicBezTo>
                  <a:cubicBezTo>
                    <a:pt x="117" y="17"/>
                    <a:pt x="132" y="26"/>
                    <a:pt x="150" y="22"/>
                  </a:cubicBezTo>
                  <a:cubicBezTo>
                    <a:pt x="139" y="31"/>
                    <a:pt x="127" y="31"/>
                    <a:pt x="115" y="28"/>
                  </a:cubicBezTo>
                  <a:cubicBezTo>
                    <a:pt x="104" y="26"/>
                    <a:pt x="93" y="25"/>
                    <a:pt x="83" y="24"/>
                  </a:cubicBezTo>
                  <a:cubicBezTo>
                    <a:pt x="76" y="23"/>
                    <a:pt x="74" y="26"/>
                    <a:pt x="74" y="33"/>
                  </a:cubicBezTo>
                  <a:cubicBezTo>
                    <a:pt x="72" y="57"/>
                    <a:pt x="75" y="81"/>
                    <a:pt x="87" y="103"/>
                  </a:cubicBezTo>
                  <a:cubicBezTo>
                    <a:pt x="106" y="140"/>
                    <a:pt x="122" y="179"/>
                    <a:pt x="139" y="217"/>
                  </a:cubicBezTo>
                  <a:cubicBezTo>
                    <a:pt x="141" y="219"/>
                    <a:pt x="142" y="222"/>
                    <a:pt x="143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929063" y="2759076"/>
              <a:ext cx="280988" cy="446088"/>
            </a:xfrm>
            <a:custGeom>
              <a:avLst/>
              <a:gdLst>
                <a:gd name="T0" fmla="*/ 0 w 110"/>
                <a:gd name="T1" fmla="*/ 168 h 175"/>
                <a:gd name="T2" fmla="*/ 41 w 110"/>
                <a:gd name="T3" fmla="*/ 80 h 175"/>
                <a:gd name="T4" fmla="*/ 50 w 110"/>
                <a:gd name="T5" fmla="*/ 24 h 175"/>
                <a:gd name="T6" fmla="*/ 50 w 110"/>
                <a:gd name="T7" fmla="*/ 0 h 175"/>
                <a:gd name="T8" fmla="*/ 79 w 110"/>
                <a:gd name="T9" fmla="*/ 11 h 175"/>
                <a:gd name="T10" fmla="*/ 110 w 110"/>
                <a:gd name="T11" fmla="*/ 24 h 175"/>
                <a:gd name="T12" fmla="*/ 82 w 110"/>
                <a:gd name="T13" fmla="*/ 23 h 175"/>
                <a:gd name="T14" fmla="*/ 54 w 110"/>
                <a:gd name="T15" fmla="*/ 45 h 175"/>
                <a:gd name="T16" fmla="*/ 59 w 110"/>
                <a:gd name="T17" fmla="*/ 70 h 175"/>
                <a:gd name="T18" fmla="*/ 105 w 110"/>
                <a:gd name="T19" fmla="*/ 170 h 175"/>
                <a:gd name="T20" fmla="*/ 79 w 110"/>
                <a:gd name="T21" fmla="*/ 171 h 175"/>
                <a:gd name="T22" fmla="*/ 52 w 110"/>
                <a:gd name="T23" fmla="*/ 175 h 175"/>
                <a:gd name="T24" fmla="*/ 25 w 110"/>
                <a:gd name="T25" fmla="*/ 172 h 175"/>
                <a:gd name="T26" fmla="*/ 0 w 110"/>
                <a:gd name="T27" fmla="*/ 16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75">
                  <a:moveTo>
                    <a:pt x="0" y="168"/>
                  </a:moveTo>
                  <a:cubicBezTo>
                    <a:pt x="14" y="139"/>
                    <a:pt x="27" y="109"/>
                    <a:pt x="41" y="80"/>
                  </a:cubicBezTo>
                  <a:cubicBezTo>
                    <a:pt x="50" y="62"/>
                    <a:pt x="52" y="44"/>
                    <a:pt x="50" y="24"/>
                  </a:cubicBezTo>
                  <a:cubicBezTo>
                    <a:pt x="49" y="18"/>
                    <a:pt x="50" y="11"/>
                    <a:pt x="50" y="0"/>
                  </a:cubicBezTo>
                  <a:cubicBezTo>
                    <a:pt x="60" y="4"/>
                    <a:pt x="70" y="8"/>
                    <a:pt x="79" y="11"/>
                  </a:cubicBezTo>
                  <a:cubicBezTo>
                    <a:pt x="88" y="15"/>
                    <a:pt x="98" y="19"/>
                    <a:pt x="110" y="24"/>
                  </a:cubicBezTo>
                  <a:cubicBezTo>
                    <a:pt x="99" y="24"/>
                    <a:pt x="90" y="25"/>
                    <a:pt x="82" y="23"/>
                  </a:cubicBezTo>
                  <a:cubicBezTo>
                    <a:pt x="55" y="17"/>
                    <a:pt x="53" y="18"/>
                    <a:pt x="54" y="45"/>
                  </a:cubicBezTo>
                  <a:cubicBezTo>
                    <a:pt x="54" y="54"/>
                    <a:pt x="56" y="62"/>
                    <a:pt x="59" y="70"/>
                  </a:cubicBezTo>
                  <a:cubicBezTo>
                    <a:pt x="74" y="103"/>
                    <a:pt x="89" y="136"/>
                    <a:pt x="105" y="170"/>
                  </a:cubicBezTo>
                  <a:cubicBezTo>
                    <a:pt x="95" y="168"/>
                    <a:pt x="88" y="173"/>
                    <a:pt x="79" y="171"/>
                  </a:cubicBezTo>
                  <a:cubicBezTo>
                    <a:pt x="71" y="170"/>
                    <a:pt x="61" y="175"/>
                    <a:pt x="52" y="175"/>
                  </a:cubicBezTo>
                  <a:cubicBezTo>
                    <a:pt x="43" y="175"/>
                    <a:pt x="33" y="169"/>
                    <a:pt x="25" y="172"/>
                  </a:cubicBezTo>
                  <a:cubicBezTo>
                    <a:pt x="16" y="175"/>
                    <a:pt x="10" y="166"/>
                    <a:pt x="0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949825" y="2759076"/>
              <a:ext cx="269875" cy="450850"/>
            </a:xfrm>
            <a:custGeom>
              <a:avLst/>
              <a:gdLst>
                <a:gd name="T0" fmla="*/ 0 w 106"/>
                <a:gd name="T1" fmla="*/ 168 h 177"/>
                <a:gd name="T2" fmla="*/ 26 w 106"/>
                <a:gd name="T3" fmla="*/ 112 h 177"/>
                <a:gd name="T4" fmla="*/ 40 w 106"/>
                <a:gd name="T5" fmla="*/ 80 h 177"/>
                <a:gd name="T6" fmla="*/ 48 w 106"/>
                <a:gd name="T7" fmla="*/ 21 h 177"/>
                <a:gd name="T8" fmla="*/ 48 w 106"/>
                <a:gd name="T9" fmla="*/ 0 h 177"/>
                <a:gd name="T10" fmla="*/ 106 w 106"/>
                <a:gd name="T11" fmla="*/ 22 h 177"/>
                <a:gd name="T12" fmla="*/ 53 w 106"/>
                <a:gd name="T13" fmla="*/ 23 h 177"/>
                <a:gd name="T14" fmla="*/ 58 w 106"/>
                <a:gd name="T15" fmla="*/ 71 h 177"/>
                <a:gd name="T16" fmla="*/ 97 w 106"/>
                <a:gd name="T17" fmla="*/ 156 h 177"/>
                <a:gd name="T18" fmla="*/ 102 w 106"/>
                <a:gd name="T19" fmla="*/ 167 h 177"/>
                <a:gd name="T20" fmla="*/ 83 w 106"/>
                <a:gd name="T21" fmla="*/ 176 h 177"/>
                <a:gd name="T22" fmla="*/ 78 w 106"/>
                <a:gd name="T23" fmla="*/ 171 h 177"/>
                <a:gd name="T24" fmla="*/ 52 w 106"/>
                <a:gd name="T25" fmla="*/ 176 h 177"/>
                <a:gd name="T26" fmla="*/ 51 w 106"/>
                <a:gd name="T27" fmla="*/ 177 h 177"/>
                <a:gd name="T28" fmla="*/ 0 w 106"/>
                <a:gd name="T29" fmla="*/ 16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77">
                  <a:moveTo>
                    <a:pt x="0" y="168"/>
                  </a:moveTo>
                  <a:cubicBezTo>
                    <a:pt x="8" y="149"/>
                    <a:pt x="17" y="131"/>
                    <a:pt x="26" y="112"/>
                  </a:cubicBezTo>
                  <a:cubicBezTo>
                    <a:pt x="30" y="101"/>
                    <a:pt x="34" y="90"/>
                    <a:pt x="40" y="80"/>
                  </a:cubicBezTo>
                  <a:cubicBezTo>
                    <a:pt x="51" y="61"/>
                    <a:pt x="52" y="41"/>
                    <a:pt x="48" y="21"/>
                  </a:cubicBezTo>
                  <a:cubicBezTo>
                    <a:pt x="47" y="15"/>
                    <a:pt x="48" y="10"/>
                    <a:pt x="48" y="0"/>
                  </a:cubicBezTo>
                  <a:cubicBezTo>
                    <a:pt x="69" y="8"/>
                    <a:pt x="88" y="15"/>
                    <a:pt x="106" y="22"/>
                  </a:cubicBezTo>
                  <a:cubicBezTo>
                    <a:pt x="90" y="34"/>
                    <a:pt x="72" y="15"/>
                    <a:pt x="53" y="23"/>
                  </a:cubicBezTo>
                  <a:cubicBezTo>
                    <a:pt x="53" y="39"/>
                    <a:pt x="50" y="55"/>
                    <a:pt x="58" y="71"/>
                  </a:cubicBezTo>
                  <a:cubicBezTo>
                    <a:pt x="72" y="99"/>
                    <a:pt x="84" y="127"/>
                    <a:pt x="97" y="156"/>
                  </a:cubicBezTo>
                  <a:cubicBezTo>
                    <a:pt x="99" y="160"/>
                    <a:pt x="101" y="164"/>
                    <a:pt x="102" y="167"/>
                  </a:cubicBezTo>
                  <a:cubicBezTo>
                    <a:pt x="95" y="171"/>
                    <a:pt x="89" y="174"/>
                    <a:pt x="83" y="176"/>
                  </a:cubicBezTo>
                  <a:cubicBezTo>
                    <a:pt x="82" y="177"/>
                    <a:pt x="79" y="171"/>
                    <a:pt x="78" y="171"/>
                  </a:cubicBezTo>
                  <a:cubicBezTo>
                    <a:pt x="69" y="173"/>
                    <a:pt x="59" y="165"/>
                    <a:pt x="52" y="176"/>
                  </a:cubicBezTo>
                  <a:cubicBezTo>
                    <a:pt x="52" y="176"/>
                    <a:pt x="51" y="177"/>
                    <a:pt x="51" y="177"/>
                  </a:cubicBezTo>
                  <a:cubicBezTo>
                    <a:pt x="36" y="162"/>
                    <a:pt x="17" y="177"/>
                    <a:pt x="0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473" y="3820713"/>
            <a:ext cx="1699405" cy="117555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22" y="3820713"/>
            <a:ext cx="1699405" cy="117555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207728" y="2274419"/>
            <a:ext cx="6627019" cy="5429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700" dirty="0">
                <a:solidFill>
                  <a:srgbClr val="F27900"/>
                </a:solidFill>
                <a:latin typeface="Arial Rounded MT Bold" panose="020F0704030504030204" pitchFamily="34" charset="0"/>
              </a:rPr>
              <a:t>https://www.plantillaspower-point.com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40912959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70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Recursos alternativos</a:t>
            </a:r>
            <a:endParaRPr/>
          </a:p>
        </p:txBody>
      </p:sp>
      <p:sp>
        <p:nvSpPr>
          <p:cNvPr id="2017" name="Google Shape;2017;p70"/>
          <p:cNvSpPr/>
          <p:nvPr/>
        </p:nvSpPr>
        <p:spPr>
          <a:xfrm>
            <a:off x="1939286" y="948127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70"/>
          <p:cNvSpPr/>
          <p:nvPr/>
        </p:nvSpPr>
        <p:spPr>
          <a:xfrm>
            <a:off x="5415788" y="10961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42" y="1323618"/>
            <a:ext cx="3580939" cy="360893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655" y="1231010"/>
            <a:ext cx="3701545" cy="37015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40"/>
          <p:cNvSpPr txBox="1">
            <a:spLocks noGrp="1"/>
          </p:cNvSpPr>
          <p:nvPr>
            <p:ph type="title"/>
          </p:nvPr>
        </p:nvSpPr>
        <p:spPr>
          <a:xfrm>
            <a:off x="713225" y="1058846"/>
            <a:ext cx="44769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Introducción</a:t>
            </a:r>
            <a:endParaRPr dirty="0"/>
          </a:p>
        </p:txBody>
      </p:sp>
      <p:sp>
        <p:nvSpPr>
          <p:cNvPr id="866" name="Google Shape;866;p40"/>
          <p:cNvSpPr txBox="1">
            <a:spLocks noGrp="1"/>
          </p:cNvSpPr>
          <p:nvPr>
            <p:ph type="subTitle" idx="1"/>
          </p:nvPr>
        </p:nvSpPr>
        <p:spPr>
          <a:xfrm>
            <a:off x="713225" y="2030050"/>
            <a:ext cx="3724800" cy="21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Aquí puedes añadir una breve descripción del tema del que quieras hablar. Por ejemplo, si quieres hablar sobre Mercurio, podrías decir que es el planeta más cercano al Sol y el más pequeño del Sistema Solar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40"/>
          <p:cNvSpPr/>
          <p:nvPr/>
        </p:nvSpPr>
        <p:spPr>
          <a:xfrm>
            <a:off x="6666025" y="2758450"/>
            <a:ext cx="2382755" cy="596224"/>
          </a:xfrm>
          <a:custGeom>
            <a:avLst/>
            <a:gdLst/>
            <a:ahLst/>
            <a:cxnLst/>
            <a:rect l="l" t="t" r="r" b="b"/>
            <a:pathLst>
              <a:path w="37814" h="9462" extrusionOk="0">
                <a:moveTo>
                  <a:pt x="20674" y="1"/>
                </a:moveTo>
                <a:cubicBezTo>
                  <a:pt x="17727" y="1"/>
                  <a:pt x="13839" y="2012"/>
                  <a:pt x="12402" y="7074"/>
                </a:cubicBezTo>
                <a:cubicBezTo>
                  <a:pt x="12402" y="7074"/>
                  <a:pt x="12292" y="4363"/>
                  <a:pt x="9508" y="4327"/>
                </a:cubicBezTo>
                <a:cubicBezTo>
                  <a:pt x="9488" y="4327"/>
                  <a:pt x="9468" y="4326"/>
                  <a:pt x="9448" y="4326"/>
                </a:cubicBezTo>
                <a:cubicBezTo>
                  <a:pt x="6710" y="4326"/>
                  <a:pt x="5679" y="6800"/>
                  <a:pt x="5933" y="8450"/>
                </a:cubicBezTo>
                <a:lnTo>
                  <a:pt x="1" y="9462"/>
                </a:lnTo>
                <a:lnTo>
                  <a:pt x="37813" y="9462"/>
                </a:lnTo>
                <a:lnTo>
                  <a:pt x="32898" y="8993"/>
                </a:lnTo>
                <a:cubicBezTo>
                  <a:pt x="32898" y="8993"/>
                  <a:pt x="34274" y="6282"/>
                  <a:pt x="31704" y="4979"/>
                </a:cubicBezTo>
                <a:cubicBezTo>
                  <a:pt x="31328" y="4788"/>
                  <a:pt x="30911" y="4706"/>
                  <a:pt x="30472" y="4706"/>
                </a:cubicBezTo>
                <a:cubicBezTo>
                  <a:pt x="27913" y="4706"/>
                  <a:pt x="24620" y="7476"/>
                  <a:pt x="24620" y="7476"/>
                </a:cubicBezTo>
                <a:cubicBezTo>
                  <a:pt x="24620" y="7476"/>
                  <a:pt x="25850" y="2993"/>
                  <a:pt x="23572" y="928"/>
                </a:cubicBezTo>
                <a:cubicBezTo>
                  <a:pt x="22914" y="333"/>
                  <a:pt x="21872" y="1"/>
                  <a:pt x="206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40"/>
          <p:cNvSpPr/>
          <p:nvPr/>
        </p:nvSpPr>
        <p:spPr>
          <a:xfrm>
            <a:off x="4452025" y="3796675"/>
            <a:ext cx="2382755" cy="596224"/>
          </a:xfrm>
          <a:custGeom>
            <a:avLst/>
            <a:gdLst/>
            <a:ahLst/>
            <a:cxnLst/>
            <a:rect l="l" t="t" r="r" b="b"/>
            <a:pathLst>
              <a:path w="37814" h="9462" extrusionOk="0">
                <a:moveTo>
                  <a:pt x="20674" y="1"/>
                </a:moveTo>
                <a:cubicBezTo>
                  <a:pt x="17727" y="1"/>
                  <a:pt x="13839" y="2012"/>
                  <a:pt x="12402" y="7074"/>
                </a:cubicBezTo>
                <a:cubicBezTo>
                  <a:pt x="12402" y="7074"/>
                  <a:pt x="12292" y="4363"/>
                  <a:pt x="9508" y="4327"/>
                </a:cubicBezTo>
                <a:cubicBezTo>
                  <a:pt x="9488" y="4327"/>
                  <a:pt x="9468" y="4326"/>
                  <a:pt x="9448" y="4326"/>
                </a:cubicBezTo>
                <a:cubicBezTo>
                  <a:pt x="6710" y="4326"/>
                  <a:pt x="5679" y="6800"/>
                  <a:pt x="5933" y="8450"/>
                </a:cubicBezTo>
                <a:lnTo>
                  <a:pt x="1" y="9462"/>
                </a:lnTo>
                <a:lnTo>
                  <a:pt x="37813" y="9462"/>
                </a:lnTo>
                <a:lnTo>
                  <a:pt x="32898" y="8993"/>
                </a:lnTo>
                <a:cubicBezTo>
                  <a:pt x="32898" y="8993"/>
                  <a:pt x="34274" y="6282"/>
                  <a:pt x="31704" y="4979"/>
                </a:cubicBezTo>
                <a:cubicBezTo>
                  <a:pt x="31328" y="4788"/>
                  <a:pt x="30911" y="4706"/>
                  <a:pt x="30472" y="4706"/>
                </a:cubicBezTo>
                <a:cubicBezTo>
                  <a:pt x="27913" y="4706"/>
                  <a:pt x="24620" y="7476"/>
                  <a:pt x="24620" y="7476"/>
                </a:cubicBezTo>
                <a:cubicBezTo>
                  <a:pt x="24620" y="7476"/>
                  <a:pt x="25850" y="2993"/>
                  <a:pt x="23572" y="928"/>
                </a:cubicBezTo>
                <a:cubicBezTo>
                  <a:pt x="22914" y="333"/>
                  <a:pt x="21872" y="1"/>
                  <a:pt x="206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40"/>
          <p:cNvSpPr/>
          <p:nvPr/>
        </p:nvSpPr>
        <p:spPr>
          <a:xfrm>
            <a:off x="4084750" y="586750"/>
            <a:ext cx="3117292" cy="780024"/>
          </a:xfrm>
          <a:custGeom>
            <a:avLst/>
            <a:gdLst/>
            <a:ahLst/>
            <a:cxnLst/>
            <a:rect l="l" t="t" r="r" b="b"/>
            <a:pathLst>
              <a:path w="37814" h="9462" extrusionOk="0">
                <a:moveTo>
                  <a:pt x="20674" y="1"/>
                </a:moveTo>
                <a:cubicBezTo>
                  <a:pt x="17727" y="1"/>
                  <a:pt x="13839" y="2012"/>
                  <a:pt x="12402" y="7074"/>
                </a:cubicBezTo>
                <a:cubicBezTo>
                  <a:pt x="12402" y="7074"/>
                  <a:pt x="12292" y="4363"/>
                  <a:pt x="9508" y="4327"/>
                </a:cubicBezTo>
                <a:cubicBezTo>
                  <a:pt x="9488" y="4327"/>
                  <a:pt x="9468" y="4326"/>
                  <a:pt x="9448" y="4326"/>
                </a:cubicBezTo>
                <a:cubicBezTo>
                  <a:pt x="6710" y="4326"/>
                  <a:pt x="5679" y="6800"/>
                  <a:pt x="5933" y="8450"/>
                </a:cubicBezTo>
                <a:lnTo>
                  <a:pt x="1" y="9462"/>
                </a:lnTo>
                <a:lnTo>
                  <a:pt x="37813" y="9462"/>
                </a:lnTo>
                <a:lnTo>
                  <a:pt x="32898" y="8993"/>
                </a:lnTo>
                <a:cubicBezTo>
                  <a:pt x="32898" y="8993"/>
                  <a:pt x="34274" y="6282"/>
                  <a:pt x="31704" y="4979"/>
                </a:cubicBezTo>
                <a:cubicBezTo>
                  <a:pt x="31328" y="4788"/>
                  <a:pt x="30911" y="4706"/>
                  <a:pt x="30472" y="4706"/>
                </a:cubicBezTo>
                <a:cubicBezTo>
                  <a:pt x="27913" y="4706"/>
                  <a:pt x="24620" y="7476"/>
                  <a:pt x="24620" y="7476"/>
                </a:cubicBezTo>
                <a:cubicBezTo>
                  <a:pt x="24620" y="7476"/>
                  <a:pt x="25850" y="2993"/>
                  <a:pt x="23572" y="928"/>
                </a:cubicBezTo>
                <a:cubicBezTo>
                  <a:pt x="22914" y="333"/>
                  <a:pt x="21872" y="1"/>
                  <a:pt x="206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40"/>
          <p:cNvSpPr/>
          <p:nvPr/>
        </p:nvSpPr>
        <p:spPr>
          <a:xfrm>
            <a:off x="8083074" y="586739"/>
            <a:ext cx="478724" cy="50685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40"/>
          <p:cNvSpPr/>
          <p:nvPr/>
        </p:nvSpPr>
        <p:spPr>
          <a:xfrm>
            <a:off x="5279875" y="2495305"/>
            <a:ext cx="163018" cy="17282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40"/>
          <p:cNvSpPr/>
          <p:nvPr/>
        </p:nvSpPr>
        <p:spPr>
          <a:xfrm>
            <a:off x="8606810" y="385812"/>
            <a:ext cx="287293" cy="304014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40"/>
          <p:cNvSpPr/>
          <p:nvPr/>
        </p:nvSpPr>
        <p:spPr>
          <a:xfrm>
            <a:off x="7743819" y="208284"/>
            <a:ext cx="339252" cy="331223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40"/>
          <p:cNvSpPr/>
          <p:nvPr/>
        </p:nvSpPr>
        <p:spPr>
          <a:xfrm>
            <a:off x="4721007" y="2758462"/>
            <a:ext cx="219620" cy="21423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40"/>
          <p:cNvSpPr/>
          <p:nvPr/>
        </p:nvSpPr>
        <p:spPr>
          <a:xfrm>
            <a:off x="8190297" y="1540691"/>
            <a:ext cx="354280" cy="36688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40"/>
          <p:cNvSpPr/>
          <p:nvPr/>
        </p:nvSpPr>
        <p:spPr>
          <a:xfrm>
            <a:off x="8640641" y="1259097"/>
            <a:ext cx="219620" cy="21433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40"/>
          <p:cNvSpPr/>
          <p:nvPr/>
        </p:nvSpPr>
        <p:spPr>
          <a:xfrm>
            <a:off x="4774680" y="2094293"/>
            <a:ext cx="339238" cy="29459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40"/>
          <p:cNvSpPr/>
          <p:nvPr/>
        </p:nvSpPr>
        <p:spPr>
          <a:xfrm>
            <a:off x="5279878" y="2950850"/>
            <a:ext cx="354279" cy="375093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40"/>
          <p:cNvSpPr/>
          <p:nvPr/>
        </p:nvSpPr>
        <p:spPr>
          <a:xfrm>
            <a:off x="4940619" y="1473434"/>
            <a:ext cx="339252" cy="331223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396" y="1441987"/>
            <a:ext cx="2778750" cy="2947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70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Recursos alternativos</a:t>
            </a:r>
            <a:endParaRPr/>
          </a:p>
        </p:txBody>
      </p:sp>
      <p:sp>
        <p:nvSpPr>
          <p:cNvPr id="2017" name="Google Shape;2017;p70"/>
          <p:cNvSpPr/>
          <p:nvPr/>
        </p:nvSpPr>
        <p:spPr>
          <a:xfrm>
            <a:off x="1939286" y="948127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70"/>
          <p:cNvSpPr/>
          <p:nvPr/>
        </p:nvSpPr>
        <p:spPr>
          <a:xfrm>
            <a:off x="5415788" y="10961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20" y="1461050"/>
            <a:ext cx="4516054" cy="31239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250" y="1461050"/>
            <a:ext cx="3315950" cy="319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139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6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5" name="Google Shape;6585;p82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...and our sets of editable icons</a:t>
            </a:r>
            <a:endParaRPr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87" name="Google Shape;6587;p82"/>
          <p:cNvGrpSpPr/>
          <p:nvPr/>
        </p:nvGrpSpPr>
        <p:grpSpPr>
          <a:xfrm>
            <a:off x="839307" y="2318098"/>
            <a:ext cx="387992" cy="329326"/>
            <a:chOff x="839307" y="2318098"/>
            <a:chExt cx="387992" cy="329326"/>
          </a:xfrm>
        </p:grpSpPr>
        <p:sp>
          <p:nvSpPr>
            <p:cNvPr id="6588" name="Google Shape;6588;p82"/>
            <p:cNvSpPr/>
            <p:nvPr/>
          </p:nvSpPr>
          <p:spPr>
            <a:xfrm>
              <a:off x="963051" y="2318098"/>
              <a:ext cx="140532" cy="93872"/>
            </a:xfrm>
            <a:custGeom>
              <a:avLst/>
              <a:gdLst/>
              <a:ahLst/>
              <a:cxnLst/>
              <a:rect l="l" t="t" r="r" b="b"/>
              <a:pathLst>
                <a:path w="5349" h="3573" extrusionOk="0">
                  <a:moveTo>
                    <a:pt x="1415" y="1"/>
                  </a:moveTo>
                  <a:cubicBezTo>
                    <a:pt x="639" y="1"/>
                    <a:pt x="7" y="639"/>
                    <a:pt x="0" y="1416"/>
                  </a:cubicBezTo>
                  <a:lnTo>
                    <a:pt x="0" y="2976"/>
                  </a:lnTo>
                  <a:cubicBezTo>
                    <a:pt x="0" y="3309"/>
                    <a:pt x="271" y="3573"/>
                    <a:pt x="597" y="3573"/>
                  </a:cubicBezTo>
                  <a:cubicBezTo>
                    <a:pt x="930" y="3573"/>
                    <a:pt x="1193" y="3309"/>
                    <a:pt x="1193" y="2976"/>
                  </a:cubicBezTo>
                  <a:lnTo>
                    <a:pt x="1193" y="1416"/>
                  </a:lnTo>
                  <a:cubicBezTo>
                    <a:pt x="1193" y="1291"/>
                    <a:pt x="1298" y="1194"/>
                    <a:pt x="1422" y="1194"/>
                  </a:cubicBezTo>
                  <a:lnTo>
                    <a:pt x="3933" y="1194"/>
                  </a:lnTo>
                  <a:cubicBezTo>
                    <a:pt x="4058" y="1194"/>
                    <a:pt x="4162" y="1291"/>
                    <a:pt x="4162" y="1416"/>
                  </a:cubicBezTo>
                  <a:lnTo>
                    <a:pt x="4162" y="2976"/>
                  </a:lnTo>
                  <a:cubicBezTo>
                    <a:pt x="4162" y="3309"/>
                    <a:pt x="4433" y="3573"/>
                    <a:pt x="4759" y="3573"/>
                  </a:cubicBezTo>
                  <a:cubicBezTo>
                    <a:pt x="5085" y="3573"/>
                    <a:pt x="5348" y="3309"/>
                    <a:pt x="5348" y="2976"/>
                  </a:cubicBezTo>
                  <a:lnTo>
                    <a:pt x="5348" y="1423"/>
                  </a:lnTo>
                  <a:cubicBezTo>
                    <a:pt x="5348" y="632"/>
                    <a:pt x="4717" y="1"/>
                    <a:pt x="393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82"/>
            <p:cNvSpPr/>
            <p:nvPr/>
          </p:nvSpPr>
          <p:spPr>
            <a:xfrm>
              <a:off x="962867" y="2358741"/>
              <a:ext cx="31553" cy="53228"/>
            </a:xfrm>
            <a:custGeom>
              <a:avLst/>
              <a:gdLst/>
              <a:ahLst/>
              <a:cxnLst/>
              <a:rect l="l" t="t" r="r" b="b"/>
              <a:pathLst>
                <a:path w="1201" h="2026" extrusionOk="0">
                  <a:moveTo>
                    <a:pt x="7" y="0"/>
                  </a:moveTo>
                  <a:lnTo>
                    <a:pt x="7" y="1429"/>
                  </a:lnTo>
                  <a:cubicBezTo>
                    <a:pt x="1" y="1758"/>
                    <a:pt x="264" y="2026"/>
                    <a:pt x="591" y="2026"/>
                  </a:cubicBezTo>
                  <a:cubicBezTo>
                    <a:pt x="596" y="2026"/>
                    <a:pt x="600" y="2026"/>
                    <a:pt x="604" y="2026"/>
                  </a:cubicBezTo>
                  <a:cubicBezTo>
                    <a:pt x="930" y="2026"/>
                    <a:pt x="1200" y="1762"/>
                    <a:pt x="1200" y="1429"/>
                  </a:cubicBezTo>
                  <a:lnTo>
                    <a:pt x="120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82"/>
            <p:cNvSpPr/>
            <p:nvPr/>
          </p:nvSpPr>
          <p:spPr>
            <a:xfrm>
              <a:off x="1072397" y="2358741"/>
              <a:ext cx="31369" cy="53228"/>
            </a:xfrm>
            <a:custGeom>
              <a:avLst/>
              <a:gdLst/>
              <a:ahLst/>
              <a:cxnLst/>
              <a:rect l="l" t="t" r="r" b="b"/>
              <a:pathLst>
                <a:path w="1194" h="2026" extrusionOk="0">
                  <a:moveTo>
                    <a:pt x="0" y="0"/>
                  </a:moveTo>
                  <a:lnTo>
                    <a:pt x="0" y="1429"/>
                  </a:lnTo>
                  <a:cubicBezTo>
                    <a:pt x="0" y="1762"/>
                    <a:pt x="264" y="2026"/>
                    <a:pt x="597" y="2026"/>
                  </a:cubicBezTo>
                  <a:cubicBezTo>
                    <a:pt x="923" y="2026"/>
                    <a:pt x="1193" y="1762"/>
                    <a:pt x="1193" y="1429"/>
                  </a:cubicBezTo>
                  <a:lnTo>
                    <a:pt x="119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82"/>
            <p:cNvSpPr/>
            <p:nvPr/>
          </p:nvSpPr>
          <p:spPr>
            <a:xfrm>
              <a:off x="839307" y="2378419"/>
              <a:ext cx="387992" cy="260623"/>
            </a:xfrm>
            <a:custGeom>
              <a:avLst/>
              <a:gdLst/>
              <a:ahLst/>
              <a:cxnLst/>
              <a:rect l="l" t="t" r="r" b="b"/>
              <a:pathLst>
                <a:path w="14768" h="9920" extrusionOk="0">
                  <a:moveTo>
                    <a:pt x="1298" y="1"/>
                  </a:moveTo>
                  <a:cubicBezTo>
                    <a:pt x="583" y="1"/>
                    <a:pt x="1" y="583"/>
                    <a:pt x="1" y="1298"/>
                  </a:cubicBezTo>
                  <a:lnTo>
                    <a:pt x="1" y="8615"/>
                  </a:lnTo>
                  <a:cubicBezTo>
                    <a:pt x="1" y="9337"/>
                    <a:pt x="583" y="9919"/>
                    <a:pt x="1298" y="9919"/>
                  </a:cubicBezTo>
                  <a:lnTo>
                    <a:pt x="13471" y="9919"/>
                  </a:lnTo>
                  <a:cubicBezTo>
                    <a:pt x="14185" y="9919"/>
                    <a:pt x="14768" y="9337"/>
                    <a:pt x="14768" y="8615"/>
                  </a:cubicBezTo>
                  <a:lnTo>
                    <a:pt x="14768" y="1298"/>
                  </a:lnTo>
                  <a:cubicBezTo>
                    <a:pt x="14768" y="576"/>
                    <a:pt x="14185" y="1"/>
                    <a:pt x="1347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82"/>
            <p:cNvSpPr/>
            <p:nvPr/>
          </p:nvSpPr>
          <p:spPr>
            <a:xfrm>
              <a:off x="839307" y="2378235"/>
              <a:ext cx="65629" cy="260623"/>
            </a:xfrm>
            <a:custGeom>
              <a:avLst/>
              <a:gdLst/>
              <a:ahLst/>
              <a:cxnLst/>
              <a:rect l="l" t="t" r="r" b="b"/>
              <a:pathLst>
                <a:path w="2498" h="9920" extrusionOk="0">
                  <a:moveTo>
                    <a:pt x="1298" y="1"/>
                  </a:moveTo>
                  <a:cubicBezTo>
                    <a:pt x="583" y="1"/>
                    <a:pt x="1" y="583"/>
                    <a:pt x="1" y="1305"/>
                  </a:cubicBezTo>
                  <a:lnTo>
                    <a:pt x="1" y="8622"/>
                  </a:lnTo>
                  <a:cubicBezTo>
                    <a:pt x="1" y="9337"/>
                    <a:pt x="583" y="9919"/>
                    <a:pt x="1298" y="9919"/>
                  </a:cubicBezTo>
                  <a:lnTo>
                    <a:pt x="2491" y="9919"/>
                  </a:lnTo>
                  <a:cubicBezTo>
                    <a:pt x="1776" y="9919"/>
                    <a:pt x="1194" y="9337"/>
                    <a:pt x="1194" y="8622"/>
                  </a:cubicBezTo>
                  <a:lnTo>
                    <a:pt x="1194" y="1305"/>
                  </a:lnTo>
                  <a:cubicBezTo>
                    <a:pt x="1194" y="583"/>
                    <a:pt x="1776" y="1"/>
                    <a:pt x="249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82"/>
            <p:cNvSpPr/>
            <p:nvPr/>
          </p:nvSpPr>
          <p:spPr>
            <a:xfrm>
              <a:off x="893796" y="2369671"/>
              <a:ext cx="39199" cy="277753"/>
            </a:xfrm>
            <a:custGeom>
              <a:avLst/>
              <a:gdLst/>
              <a:ahLst/>
              <a:cxnLst/>
              <a:rect l="l" t="t" r="r" b="b"/>
              <a:pathLst>
                <a:path w="1492" h="10572" extrusionOk="0">
                  <a:moveTo>
                    <a:pt x="382" y="1"/>
                  </a:moveTo>
                  <a:cubicBezTo>
                    <a:pt x="174" y="1"/>
                    <a:pt x="1" y="174"/>
                    <a:pt x="1" y="389"/>
                  </a:cubicBezTo>
                  <a:lnTo>
                    <a:pt x="1" y="10190"/>
                  </a:lnTo>
                  <a:cubicBezTo>
                    <a:pt x="1" y="10398"/>
                    <a:pt x="174" y="10571"/>
                    <a:pt x="382" y="10571"/>
                  </a:cubicBezTo>
                  <a:lnTo>
                    <a:pt x="1110" y="10571"/>
                  </a:lnTo>
                  <a:cubicBezTo>
                    <a:pt x="1319" y="10571"/>
                    <a:pt x="1492" y="10398"/>
                    <a:pt x="1492" y="10190"/>
                  </a:cubicBezTo>
                  <a:lnTo>
                    <a:pt x="1492" y="389"/>
                  </a:lnTo>
                  <a:cubicBezTo>
                    <a:pt x="1492" y="174"/>
                    <a:pt x="1319" y="1"/>
                    <a:pt x="111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82"/>
            <p:cNvSpPr/>
            <p:nvPr/>
          </p:nvSpPr>
          <p:spPr>
            <a:xfrm>
              <a:off x="1133612" y="2369671"/>
              <a:ext cx="39199" cy="277753"/>
            </a:xfrm>
            <a:custGeom>
              <a:avLst/>
              <a:gdLst/>
              <a:ahLst/>
              <a:cxnLst/>
              <a:rect l="l" t="t" r="r" b="b"/>
              <a:pathLst>
                <a:path w="1492" h="10572" extrusionOk="0">
                  <a:moveTo>
                    <a:pt x="389" y="1"/>
                  </a:moveTo>
                  <a:cubicBezTo>
                    <a:pt x="174" y="1"/>
                    <a:pt x="1" y="174"/>
                    <a:pt x="1" y="389"/>
                  </a:cubicBezTo>
                  <a:lnTo>
                    <a:pt x="1" y="10190"/>
                  </a:lnTo>
                  <a:cubicBezTo>
                    <a:pt x="1" y="10398"/>
                    <a:pt x="174" y="10571"/>
                    <a:pt x="389" y="10571"/>
                  </a:cubicBezTo>
                  <a:lnTo>
                    <a:pt x="1110" y="10571"/>
                  </a:lnTo>
                  <a:cubicBezTo>
                    <a:pt x="1319" y="10571"/>
                    <a:pt x="1492" y="10398"/>
                    <a:pt x="1492" y="10190"/>
                  </a:cubicBezTo>
                  <a:lnTo>
                    <a:pt x="1492" y="389"/>
                  </a:lnTo>
                  <a:cubicBezTo>
                    <a:pt x="1492" y="174"/>
                    <a:pt x="1319" y="1"/>
                    <a:pt x="111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82"/>
            <p:cNvSpPr/>
            <p:nvPr/>
          </p:nvSpPr>
          <p:spPr>
            <a:xfrm>
              <a:off x="1021008" y="2540915"/>
              <a:ext cx="86752" cy="66864"/>
            </a:xfrm>
            <a:custGeom>
              <a:avLst/>
              <a:gdLst/>
              <a:ahLst/>
              <a:cxnLst/>
              <a:rect l="l" t="t" r="r" b="b"/>
              <a:pathLst>
                <a:path w="3302" h="2545" extrusionOk="0">
                  <a:moveTo>
                    <a:pt x="2477" y="0"/>
                  </a:moveTo>
                  <a:cubicBezTo>
                    <a:pt x="2428" y="0"/>
                    <a:pt x="2378" y="10"/>
                    <a:pt x="2331" y="30"/>
                  </a:cubicBezTo>
                  <a:lnTo>
                    <a:pt x="291" y="897"/>
                  </a:lnTo>
                  <a:cubicBezTo>
                    <a:pt x="90" y="974"/>
                    <a:pt x="0" y="1203"/>
                    <a:pt x="83" y="1404"/>
                  </a:cubicBezTo>
                  <a:lnTo>
                    <a:pt x="465" y="2312"/>
                  </a:lnTo>
                  <a:cubicBezTo>
                    <a:pt x="527" y="2458"/>
                    <a:pt x="671" y="2545"/>
                    <a:pt x="820" y="2545"/>
                  </a:cubicBezTo>
                  <a:cubicBezTo>
                    <a:pt x="871" y="2545"/>
                    <a:pt x="922" y="2535"/>
                    <a:pt x="971" y="2514"/>
                  </a:cubicBezTo>
                  <a:lnTo>
                    <a:pt x="3010" y="1653"/>
                  </a:lnTo>
                  <a:cubicBezTo>
                    <a:pt x="3212" y="1570"/>
                    <a:pt x="3302" y="1341"/>
                    <a:pt x="3219" y="1147"/>
                  </a:cubicBezTo>
                  <a:lnTo>
                    <a:pt x="2837" y="239"/>
                  </a:lnTo>
                  <a:cubicBezTo>
                    <a:pt x="2774" y="92"/>
                    <a:pt x="2628" y="0"/>
                    <a:pt x="247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82"/>
            <p:cNvSpPr/>
            <p:nvPr/>
          </p:nvSpPr>
          <p:spPr>
            <a:xfrm>
              <a:off x="1041947" y="2430544"/>
              <a:ext cx="64368" cy="46502"/>
            </a:xfrm>
            <a:custGeom>
              <a:avLst/>
              <a:gdLst/>
              <a:ahLst/>
              <a:cxnLst/>
              <a:rect l="l" t="t" r="r" b="b"/>
              <a:pathLst>
                <a:path w="2450" h="1770" extrusionOk="0">
                  <a:moveTo>
                    <a:pt x="1229" y="0"/>
                  </a:moveTo>
                  <a:cubicBezTo>
                    <a:pt x="549" y="0"/>
                    <a:pt x="1" y="396"/>
                    <a:pt x="1" y="881"/>
                  </a:cubicBezTo>
                  <a:cubicBezTo>
                    <a:pt x="1" y="1374"/>
                    <a:pt x="549" y="1769"/>
                    <a:pt x="1229" y="1769"/>
                  </a:cubicBezTo>
                  <a:cubicBezTo>
                    <a:pt x="1901" y="1769"/>
                    <a:pt x="2449" y="1374"/>
                    <a:pt x="2449" y="881"/>
                  </a:cubicBezTo>
                  <a:cubicBezTo>
                    <a:pt x="2449" y="396"/>
                    <a:pt x="1901" y="0"/>
                    <a:pt x="1229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82"/>
            <p:cNvSpPr/>
            <p:nvPr/>
          </p:nvSpPr>
          <p:spPr>
            <a:xfrm>
              <a:off x="954486" y="2468718"/>
              <a:ext cx="72381" cy="78345"/>
            </a:xfrm>
            <a:custGeom>
              <a:avLst/>
              <a:gdLst/>
              <a:ahLst/>
              <a:cxnLst/>
              <a:rect l="l" t="t" r="r" b="b"/>
              <a:pathLst>
                <a:path w="2755" h="2982" extrusionOk="0">
                  <a:moveTo>
                    <a:pt x="1094" y="648"/>
                  </a:moveTo>
                  <a:cubicBezTo>
                    <a:pt x="1196" y="648"/>
                    <a:pt x="1299" y="704"/>
                    <a:pt x="1346" y="815"/>
                  </a:cubicBezTo>
                  <a:cubicBezTo>
                    <a:pt x="1408" y="954"/>
                    <a:pt x="1346" y="1121"/>
                    <a:pt x="1207" y="1183"/>
                  </a:cubicBezTo>
                  <a:cubicBezTo>
                    <a:pt x="1169" y="1199"/>
                    <a:pt x="1131" y="1207"/>
                    <a:pt x="1095" y="1207"/>
                  </a:cubicBezTo>
                  <a:cubicBezTo>
                    <a:pt x="909" y="1207"/>
                    <a:pt x="758" y="1020"/>
                    <a:pt x="833" y="829"/>
                  </a:cubicBezTo>
                  <a:cubicBezTo>
                    <a:pt x="879" y="709"/>
                    <a:pt x="987" y="648"/>
                    <a:pt x="1094" y="648"/>
                  </a:cubicBezTo>
                  <a:close/>
                  <a:moveTo>
                    <a:pt x="887" y="1"/>
                  </a:moveTo>
                  <a:cubicBezTo>
                    <a:pt x="736" y="1"/>
                    <a:pt x="599" y="74"/>
                    <a:pt x="507" y="191"/>
                  </a:cubicBezTo>
                  <a:lnTo>
                    <a:pt x="125" y="711"/>
                  </a:lnTo>
                  <a:cubicBezTo>
                    <a:pt x="21" y="850"/>
                    <a:pt x="0" y="1037"/>
                    <a:pt x="70" y="1190"/>
                  </a:cubicBezTo>
                  <a:lnTo>
                    <a:pt x="743" y="2695"/>
                  </a:lnTo>
                  <a:cubicBezTo>
                    <a:pt x="819" y="2874"/>
                    <a:pt x="993" y="2981"/>
                    <a:pt x="1177" y="2981"/>
                  </a:cubicBezTo>
                  <a:cubicBezTo>
                    <a:pt x="1243" y="2981"/>
                    <a:pt x="1310" y="2967"/>
                    <a:pt x="1374" y="2938"/>
                  </a:cubicBezTo>
                  <a:lnTo>
                    <a:pt x="2400" y="2487"/>
                  </a:lnTo>
                  <a:cubicBezTo>
                    <a:pt x="2643" y="2376"/>
                    <a:pt x="2754" y="2092"/>
                    <a:pt x="2643" y="1849"/>
                  </a:cubicBezTo>
                  <a:lnTo>
                    <a:pt x="1977" y="351"/>
                  </a:lnTo>
                  <a:cubicBezTo>
                    <a:pt x="1908" y="191"/>
                    <a:pt x="1755" y="80"/>
                    <a:pt x="1589" y="66"/>
                  </a:cubicBezTo>
                  <a:lnTo>
                    <a:pt x="944" y="4"/>
                  </a:lnTo>
                  <a:cubicBezTo>
                    <a:pt x="925" y="2"/>
                    <a:pt x="906" y="1"/>
                    <a:pt x="8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8" name="Google Shape;6598;p82"/>
          <p:cNvGrpSpPr/>
          <p:nvPr/>
        </p:nvGrpSpPr>
        <p:grpSpPr>
          <a:xfrm>
            <a:off x="1414990" y="2289671"/>
            <a:ext cx="387073" cy="385996"/>
            <a:chOff x="1414990" y="2289671"/>
            <a:chExt cx="387073" cy="385996"/>
          </a:xfrm>
        </p:grpSpPr>
        <p:sp>
          <p:nvSpPr>
            <p:cNvPr id="6599" name="Google Shape;6599;p82"/>
            <p:cNvSpPr/>
            <p:nvPr/>
          </p:nvSpPr>
          <p:spPr>
            <a:xfrm>
              <a:off x="1511384" y="2485585"/>
              <a:ext cx="110082" cy="59428"/>
            </a:xfrm>
            <a:custGeom>
              <a:avLst/>
              <a:gdLst/>
              <a:ahLst/>
              <a:cxnLst/>
              <a:rect l="l" t="t" r="r" b="b"/>
              <a:pathLst>
                <a:path w="4190" h="2262" extrusionOk="0">
                  <a:moveTo>
                    <a:pt x="2199" y="0"/>
                  </a:moveTo>
                  <a:lnTo>
                    <a:pt x="639" y="708"/>
                  </a:lnTo>
                  <a:lnTo>
                    <a:pt x="0" y="1928"/>
                  </a:lnTo>
                  <a:lnTo>
                    <a:pt x="2095" y="2261"/>
                  </a:lnTo>
                  <a:lnTo>
                    <a:pt x="4190" y="1928"/>
                  </a:lnTo>
                  <a:lnTo>
                    <a:pt x="3552" y="708"/>
                  </a:lnTo>
                  <a:lnTo>
                    <a:pt x="2199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82"/>
            <p:cNvSpPr/>
            <p:nvPr/>
          </p:nvSpPr>
          <p:spPr>
            <a:xfrm>
              <a:off x="1414990" y="2289671"/>
              <a:ext cx="302712" cy="214515"/>
            </a:xfrm>
            <a:custGeom>
              <a:avLst/>
              <a:gdLst/>
              <a:ahLst/>
              <a:cxnLst/>
              <a:rect l="l" t="t" r="r" b="b"/>
              <a:pathLst>
                <a:path w="11522" h="8165" extrusionOk="0">
                  <a:moveTo>
                    <a:pt x="923" y="1"/>
                  </a:moveTo>
                  <a:cubicBezTo>
                    <a:pt x="416" y="1"/>
                    <a:pt x="0" y="417"/>
                    <a:pt x="0" y="930"/>
                  </a:cubicBezTo>
                  <a:lnTo>
                    <a:pt x="0" y="7242"/>
                  </a:lnTo>
                  <a:cubicBezTo>
                    <a:pt x="0" y="7755"/>
                    <a:pt x="416" y="8165"/>
                    <a:pt x="923" y="8165"/>
                  </a:cubicBezTo>
                  <a:lnTo>
                    <a:pt x="10599" y="8165"/>
                  </a:lnTo>
                  <a:cubicBezTo>
                    <a:pt x="11105" y="8165"/>
                    <a:pt x="11521" y="7755"/>
                    <a:pt x="11521" y="7242"/>
                  </a:cubicBezTo>
                  <a:lnTo>
                    <a:pt x="11521" y="930"/>
                  </a:lnTo>
                  <a:cubicBezTo>
                    <a:pt x="11521" y="417"/>
                    <a:pt x="11105" y="1"/>
                    <a:pt x="1059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82"/>
            <p:cNvSpPr/>
            <p:nvPr/>
          </p:nvSpPr>
          <p:spPr>
            <a:xfrm>
              <a:off x="1490418" y="2536212"/>
              <a:ext cx="151829" cy="17366"/>
            </a:xfrm>
            <a:custGeom>
              <a:avLst/>
              <a:gdLst/>
              <a:ahLst/>
              <a:cxnLst/>
              <a:rect l="l" t="t" r="r" b="b"/>
              <a:pathLst>
                <a:path w="5779" h="661" extrusionOk="0">
                  <a:moveTo>
                    <a:pt x="432" y="1"/>
                  </a:moveTo>
                  <a:cubicBezTo>
                    <a:pt x="0" y="1"/>
                    <a:pt x="0" y="661"/>
                    <a:pt x="432" y="661"/>
                  </a:cubicBezTo>
                  <a:cubicBezTo>
                    <a:pt x="438" y="661"/>
                    <a:pt x="445" y="661"/>
                    <a:pt x="452" y="660"/>
                  </a:cubicBezTo>
                  <a:lnTo>
                    <a:pt x="5328" y="660"/>
                  </a:lnTo>
                  <a:cubicBezTo>
                    <a:pt x="5334" y="661"/>
                    <a:pt x="5341" y="661"/>
                    <a:pt x="5348" y="661"/>
                  </a:cubicBezTo>
                  <a:cubicBezTo>
                    <a:pt x="5779" y="661"/>
                    <a:pt x="5779" y="1"/>
                    <a:pt x="5348" y="1"/>
                  </a:cubicBezTo>
                  <a:cubicBezTo>
                    <a:pt x="5341" y="1"/>
                    <a:pt x="5334" y="1"/>
                    <a:pt x="5328" y="1"/>
                  </a:cubicBezTo>
                  <a:lnTo>
                    <a:pt x="452" y="1"/>
                  </a:lnTo>
                  <a:cubicBezTo>
                    <a:pt x="445" y="1"/>
                    <a:pt x="438" y="1"/>
                    <a:pt x="43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82"/>
            <p:cNvSpPr/>
            <p:nvPr/>
          </p:nvSpPr>
          <p:spPr>
            <a:xfrm>
              <a:off x="1430465" y="2307168"/>
              <a:ext cx="271736" cy="158738"/>
            </a:xfrm>
            <a:custGeom>
              <a:avLst/>
              <a:gdLst/>
              <a:ahLst/>
              <a:cxnLst/>
              <a:rect l="l" t="t" r="r" b="b"/>
              <a:pathLst>
                <a:path w="10343" h="6042" extrusionOk="0">
                  <a:moveTo>
                    <a:pt x="757" y="1"/>
                  </a:moveTo>
                  <a:cubicBezTo>
                    <a:pt x="341" y="1"/>
                    <a:pt x="1" y="340"/>
                    <a:pt x="1" y="757"/>
                  </a:cubicBezTo>
                  <a:lnTo>
                    <a:pt x="1" y="5286"/>
                  </a:lnTo>
                  <a:cubicBezTo>
                    <a:pt x="1" y="5702"/>
                    <a:pt x="334" y="6042"/>
                    <a:pt x="757" y="6042"/>
                  </a:cubicBezTo>
                  <a:lnTo>
                    <a:pt x="9593" y="6042"/>
                  </a:lnTo>
                  <a:cubicBezTo>
                    <a:pt x="10010" y="6042"/>
                    <a:pt x="10343" y="5702"/>
                    <a:pt x="10343" y="5286"/>
                  </a:cubicBezTo>
                  <a:lnTo>
                    <a:pt x="10343" y="750"/>
                  </a:lnTo>
                  <a:cubicBezTo>
                    <a:pt x="10343" y="340"/>
                    <a:pt x="10003" y="1"/>
                    <a:pt x="959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82"/>
            <p:cNvSpPr/>
            <p:nvPr/>
          </p:nvSpPr>
          <p:spPr>
            <a:xfrm>
              <a:off x="1426471" y="2303149"/>
              <a:ext cx="279750" cy="166594"/>
            </a:xfrm>
            <a:custGeom>
              <a:avLst/>
              <a:gdLst/>
              <a:ahLst/>
              <a:cxnLst/>
              <a:rect l="l" t="t" r="r" b="b"/>
              <a:pathLst>
                <a:path w="10648" h="6341" extrusionOk="0">
                  <a:moveTo>
                    <a:pt x="9745" y="299"/>
                  </a:moveTo>
                  <a:cubicBezTo>
                    <a:pt x="10078" y="299"/>
                    <a:pt x="10349" y="570"/>
                    <a:pt x="10349" y="910"/>
                  </a:cubicBezTo>
                  <a:lnTo>
                    <a:pt x="10349" y="5439"/>
                  </a:lnTo>
                  <a:cubicBezTo>
                    <a:pt x="10349" y="5772"/>
                    <a:pt x="10078" y="6042"/>
                    <a:pt x="9745" y="6042"/>
                  </a:cubicBezTo>
                  <a:lnTo>
                    <a:pt x="909" y="6042"/>
                  </a:lnTo>
                  <a:cubicBezTo>
                    <a:pt x="569" y="6042"/>
                    <a:pt x="298" y="5772"/>
                    <a:pt x="298" y="5439"/>
                  </a:cubicBezTo>
                  <a:lnTo>
                    <a:pt x="298" y="910"/>
                  </a:lnTo>
                  <a:cubicBezTo>
                    <a:pt x="298" y="577"/>
                    <a:pt x="569" y="306"/>
                    <a:pt x="909" y="306"/>
                  </a:cubicBezTo>
                  <a:lnTo>
                    <a:pt x="9745" y="299"/>
                  </a:lnTo>
                  <a:close/>
                  <a:moveTo>
                    <a:pt x="909" y="1"/>
                  </a:moveTo>
                  <a:cubicBezTo>
                    <a:pt x="409" y="1"/>
                    <a:pt x="0" y="410"/>
                    <a:pt x="0" y="910"/>
                  </a:cubicBezTo>
                  <a:lnTo>
                    <a:pt x="0" y="5439"/>
                  </a:lnTo>
                  <a:cubicBezTo>
                    <a:pt x="0" y="5938"/>
                    <a:pt x="402" y="6341"/>
                    <a:pt x="909" y="6341"/>
                  </a:cubicBezTo>
                  <a:lnTo>
                    <a:pt x="9745" y="6341"/>
                  </a:lnTo>
                  <a:cubicBezTo>
                    <a:pt x="10245" y="6341"/>
                    <a:pt x="10647" y="5938"/>
                    <a:pt x="10647" y="5439"/>
                  </a:cubicBezTo>
                  <a:lnTo>
                    <a:pt x="10647" y="903"/>
                  </a:lnTo>
                  <a:cubicBezTo>
                    <a:pt x="10647" y="410"/>
                    <a:pt x="10238" y="1"/>
                    <a:pt x="974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82"/>
            <p:cNvSpPr/>
            <p:nvPr/>
          </p:nvSpPr>
          <p:spPr>
            <a:xfrm>
              <a:off x="1533610" y="2431096"/>
              <a:ext cx="249326" cy="198830"/>
            </a:xfrm>
            <a:custGeom>
              <a:avLst/>
              <a:gdLst/>
              <a:ahLst/>
              <a:cxnLst/>
              <a:rect l="l" t="t" r="r" b="b"/>
              <a:pathLst>
                <a:path w="9490" h="7568" extrusionOk="0">
                  <a:moveTo>
                    <a:pt x="980" y="0"/>
                  </a:moveTo>
                  <a:cubicBezTo>
                    <a:pt x="438" y="0"/>
                    <a:pt x="1" y="441"/>
                    <a:pt x="8" y="978"/>
                  </a:cubicBezTo>
                  <a:lnTo>
                    <a:pt x="8" y="7568"/>
                  </a:lnTo>
                  <a:lnTo>
                    <a:pt x="9489" y="7568"/>
                  </a:lnTo>
                  <a:lnTo>
                    <a:pt x="9489" y="978"/>
                  </a:lnTo>
                  <a:cubicBezTo>
                    <a:pt x="9489" y="437"/>
                    <a:pt x="9045" y="0"/>
                    <a:pt x="8504" y="0"/>
                  </a:cubicBezTo>
                  <a:lnTo>
                    <a:pt x="993" y="0"/>
                  </a:lnTo>
                  <a:cubicBezTo>
                    <a:pt x="988" y="0"/>
                    <a:pt x="984" y="0"/>
                    <a:pt x="98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82"/>
            <p:cNvSpPr/>
            <p:nvPr/>
          </p:nvSpPr>
          <p:spPr>
            <a:xfrm>
              <a:off x="1551660" y="2452771"/>
              <a:ext cx="213228" cy="146364"/>
            </a:xfrm>
            <a:custGeom>
              <a:avLst/>
              <a:gdLst/>
              <a:ahLst/>
              <a:cxnLst/>
              <a:rect l="l" t="t" r="r" b="b"/>
              <a:pathLst>
                <a:path w="8116" h="5571" extrusionOk="0">
                  <a:moveTo>
                    <a:pt x="458" y="1"/>
                  </a:moveTo>
                  <a:cubicBezTo>
                    <a:pt x="208" y="1"/>
                    <a:pt x="0" y="209"/>
                    <a:pt x="0" y="458"/>
                  </a:cubicBezTo>
                  <a:lnTo>
                    <a:pt x="0" y="5119"/>
                  </a:lnTo>
                  <a:cubicBezTo>
                    <a:pt x="0" y="5369"/>
                    <a:pt x="208" y="5570"/>
                    <a:pt x="458" y="5570"/>
                  </a:cubicBezTo>
                  <a:lnTo>
                    <a:pt x="7658" y="5570"/>
                  </a:lnTo>
                  <a:cubicBezTo>
                    <a:pt x="7908" y="5570"/>
                    <a:pt x="8109" y="5369"/>
                    <a:pt x="8109" y="5119"/>
                  </a:cubicBezTo>
                  <a:lnTo>
                    <a:pt x="8109" y="458"/>
                  </a:lnTo>
                  <a:cubicBezTo>
                    <a:pt x="8116" y="209"/>
                    <a:pt x="7908" y="1"/>
                    <a:pt x="765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82"/>
            <p:cNvSpPr/>
            <p:nvPr/>
          </p:nvSpPr>
          <p:spPr>
            <a:xfrm>
              <a:off x="1547824" y="2448935"/>
              <a:ext cx="220899" cy="154193"/>
            </a:xfrm>
            <a:custGeom>
              <a:avLst/>
              <a:gdLst/>
              <a:ahLst/>
              <a:cxnLst/>
              <a:rect l="l" t="t" r="r" b="b"/>
              <a:pathLst>
                <a:path w="8408" h="5869" extrusionOk="0">
                  <a:moveTo>
                    <a:pt x="604" y="1"/>
                  </a:moveTo>
                  <a:cubicBezTo>
                    <a:pt x="271" y="1"/>
                    <a:pt x="1" y="271"/>
                    <a:pt x="1" y="604"/>
                  </a:cubicBezTo>
                  <a:lnTo>
                    <a:pt x="1" y="5259"/>
                  </a:lnTo>
                  <a:cubicBezTo>
                    <a:pt x="1" y="5598"/>
                    <a:pt x="271" y="5869"/>
                    <a:pt x="604" y="5869"/>
                  </a:cubicBezTo>
                  <a:lnTo>
                    <a:pt x="4370" y="5869"/>
                  </a:lnTo>
                  <a:cubicBezTo>
                    <a:pt x="4572" y="5869"/>
                    <a:pt x="4572" y="5571"/>
                    <a:pt x="4370" y="5571"/>
                  </a:cubicBezTo>
                  <a:lnTo>
                    <a:pt x="604" y="5571"/>
                  </a:lnTo>
                  <a:cubicBezTo>
                    <a:pt x="438" y="5571"/>
                    <a:pt x="299" y="5432"/>
                    <a:pt x="299" y="5265"/>
                  </a:cubicBezTo>
                  <a:lnTo>
                    <a:pt x="299" y="604"/>
                  </a:lnTo>
                  <a:cubicBezTo>
                    <a:pt x="299" y="438"/>
                    <a:pt x="438" y="299"/>
                    <a:pt x="604" y="299"/>
                  </a:cubicBezTo>
                  <a:lnTo>
                    <a:pt x="7804" y="299"/>
                  </a:lnTo>
                  <a:cubicBezTo>
                    <a:pt x="7970" y="299"/>
                    <a:pt x="8109" y="438"/>
                    <a:pt x="8109" y="604"/>
                  </a:cubicBezTo>
                  <a:lnTo>
                    <a:pt x="8109" y="5259"/>
                  </a:lnTo>
                  <a:cubicBezTo>
                    <a:pt x="8109" y="5425"/>
                    <a:pt x="7970" y="5564"/>
                    <a:pt x="7804" y="5564"/>
                  </a:cubicBezTo>
                  <a:lnTo>
                    <a:pt x="7193" y="5564"/>
                  </a:lnTo>
                  <a:cubicBezTo>
                    <a:pt x="6992" y="5564"/>
                    <a:pt x="6992" y="5862"/>
                    <a:pt x="7193" y="5862"/>
                  </a:cubicBezTo>
                  <a:lnTo>
                    <a:pt x="7804" y="5862"/>
                  </a:lnTo>
                  <a:cubicBezTo>
                    <a:pt x="8137" y="5862"/>
                    <a:pt x="8407" y="5598"/>
                    <a:pt x="8407" y="5265"/>
                  </a:cubicBezTo>
                  <a:lnTo>
                    <a:pt x="8407" y="604"/>
                  </a:lnTo>
                  <a:cubicBezTo>
                    <a:pt x="8407" y="271"/>
                    <a:pt x="8137" y="1"/>
                    <a:pt x="7804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82"/>
            <p:cNvSpPr/>
            <p:nvPr/>
          </p:nvSpPr>
          <p:spPr>
            <a:xfrm>
              <a:off x="1533794" y="2610038"/>
              <a:ext cx="249142" cy="23724"/>
            </a:xfrm>
            <a:custGeom>
              <a:avLst/>
              <a:gdLst/>
              <a:ahLst/>
              <a:cxnLst/>
              <a:rect l="l" t="t" r="r" b="b"/>
              <a:pathLst>
                <a:path w="9483" h="903" extrusionOk="0">
                  <a:moveTo>
                    <a:pt x="1" y="0"/>
                  </a:moveTo>
                  <a:lnTo>
                    <a:pt x="1" y="902"/>
                  </a:lnTo>
                  <a:lnTo>
                    <a:pt x="9482" y="902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82"/>
            <p:cNvSpPr/>
            <p:nvPr/>
          </p:nvSpPr>
          <p:spPr>
            <a:xfrm>
              <a:off x="1514300" y="2616790"/>
              <a:ext cx="287763" cy="26246"/>
            </a:xfrm>
            <a:custGeom>
              <a:avLst/>
              <a:gdLst/>
              <a:ahLst/>
              <a:cxnLst/>
              <a:rect l="l" t="t" r="r" b="b"/>
              <a:pathLst>
                <a:path w="10953" h="999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cubicBezTo>
                    <a:pt x="0" y="666"/>
                    <a:pt x="340" y="999"/>
                    <a:pt x="756" y="999"/>
                  </a:cubicBezTo>
                  <a:lnTo>
                    <a:pt x="10204" y="999"/>
                  </a:lnTo>
                  <a:cubicBezTo>
                    <a:pt x="10620" y="999"/>
                    <a:pt x="10953" y="666"/>
                    <a:pt x="10953" y="250"/>
                  </a:cubicBezTo>
                  <a:cubicBezTo>
                    <a:pt x="10953" y="111"/>
                    <a:pt x="10842" y="0"/>
                    <a:pt x="1071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82"/>
            <p:cNvSpPr/>
            <p:nvPr/>
          </p:nvSpPr>
          <p:spPr>
            <a:xfrm>
              <a:off x="1490418" y="2536212"/>
              <a:ext cx="36125" cy="17366"/>
            </a:xfrm>
            <a:custGeom>
              <a:avLst/>
              <a:gdLst/>
              <a:ahLst/>
              <a:cxnLst/>
              <a:rect l="l" t="t" r="r" b="b"/>
              <a:pathLst>
                <a:path w="1375" h="661" extrusionOk="0">
                  <a:moveTo>
                    <a:pt x="1354" y="1"/>
                  </a:moveTo>
                  <a:cubicBezTo>
                    <a:pt x="1347" y="1"/>
                    <a:pt x="1341" y="1"/>
                    <a:pt x="1334" y="1"/>
                  </a:cubicBezTo>
                  <a:lnTo>
                    <a:pt x="1374" y="1"/>
                  </a:lnTo>
                  <a:cubicBezTo>
                    <a:pt x="1367" y="1"/>
                    <a:pt x="1361" y="1"/>
                    <a:pt x="1354" y="1"/>
                  </a:cubicBezTo>
                  <a:close/>
                  <a:moveTo>
                    <a:pt x="432" y="1"/>
                  </a:moveTo>
                  <a:cubicBezTo>
                    <a:pt x="0" y="1"/>
                    <a:pt x="0" y="661"/>
                    <a:pt x="432" y="661"/>
                  </a:cubicBezTo>
                  <a:cubicBezTo>
                    <a:pt x="438" y="661"/>
                    <a:pt x="445" y="661"/>
                    <a:pt x="452" y="660"/>
                  </a:cubicBezTo>
                  <a:lnTo>
                    <a:pt x="1334" y="660"/>
                  </a:lnTo>
                  <a:cubicBezTo>
                    <a:pt x="923" y="641"/>
                    <a:pt x="923" y="21"/>
                    <a:pt x="1334" y="1"/>
                  </a:cubicBezTo>
                  <a:lnTo>
                    <a:pt x="452" y="1"/>
                  </a:lnTo>
                  <a:cubicBezTo>
                    <a:pt x="445" y="1"/>
                    <a:pt x="438" y="1"/>
                    <a:pt x="432" y="1"/>
                  </a:cubicBezTo>
                  <a:close/>
                  <a:moveTo>
                    <a:pt x="1334" y="660"/>
                  </a:moveTo>
                  <a:lnTo>
                    <a:pt x="1334" y="660"/>
                  </a:lnTo>
                  <a:cubicBezTo>
                    <a:pt x="1341" y="661"/>
                    <a:pt x="1347" y="661"/>
                    <a:pt x="1354" y="661"/>
                  </a:cubicBezTo>
                  <a:cubicBezTo>
                    <a:pt x="1361" y="661"/>
                    <a:pt x="1367" y="661"/>
                    <a:pt x="1374" y="66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82"/>
            <p:cNvSpPr/>
            <p:nvPr/>
          </p:nvSpPr>
          <p:spPr>
            <a:xfrm>
              <a:off x="1414990" y="2289671"/>
              <a:ext cx="35547" cy="214515"/>
            </a:xfrm>
            <a:custGeom>
              <a:avLst/>
              <a:gdLst/>
              <a:ahLst/>
              <a:cxnLst/>
              <a:rect l="l" t="t" r="r" b="b"/>
              <a:pathLst>
                <a:path w="1353" h="8165" extrusionOk="0">
                  <a:moveTo>
                    <a:pt x="923" y="1"/>
                  </a:moveTo>
                  <a:cubicBezTo>
                    <a:pt x="416" y="1"/>
                    <a:pt x="0" y="417"/>
                    <a:pt x="0" y="930"/>
                  </a:cubicBezTo>
                  <a:lnTo>
                    <a:pt x="0" y="7242"/>
                  </a:lnTo>
                  <a:cubicBezTo>
                    <a:pt x="0" y="7755"/>
                    <a:pt x="416" y="8165"/>
                    <a:pt x="923" y="8165"/>
                  </a:cubicBezTo>
                  <a:lnTo>
                    <a:pt x="1353" y="8165"/>
                  </a:lnTo>
                  <a:cubicBezTo>
                    <a:pt x="839" y="8165"/>
                    <a:pt x="430" y="7755"/>
                    <a:pt x="430" y="7242"/>
                  </a:cubicBezTo>
                  <a:lnTo>
                    <a:pt x="430" y="930"/>
                  </a:lnTo>
                  <a:cubicBezTo>
                    <a:pt x="430" y="424"/>
                    <a:pt x="833" y="8"/>
                    <a:pt x="134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82"/>
            <p:cNvSpPr/>
            <p:nvPr/>
          </p:nvSpPr>
          <p:spPr>
            <a:xfrm>
              <a:off x="1533794" y="2431096"/>
              <a:ext cx="35021" cy="198830"/>
            </a:xfrm>
            <a:custGeom>
              <a:avLst/>
              <a:gdLst/>
              <a:ahLst/>
              <a:cxnLst/>
              <a:rect l="l" t="t" r="r" b="b"/>
              <a:pathLst>
                <a:path w="1333" h="7568" extrusionOk="0">
                  <a:moveTo>
                    <a:pt x="973" y="0"/>
                  </a:moveTo>
                  <a:cubicBezTo>
                    <a:pt x="431" y="0"/>
                    <a:pt x="1" y="441"/>
                    <a:pt x="1" y="978"/>
                  </a:cubicBezTo>
                  <a:lnTo>
                    <a:pt x="1" y="7568"/>
                  </a:lnTo>
                  <a:lnTo>
                    <a:pt x="347" y="7568"/>
                  </a:lnTo>
                  <a:lnTo>
                    <a:pt x="347" y="978"/>
                  </a:lnTo>
                  <a:cubicBezTo>
                    <a:pt x="347" y="437"/>
                    <a:pt x="784" y="0"/>
                    <a:pt x="1332" y="0"/>
                  </a:cubicBezTo>
                  <a:lnTo>
                    <a:pt x="986" y="0"/>
                  </a:lnTo>
                  <a:cubicBezTo>
                    <a:pt x="981" y="0"/>
                    <a:pt x="977" y="0"/>
                    <a:pt x="973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82"/>
            <p:cNvSpPr/>
            <p:nvPr/>
          </p:nvSpPr>
          <p:spPr>
            <a:xfrm>
              <a:off x="1514484" y="2616790"/>
              <a:ext cx="52492" cy="26246"/>
            </a:xfrm>
            <a:custGeom>
              <a:avLst/>
              <a:gdLst/>
              <a:ahLst/>
              <a:cxnLst/>
              <a:rect l="l" t="t" r="r" b="b"/>
              <a:pathLst>
                <a:path w="1998" h="999" extrusionOk="0">
                  <a:moveTo>
                    <a:pt x="243" y="0"/>
                  </a:moveTo>
                  <a:cubicBezTo>
                    <a:pt x="111" y="0"/>
                    <a:pt x="0" y="111"/>
                    <a:pt x="0" y="243"/>
                  </a:cubicBezTo>
                  <a:cubicBezTo>
                    <a:pt x="0" y="655"/>
                    <a:pt x="327" y="992"/>
                    <a:pt x="737" y="992"/>
                  </a:cubicBezTo>
                  <a:cubicBezTo>
                    <a:pt x="741" y="992"/>
                    <a:pt x="745" y="992"/>
                    <a:pt x="749" y="992"/>
                  </a:cubicBezTo>
                  <a:lnTo>
                    <a:pt x="1895" y="992"/>
                  </a:lnTo>
                  <a:cubicBezTo>
                    <a:pt x="1527" y="942"/>
                    <a:pt x="1242" y="631"/>
                    <a:pt x="1242" y="250"/>
                  </a:cubicBezTo>
                  <a:cubicBezTo>
                    <a:pt x="1242" y="111"/>
                    <a:pt x="1353" y="0"/>
                    <a:pt x="1492" y="0"/>
                  </a:cubicBezTo>
                  <a:close/>
                  <a:moveTo>
                    <a:pt x="1895" y="992"/>
                  </a:moveTo>
                  <a:cubicBezTo>
                    <a:pt x="1928" y="997"/>
                    <a:pt x="1963" y="999"/>
                    <a:pt x="1998" y="999"/>
                  </a:cubicBezTo>
                  <a:lnTo>
                    <a:pt x="1998" y="992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82"/>
            <p:cNvSpPr/>
            <p:nvPr/>
          </p:nvSpPr>
          <p:spPr>
            <a:xfrm>
              <a:off x="1663003" y="2569762"/>
              <a:ext cx="74194" cy="105721"/>
            </a:xfrm>
            <a:custGeom>
              <a:avLst/>
              <a:gdLst/>
              <a:ahLst/>
              <a:cxnLst/>
              <a:rect l="l" t="t" r="r" b="b"/>
              <a:pathLst>
                <a:path w="2824" h="4024" extrusionOk="0">
                  <a:moveTo>
                    <a:pt x="444" y="1"/>
                  </a:moveTo>
                  <a:cubicBezTo>
                    <a:pt x="195" y="1"/>
                    <a:pt x="0" y="195"/>
                    <a:pt x="0" y="445"/>
                  </a:cubicBezTo>
                  <a:lnTo>
                    <a:pt x="0" y="3580"/>
                  </a:lnTo>
                  <a:cubicBezTo>
                    <a:pt x="0" y="3829"/>
                    <a:pt x="195" y="4024"/>
                    <a:pt x="444" y="4024"/>
                  </a:cubicBezTo>
                  <a:lnTo>
                    <a:pt x="2379" y="4024"/>
                  </a:lnTo>
                  <a:cubicBezTo>
                    <a:pt x="2622" y="4024"/>
                    <a:pt x="2823" y="3829"/>
                    <a:pt x="2823" y="3580"/>
                  </a:cubicBezTo>
                  <a:lnTo>
                    <a:pt x="2823" y="445"/>
                  </a:lnTo>
                  <a:cubicBezTo>
                    <a:pt x="2823" y="195"/>
                    <a:pt x="2622" y="1"/>
                    <a:pt x="237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82"/>
            <p:cNvSpPr/>
            <p:nvPr/>
          </p:nvSpPr>
          <p:spPr>
            <a:xfrm>
              <a:off x="1662635" y="2569946"/>
              <a:ext cx="16604" cy="105721"/>
            </a:xfrm>
            <a:custGeom>
              <a:avLst/>
              <a:gdLst/>
              <a:ahLst/>
              <a:cxnLst/>
              <a:rect l="l" t="t" r="r" b="b"/>
              <a:pathLst>
                <a:path w="632" h="4024" extrusionOk="0">
                  <a:moveTo>
                    <a:pt x="444" y="1"/>
                  </a:moveTo>
                  <a:cubicBezTo>
                    <a:pt x="202" y="1"/>
                    <a:pt x="0" y="195"/>
                    <a:pt x="0" y="444"/>
                  </a:cubicBezTo>
                  <a:lnTo>
                    <a:pt x="0" y="3580"/>
                  </a:lnTo>
                  <a:cubicBezTo>
                    <a:pt x="0" y="3822"/>
                    <a:pt x="202" y="4024"/>
                    <a:pt x="444" y="4024"/>
                  </a:cubicBezTo>
                  <a:lnTo>
                    <a:pt x="632" y="4024"/>
                  </a:lnTo>
                  <a:cubicBezTo>
                    <a:pt x="389" y="4024"/>
                    <a:pt x="188" y="3822"/>
                    <a:pt x="188" y="3580"/>
                  </a:cubicBezTo>
                  <a:lnTo>
                    <a:pt x="188" y="444"/>
                  </a:lnTo>
                  <a:cubicBezTo>
                    <a:pt x="188" y="195"/>
                    <a:pt x="389" y="1"/>
                    <a:pt x="632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82"/>
            <p:cNvSpPr/>
            <p:nvPr/>
          </p:nvSpPr>
          <p:spPr>
            <a:xfrm>
              <a:off x="1662819" y="2582163"/>
              <a:ext cx="74377" cy="80919"/>
            </a:xfrm>
            <a:custGeom>
              <a:avLst/>
              <a:gdLst/>
              <a:ahLst/>
              <a:cxnLst/>
              <a:rect l="l" t="t" r="r" b="b"/>
              <a:pathLst>
                <a:path w="2831" h="3080" extrusionOk="0">
                  <a:moveTo>
                    <a:pt x="396" y="0"/>
                  </a:moveTo>
                  <a:cubicBezTo>
                    <a:pt x="181" y="0"/>
                    <a:pt x="0" y="174"/>
                    <a:pt x="0" y="389"/>
                  </a:cubicBezTo>
                  <a:lnTo>
                    <a:pt x="0" y="2691"/>
                  </a:lnTo>
                  <a:cubicBezTo>
                    <a:pt x="0" y="2907"/>
                    <a:pt x="181" y="3080"/>
                    <a:pt x="396" y="3080"/>
                  </a:cubicBezTo>
                  <a:lnTo>
                    <a:pt x="2442" y="3080"/>
                  </a:lnTo>
                  <a:cubicBezTo>
                    <a:pt x="2657" y="3080"/>
                    <a:pt x="2830" y="2907"/>
                    <a:pt x="2830" y="2691"/>
                  </a:cubicBezTo>
                  <a:lnTo>
                    <a:pt x="2830" y="389"/>
                  </a:lnTo>
                  <a:cubicBezTo>
                    <a:pt x="2830" y="174"/>
                    <a:pt x="2657" y="0"/>
                    <a:pt x="244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82"/>
            <p:cNvSpPr/>
            <p:nvPr/>
          </p:nvSpPr>
          <p:spPr>
            <a:xfrm>
              <a:off x="1662635" y="2583975"/>
              <a:ext cx="4939" cy="77478"/>
            </a:xfrm>
            <a:custGeom>
              <a:avLst/>
              <a:gdLst/>
              <a:ahLst/>
              <a:cxnLst/>
              <a:rect l="l" t="t" r="r" b="b"/>
              <a:pathLst>
                <a:path w="188" h="2949" extrusionOk="0">
                  <a:moveTo>
                    <a:pt x="188" y="1"/>
                  </a:moveTo>
                  <a:cubicBezTo>
                    <a:pt x="77" y="49"/>
                    <a:pt x="7" y="153"/>
                    <a:pt x="0" y="271"/>
                  </a:cubicBezTo>
                  <a:lnTo>
                    <a:pt x="0" y="2671"/>
                  </a:lnTo>
                  <a:cubicBezTo>
                    <a:pt x="7" y="2789"/>
                    <a:pt x="77" y="2893"/>
                    <a:pt x="188" y="2948"/>
                  </a:cubicBezTo>
                  <a:lnTo>
                    <a:pt x="188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7" name="Google Shape;6617;p82"/>
          <p:cNvGrpSpPr/>
          <p:nvPr/>
        </p:nvGrpSpPr>
        <p:grpSpPr>
          <a:xfrm>
            <a:off x="1989911" y="2306065"/>
            <a:ext cx="387099" cy="353207"/>
            <a:chOff x="1989911" y="2306065"/>
            <a:chExt cx="387099" cy="353207"/>
          </a:xfrm>
        </p:grpSpPr>
        <p:sp>
          <p:nvSpPr>
            <p:cNvPr id="6618" name="Google Shape;6618;p82"/>
            <p:cNvSpPr/>
            <p:nvPr/>
          </p:nvSpPr>
          <p:spPr>
            <a:xfrm>
              <a:off x="2110003" y="2555181"/>
              <a:ext cx="146916" cy="88775"/>
            </a:xfrm>
            <a:custGeom>
              <a:avLst/>
              <a:gdLst/>
              <a:ahLst/>
              <a:cxnLst/>
              <a:rect l="l" t="t" r="r" b="b"/>
              <a:pathLst>
                <a:path w="5592" h="3379" extrusionOk="0">
                  <a:moveTo>
                    <a:pt x="2796" y="1"/>
                  </a:moveTo>
                  <a:lnTo>
                    <a:pt x="576" y="986"/>
                  </a:lnTo>
                  <a:lnTo>
                    <a:pt x="1" y="2879"/>
                  </a:lnTo>
                  <a:lnTo>
                    <a:pt x="1298" y="3108"/>
                  </a:lnTo>
                  <a:lnTo>
                    <a:pt x="2865" y="3379"/>
                  </a:lnTo>
                  <a:lnTo>
                    <a:pt x="5591" y="2879"/>
                  </a:lnTo>
                  <a:lnTo>
                    <a:pt x="5238" y="1714"/>
                  </a:lnTo>
                  <a:lnTo>
                    <a:pt x="5016" y="986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82"/>
            <p:cNvSpPr/>
            <p:nvPr/>
          </p:nvSpPr>
          <p:spPr>
            <a:xfrm>
              <a:off x="2110003" y="2555181"/>
              <a:ext cx="137615" cy="81681"/>
            </a:xfrm>
            <a:custGeom>
              <a:avLst/>
              <a:gdLst/>
              <a:ahLst/>
              <a:cxnLst/>
              <a:rect l="l" t="t" r="r" b="b"/>
              <a:pathLst>
                <a:path w="5238" h="3109" extrusionOk="0">
                  <a:moveTo>
                    <a:pt x="2796" y="1"/>
                  </a:moveTo>
                  <a:lnTo>
                    <a:pt x="583" y="986"/>
                  </a:lnTo>
                  <a:lnTo>
                    <a:pt x="1" y="2879"/>
                  </a:lnTo>
                  <a:lnTo>
                    <a:pt x="1298" y="3108"/>
                  </a:lnTo>
                  <a:lnTo>
                    <a:pt x="1561" y="1714"/>
                  </a:lnTo>
                  <a:lnTo>
                    <a:pt x="5238" y="1714"/>
                  </a:lnTo>
                  <a:lnTo>
                    <a:pt x="5016" y="986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82"/>
            <p:cNvSpPr/>
            <p:nvPr/>
          </p:nvSpPr>
          <p:spPr>
            <a:xfrm>
              <a:off x="1989911" y="2306065"/>
              <a:ext cx="387099" cy="275021"/>
            </a:xfrm>
            <a:custGeom>
              <a:avLst/>
              <a:gdLst/>
              <a:ahLst/>
              <a:cxnLst/>
              <a:rect l="l" t="t" r="r" b="b"/>
              <a:pathLst>
                <a:path w="14734" h="10468" extrusionOk="0">
                  <a:moveTo>
                    <a:pt x="1215" y="1"/>
                  </a:moveTo>
                  <a:cubicBezTo>
                    <a:pt x="542" y="1"/>
                    <a:pt x="1" y="549"/>
                    <a:pt x="1" y="1222"/>
                  </a:cubicBezTo>
                  <a:lnTo>
                    <a:pt x="1" y="9247"/>
                  </a:lnTo>
                  <a:cubicBezTo>
                    <a:pt x="1" y="9920"/>
                    <a:pt x="542" y="10468"/>
                    <a:pt x="1215" y="10468"/>
                  </a:cubicBezTo>
                  <a:lnTo>
                    <a:pt x="13513" y="10468"/>
                  </a:lnTo>
                  <a:cubicBezTo>
                    <a:pt x="14185" y="10468"/>
                    <a:pt x="14733" y="9920"/>
                    <a:pt x="14733" y="9247"/>
                  </a:cubicBezTo>
                  <a:lnTo>
                    <a:pt x="14733" y="1222"/>
                  </a:lnTo>
                  <a:cubicBezTo>
                    <a:pt x="14733" y="549"/>
                    <a:pt x="14185" y="1"/>
                    <a:pt x="1351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82"/>
            <p:cNvSpPr/>
            <p:nvPr/>
          </p:nvSpPr>
          <p:spPr>
            <a:xfrm>
              <a:off x="2021438" y="2337723"/>
              <a:ext cx="324045" cy="193628"/>
            </a:xfrm>
            <a:custGeom>
              <a:avLst/>
              <a:gdLst/>
              <a:ahLst/>
              <a:cxnLst/>
              <a:rect l="l" t="t" r="r" b="b"/>
              <a:pathLst>
                <a:path w="12334" h="7370" extrusionOk="0">
                  <a:moveTo>
                    <a:pt x="12320" y="1"/>
                  </a:moveTo>
                  <a:cubicBezTo>
                    <a:pt x="12318" y="1"/>
                    <a:pt x="12315" y="2"/>
                    <a:pt x="12313" y="3"/>
                  </a:cubicBezTo>
                  <a:lnTo>
                    <a:pt x="15" y="3"/>
                  </a:lnTo>
                  <a:cubicBezTo>
                    <a:pt x="8" y="3"/>
                    <a:pt x="1" y="10"/>
                    <a:pt x="1" y="17"/>
                  </a:cubicBezTo>
                  <a:lnTo>
                    <a:pt x="1" y="7369"/>
                  </a:lnTo>
                  <a:lnTo>
                    <a:pt x="12333" y="7369"/>
                  </a:lnTo>
                  <a:lnTo>
                    <a:pt x="12333" y="17"/>
                  </a:lnTo>
                  <a:cubicBezTo>
                    <a:pt x="12333" y="11"/>
                    <a:pt x="12329" y="1"/>
                    <a:pt x="123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82"/>
            <p:cNvSpPr/>
            <p:nvPr/>
          </p:nvSpPr>
          <p:spPr>
            <a:xfrm>
              <a:off x="2327224" y="2337776"/>
              <a:ext cx="18259" cy="193576"/>
            </a:xfrm>
            <a:custGeom>
              <a:avLst/>
              <a:gdLst/>
              <a:ahLst/>
              <a:cxnLst/>
              <a:rect l="l" t="t" r="r" b="b"/>
              <a:pathLst>
                <a:path w="695" h="7368" extrusionOk="0">
                  <a:moveTo>
                    <a:pt x="1" y="1"/>
                  </a:moveTo>
                  <a:cubicBezTo>
                    <a:pt x="1" y="8"/>
                    <a:pt x="1" y="8"/>
                    <a:pt x="1" y="15"/>
                  </a:cubicBezTo>
                  <a:lnTo>
                    <a:pt x="1" y="7367"/>
                  </a:lnTo>
                  <a:lnTo>
                    <a:pt x="694" y="7367"/>
                  </a:lnTo>
                  <a:lnTo>
                    <a:pt x="694" y="15"/>
                  </a:lnTo>
                  <a:cubicBezTo>
                    <a:pt x="694" y="8"/>
                    <a:pt x="694" y="8"/>
                    <a:pt x="69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82"/>
            <p:cNvSpPr/>
            <p:nvPr/>
          </p:nvSpPr>
          <p:spPr>
            <a:xfrm>
              <a:off x="2069543" y="2630819"/>
              <a:ext cx="227651" cy="28453"/>
            </a:xfrm>
            <a:custGeom>
              <a:avLst/>
              <a:gdLst/>
              <a:ahLst/>
              <a:cxnLst/>
              <a:rect l="l" t="t" r="r" b="b"/>
              <a:pathLst>
                <a:path w="8665" h="1083" extrusionOk="0">
                  <a:moveTo>
                    <a:pt x="542" y="0"/>
                  </a:moveTo>
                  <a:cubicBezTo>
                    <a:pt x="244" y="0"/>
                    <a:pt x="1" y="243"/>
                    <a:pt x="1" y="541"/>
                  </a:cubicBezTo>
                  <a:cubicBezTo>
                    <a:pt x="1" y="839"/>
                    <a:pt x="244" y="1082"/>
                    <a:pt x="542" y="1082"/>
                  </a:cubicBezTo>
                  <a:lnTo>
                    <a:pt x="8123" y="1082"/>
                  </a:lnTo>
                  <a:cubicBezTo>
                    <a:pt x="8421" y="1082"/>
                    <a:pt x="8664" y="839"/>
                    <a:pt x="8664" y="541"/>
                  </a:cubicBezTo>
                  <a:cubicBezTo>
                    <a:pt x="8664" y="243"/>
                    <a:pt x="8421" y="0"/>
                    <a:pt x="812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82"/>
            <p:cNvSpPr/>
            <p:nvPr/>
          </p:nvSpPr>
          <p:spPr>
            <a:xfrm>
              <a:off x="2175237" y="2549191"/>
              <a:ext cx="14975" cy="11849"/>
            </a:xfrm>
            <a:custGeom>
              <a:avLst/>
              <a:gdLst/>
              <a:ahLst/>
              <a:cxnLst/>
              <a:rect l="l" t="t" r="r" b="b"/>
              <a:pathLst>
                <a:path w="570" h="451" extrusionOk="0">
                  <a:moveTo>
                    <a:pt x="312" y="0"/>
                  </a:moveTo>
                  <a:cubicBezTo>
                    <a:pt x="266" y="0"/>
                    <a:pt x="218" y="15"/>
                    <a:pt x="174" y="48"/>
                  </a:cubicBezTo>
                  <a:cubicBezTo>
                    <a:pt x="1" y="180"/>
                    <a:pt x="91" y="451"/>
                    <a:pt x="313" y="451"/>
                  </a:cubicBezTo>
                  <a:cubicBezTo>
                    <a:pt x="410" y="451"/>
                    <a:pt x="500" y="381"/>
                    <a:pt x="528" y="284"/>
                  </a:cubicBezTo>
                  <a:cubicBezTo>
                    <a:pt x="570" y="129"/>
                    <a:pt x="448" y="0"/>
                    <a:pt x="31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5" name="Google Shape;6625;p82"/>
          <p:cNvGrpSpPr/>
          <p:nvPr/>
        </p:nvGrpSpPr>
        <p:grpSpPr>
          <a:xfrm>
            <a:off x="2593102" y="2288778"/>
            <a:ext cx="204663" cy="363007"/>
            <a:chOff x="2593102" y="2288778"/>
            <a:chExt cx="204663" cy="363007"/>
          </a:xfrm>
        </p:grpSpPr>
        <p:sp>
          <p:nvSpPr>
            <p:cNvPr id="6626" name="Google Shape;6626;p82"/>
            <p:cNvSpPr/>
            <p:nvPr/>
          </p:nvSpPr>
          <p:spPr>
            <a:xfrm>
              <a:off x="2753837" y="2310636"/>
              <a:ext cx="43928" cy="297431"/>
            </a:xfrm>
            <a:custGeom>
              <a:avLst/>
              <a:gdLst/>
              <a:ahLst/>
              <a:cxnLst/>
              <a:rect l="l" t="t" r="r" b="b"/>
              <a:pathLst>
                <a:path w="1672" h="11321" extrusionOk="0">
                  <a:moveTo>
                    <a:pt x="0" y="0"/>
                  </a:moveTo>
                  <a:lnTo>
                    <a:pt x="0" y="11320"/>
                  </a:lnTo>
                  <a:lnTo>
                    <a:pt x="1672" y="10481"/>
                  </a:lnTo>
                  <a:lnTo>
                    <a:pt x="1672" y="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82"/>
            <p:cNvSpPr/>
            <p:nvPr/>
          </p:nvSpPr>
          <p:spPr>
            <a:xfrm>
              <a:off x="2593102" y="2310636"/>
              <a:ext cx="182620" cy="297431"/>
            </a:xfrm>
            <a:custGeom>
              <a:avLst/>
              <a:gdLst/>
              <a:ahLst/>
              <a:cxnLst/>
              <a:rect l="l" t="t" r="r" b="b"/>
              <a:pathLst>
                <a:path w="6951" h="11321" extrusionOk="0">
                  <a:moveTo>
                    <a:pt x="6951" y="0"/>
                  </a:moveTo>
                  <a:lnTo>
                    <a:pt x="1" y="833"/>
                  </a:lnTo>
                  <a:lnTo>
                    <a:pt x="1" y="10481"/>
                  </a:lnTo>
                  <a:lnTo>
                    <a:pt x="6951" y="11320"/>
                  </a:lnTo>
                  <a:lnTo>
                    <a:pt x="6951" y="0"/>
                  </a:lnTo>
                  <a:close/>
                </a:path>
              </a:pathLst>
            </a:custGeom>
            <a:solidFill>
              <a:srgbClr val="BF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82"/>
            <p:cNvSpPr/>
            <p:nvPr/>
          </p:nvSpPr>
          <p:spPr>
            <a:xfrm>
              <a:off x="2753837" y="2585972"/>
              <a:ext cx="43928" cy="65813"/>
            </a:xfrm>
            <a:custGeom>
              <a:avLst/>
              <a:gdLst/>
              <a:ahLst/>
              <a:cxnLst/>
              <a:rect l="l" t="t" r="r" b="b"/>
              <a:pathLst>
                <a:path w="1672" h="2505" extrusionOk="0">
                  <a:moveTo>
                    <a:pt x="833" y="1"/>
                  </a:moveTo>
                  <a:lnTo>
                    <a:pt x="0" y="2505"/>
                  </a:lnTo>
                  <a:lnTo>
                    <a:pt x="833" y="2505"/>
                  </a:lnTo>
                  <a:cubicBezTo>
                    <a:pt x="1297" y="2505"/>
                    <a:pt x="1665" y="2130"/>
                    <a:pt x="1672" y="1673"/>
                  </a:cubicBezTo>
                  <a:lnTo>
                    <a:pt x="1672" y="1"/>
                  </a:lnTo>
                  <a:close/>
                </a:path>
              </a:pathLst>
            </a:custGeom>
            <a:solidFill>
              <a:srgbClr val="6F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82"/>
            <p:cNvSpPr/>
            <p:nvPr/>
          </p:nvSpPr>
          <p:spPr>
            <a:xfrm>
              <a:off x="2753837" y="2288778"/>
              <a:ext cx="43928" cy="43744"/>
            </a:xfrm>
            <a:custGeom>
              <a:avLst/>
              <a:gdLst/>
              <a:ahLst/>
              <a:cxnLst/>
              <a:rect l="l" t="t" r="r" b="b"/>
              <a:pathLst>
                <a:path w="1672" h="1665" extrusionOk="0">
                  <a:moveTo>
                    <a:pt x="0" y="0"/>
                  </a:moveTo>
                  <a:lnTo>
                    <a:pt x="833" y="1665"/>
                  </a:lnTo>
                  <a:lnTo>
                    <a:pt x="1672" y="1665"/>
                  </a:lnTo>
                  <a:lnTo>
                    <a:pt x="1672" y="832"/>
                  </a:lnTo>
                  <a:cubicBezTo>
                    <a:pt x="1665" y="375"/>
                    <a:pt x="1297" y="0"/>
                    <a:pt x="833" y="0"/>
                  </a:cubicBezTo>
                  <a:close/>
                </a:path>
              </a:pathLst>
            </a:custGeom>
            <a:solidFill>
              <a:srgbClr val="6F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82"/>
            <p:cNvSpPr/>
            <p:nvPr/>
          </p:nvSpPr>
          <p:spPr>
            <a:xfrm>
              <a:off x="2593102" y="2585972"/>
              <a:ext cx="182620" cy="65813"/>
            </a:xfrm>
            <a:custGeom>
              <a:avLst/>
              <a:gdLst/>
              <a:ahLst/>
              <a:cxnLst/>
              <a:rect l="l" t="t" r="r" b="b"/>
              <a:pathLst>
                <a:path w="6951" h="2505" extrusionOk="0">
                  <a:moveTo>
                    <a:pt x="1" y="1"/>
                  </a:moveTo>
                  <a:lnTo>
                    <a:pt x="1" y="1673"/>
                  </a:lnTo>
                  <a:cubicBezTo>
                    <a:pt x="8" y="2130"/>
                    <a:pt x="375" y="2505"/>
                    <a:pt x="840" y="2505"/>
                  </a:cubicBezTo>
                  <a:lnTo>
                    <a:pt x="6118" y="2505"/>
                  </a:lnTo>
                  <a:cubicBezTo>
                    <a:pt x="6576" y="2505"/>
                    <a:pt x="6951" y="2130"/>
                    <a:pt x="6951" y="1673"/>
                  </a:cubicBezTo>
                  <a:lnTo>
                    <a:pt x="6951" y="1"/>
                  </a:lnTo>
                  <a:close/>
                </a:path>
              </a:pathLst>
            </a:custGeom>
            <a:solidFill>
              <a:srgbClr val="A1B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82"/>
            <p:cNvSpPr/>
            <p:nvPr/>
          </p:nvSpPr>
          <p:spPr>
            <a:xfrm>
              <a:off x="2593102" y="2288778"/>
              <a:ext cx="182620" cy="43744"/>
            </a:xfrm>
            <a:custGeom>
              <a:avLst/>
              <a:gdLst/>
              <a:ahLst/>
              <a:cxnLst/>
              <a:rect l="l" t="t" r="r" b="b"/>
              <a:pathLst>
                <a:path w="6951" h="1665" extrusionOk="0">
                  <a:moveTo>
                    <a:pt x="840" y="0"/>
                  </a:moveTo>
                  <a:cubicBezTo>
                    <a:pt x="375" y="0"/>
                    <a:pt x="8" y="375"/>
                    <a:pt x="1" y="832"/>
                  </a:cubicBezTo>
                  <a:lnTo>
                    <a:pt x="1" y="1665"/>
                  </a:lnTo>
                  <a:lnTo>
                    <a:pt x="6951" y="1665"/>
                  </a:lnTo>
                  <a:lnTo>
                    <a:pt x="6951" y="832"/>
                  </a:lnTo>
                  <a:cubicBezTo>
                    <a:pt x="6951" y="375"/>
                    <a:pt x="6576" y="0"/>
                    <a:pt x="6118" y="0"/>
                  </a:cubicBezTo>
                  <a:close/>
                </a:path>
              </a:pathLst>
            </a:custGeom>
            <a:solidFill>
              <a:srgbClr val="A1B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82"/>
            <p:cNvSpPr/>
            <p:nvPr/>
          </p:nvSpPr>
          <p:spPr>
            <a:xfrm>
              <a:off x="2688050" y="2305172"/>
              <a:ext cx="36650" cy="10956"/>
            </a:xfrm>
            <a:custGeom>
              <a:avLst/>
              <a:gdLst/>
              <a:ahLst/>
              <a:cxnLst/>
              <a:rect l="l" t="t" r="r" b="b"/>
              <a:pathLst>
                <a:path w="1395" h="417" extrusionOk="0">
                  <a:moveTo>
                    <a:pt x="285" y="0"/>
                  </a:moveTo>
                  <a:cubicBezTo>
                    <a:pt x="0" y="0"/>
                    <a:pt x="0" y="416"/>
                    <a:pt x="285" y="416"/>
                  </a:cubicBezTo>
                  <a:lnTo>
                    <a:pt x="1117" y="416"/>
                  </a:lnTo>
                  <a:cubicBezTo>
                    <a:pt x="1395" y="416"/>
                    <a:pt x="1395" y="0"/>
                    <a:pt x="1117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82"/>
            <p:cNvSpPr/>
            <p:nvPr/>
          </p:nvSpPr>
          <p:spPr>
            <a:xfrm>
              <a:off x="2684399" y="2607857"/>
              <a:ext cx="22069" cy="22069"/>
            </a:xfrm>
            <a:custGeom>
              <a:avLst/>
              <a:gdLst/>
              <a:ahLst/>
              <a:cxnLst/>
              <a:rect l="l" t="t" r="r" b="b"/>
              <a:pathLst>
                <a:path w="840" h="840" extrusionOk="0">
                  <a:moveTo>
                    <a:pt x="424" y="0"/>
                  </a:moveTo>
                  <a:cubicBezTo>
                    <a:pt x="188" y="0"/>
                    <a:pt x="1" y="188"/>
                    <a:pt x="1" y="423"/>
                  </a:cubicBezTo>
                  <a:cubicBezTo>
                    <a:pt x="1" y="652"/>
                    <a:pt x="188" y="840"/>
                    <a:pt x="424" y="840"/>
                  </a:cubicBezTo>
                  <a:cubicBezTo>
                    <a:pt x="653" y="840"/>
                    <a:pt x="840" y="652"/>
                    <a:pt x="840" y="423"/>
                  </a:cubicBezTo>
                  <a:cubicBezTo>
                    <a:pt x="840" y="188"/>
                    <a:pt x="653" y="0"/>
                    <a:pt x="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82"/>
            <p:cNvSpPr/>
            <p:nvPr/>
          </p:nvSpPr>
          <p:spPr>
            <a:xfrm>
              <a:off x="2668004" y="2305172"/>
              <a:ext cx="10956" cy="10956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08" y="0"/>
                  </a:moveTo>
                  <a:cubicBezTo>
                    <a:pt x="97" y="0"/>
                    <a:pt x="0" y="97"/>
                    <a:pt x="0" y="208"/>
                  </a:cubicBezTo>
                  <a:cubicBezTo>
                    <a:pt x="0" y="326"/>
                    <a:pt x="97" y="416"/>
                    <a:pt x="208" y="416"/>
                  </a:cubicBezTo>
                  <a:cubicBezTo>
                    <a:pt x="326" y="416"/>
                    <a:pt x="417" y="326"/>
                    <a:pt x="417" y="208"/>
                  </a:cubicBezTo>
                  <a:cubicBezTo>
                    <a:pt x="417" y="97"/>
                    <a:pt x="326" y="0"/>
                    <a:pt x="208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5" name="Google Shape;6635;p82"/>
          <p:cNvGrpSpPr/>
          <p:nvPr/>
        </p:nvGrpSpPr>
        <p:grpSpPr>
          <a:xfrm>
            <a:off x="2970874" y="2329763"/>
            <a:ext cx="403651" cy="305996"/>
            <a:chOff x="2970874" y="2329763"/>
            <a:chExt cx="403651" cy="305996"/>
          </a:xfrm>
        </p:grpSpPr>
        <p:sp>
          <p:nvSpPr>
            <p:cNvPr id="6636" name="Google Shape;6636;p82"/>
            <p:cNvSpPr/>
            <p:nvPr/>
          </p:nvSpPr>
          <p:spPr>
            <a:xfrm>
              <a:off x="3054158" y="2352909"/>
              <a:ext cx="98233" cy="259704"/>
            </a:xfrm>
            <a:custGeom>
              <a:avLst/>
              <a:gdLst/>
              <a:ahLst/>
              <a:cxnLst/>
              <a:rect l="l" t="t" r="r" b="b"/>
              <a:pathLst>
                <a:path w="3739" h="9885" extrusionOk="0">
                  <a:moveTo>
                    <a:pt x="3739" y="1"/>
                  </a:moveTo>
                  <a:lnTo>
                    <a:pt x="3572" y="49"/>
                  </a:lnTo>
                  <a:cubicBezTo>
                    <a:pt x="2053" y="507"/>
                    <a:pt x="777" y="1533"/>
                    <a:pt x="0" y="2914"/>
                  </a:cubicBezTo>
                  <a:lnTo>
                    <a:pt x="0" y="6964"/>
                  </a:lnTo>
                  <a:cubicBezTo>
                    <a:pt x="777" y="8352"/>
                    <a:pt x="2053" y="9378"/>
                    <a:pt x="3572" y="9836"/>
                  </a:cubicBezTo>
                  <a:lnTo>
                    <a:pt x="3739" y="9885"/>
                  </a:lnTo>
                  <a:lnTo>
                    <a:pt x="3739" y="1"/>
                  </a:lnTo>
                  <a:close/>
                </a:path>
              </a:pathLst>
            </a:custGeom>
            <a:solidFill>
              <a:srgbClr val="A4B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82"/>
            <p:cNvSpPr/>
            <p:nvPr/>
          </p:nvSpPr>
          <p:spPr>
            <a:xfrm>
              <a:off x="3054158" y="2512908"/>
              <a:ext cx="98233" cy="99704"/>
            </a:xfrm>
            <a:custGeom>
              <a:avLst/>
              <a:gdLst/>
              <a:ahLst/>
              <a:cxnLst/>
              <a:rect l="l" t="t" r="r" b="b"/>
              <a:pathLst>
                <a:path w="3739" h="3795" extrusionOk="0">
                  <a:moveTo>
                    <a:pt x="0" y="1"/>
                  </a:moveTo>
                  <a:lnTo>
                    <a:pt x="0" y="874"/>
                  </a:lnTo>
                  <a:cubicBezTo>
                    <a:pt x="777" y="2262"/>
                    <a:pt x="2053" y="3288"/>
                    <a:pt x="3572" y="3746"/>
                  </a:cubicBezTo>
                  <a:lnTo>
                    <a:pt x="3739" y="3795"/>
                  </a:lnTo>
                  <a:lnTo>
                    <a:pt x="3739" y="2921"/>
                  </a:lnTo>
                  <a:lnTo>
                    <a:pt x="3572" y="2865"/>
                  </a:lnTo>
                  <a:cubicBezTo>
                    <a:pt x="2053" y="2414"/>
                    <a:pt x="777" y="1381"/>
                    <a:pt x="0" y="1"/>
                  </a:cubicBezTo>
                  <a:close/>
                </a:path>
              </a:pathLst>
            </a:custGeom>
            <a:solidFill>
              <a:srgbClr val="7A89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82"/>
            <p:cNvSpPr/>
            <p:nvPr/>
          </p:nvSpPr>
          <p:spPr>
            <a:xfrm>
              <a:off x="2970874" y="2429441"/>
              <a:ext cx="83310" cy="106456"/>
            </a:xfrm>
            <a:custGeom>
              <a:avLst/>
              <a:gdLst/>
              <a:ahLst/>
              <a:cxnLst/>
              <a:rect l="l" t="t" r="r" b="b"/>
              <a:pathLst>
                <a:path w="3171" h="4052" extrusionOk="0">
                  <a:moveTo>
                    <a:pt x="1381" y="1"/>
                  </a:moveTo>
                  <a:cubicBezTo>
                    <a:pt x="618" y="1"/>
                    <a:pt x="0" y="618"/>
                    <a:pt x="0" y="1381"/>
                  </a:cubicBezTo>
                  <a:lnTo>
                    <a:pt x="0" y="2678"/>
                  </a:lnTo>
                  <a:cubicBezTo>
                    <a:pt x="0" y="3434"/>
                    <a:pt x="618" y="4051"/>
                    <a:pt x="1381" y="4051"/>
                  </a:cubicBezTo>
                  <a:lnTo>
                    <a:pt x="3170" y="4051"/>
                  </a:lnTo>
                  <a:lnTo>
                    <a:pt x="3170" y="1"/>
                  </a:lnTo>
                  <a:close/>
                </a:path>
              </a:pathLst>
            </a:custGeom>
            <a:solidFill>
              <a:srgbClr val="7A89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82"/>
            <p:cNvSpPr/>
            <p:nvPr/>
          </p:nvSpPr>
          <p:spPr>
            <a:xfrm>
              <a:off x="2970874" y="2476652"/>
              <a:ext cx="83310" cy="59244"/>
            </a:xfrm>
            <a:custGeom>
              <a:avLst/>
              <a:gdLst/>
              <a:ahLst/>
              <a:cxnLst/>
              <a:rect l="l" t="t" r="r" b="b"/>
              <a:pathLst>
                <a:path w="3171" h="2255" extrusionOk="0">
                  <a:moveTo>
                    <a:pt x="0" y="0"/>
                  </a:moveTo>
                  <a:lnTo>
                    <a:pt x="0" y="881"/>
                  </a:lnTo>
                  <a:cubicBezTo>
                    <a:pt x="0" y="1637"/>
                    <a:pt x="618" y="2254"/>
                    <a:pt x="1381" y="2254"/>
                  </a:cubicBezTo>
                  <a:lnTo>
                    <a:pt x="3170" y="2254"/>
                  </a:lnTo>
                  <a:lnTo>
                    <a:pt x="3170" y="1381"/>
                  </a:lnTo>
                  <a:lnTo>
                    <a:pt x="1381" y="1381"/>
                  </a:lnTo>
                  <a:cubicBezTo>
                    <a:pt x="618" y="1381"/>
                    <a:pt x="0" y="763"/>
                    <a:pt x="0" y="0"/>
                  </a:cubicBezTo>
                  <a:close/>
                </a:path>
              </a:pathLst>
            </a:custGeom>
            <a:solidFill>
              <a:srgbClr val="61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82"/>
            <p:cNvSpPr/>
            <p:nvPr/>
          </p:nvSpPr>
          <p:spPr>
            <a:xfrm>
              <a:off x="3215760" y="2442156"/>
              <a:ext cx="33392" cy="81313"/>
            </a:xfrm>
            <a:custGeom>
              <a:avLst/>
              <a:gdLst/>
              <a:ahLst/>
              <a:cxnLst/>
              <a:rect l="l" t="t" r="r" b="b"/>
              <a:pathLst>
                <a:path w="1271" h="3095" extrusionOk="0">
                  <a:moveTo>
                    <a:pt x="308" y="0"/>
                  </a:moveTo>
                  <a:cubicBezTo>
                    <a:pt x="141" y="0"/>
                    <a:pt x="0" y="208"/>
                    <a:pt x="140" y="370"/>
                  </a:cubicBezTo>
                  <a:cubicBezTo>
                    <a:pt x="792" y="1022"/>
                    <a:pt x="792" y="2069"/>
                    <a:pt x="140" y="2721"/>
                  </a:cubicBezTo>
                  <a:cubicBezTo>
                    <a:pt x="57" y="2804"/>
                    <a:pt x="57" y="2943"/>
                    <a:pt x="140" y="3026"/>
                  </a:cubicBezTo>
                  <a:cubicBezTo>
                    <a:pt x="186" y="3072"/>
                    <a:pt x="245" y="3095"/>
                    <a:pt x="302" y="3095"/>
                  </a:cubicBezTo>
                  <a:cubicBezTo>
                    <a:pt x="358" y="3095"/>
                    <a:pt x="412" y="3074"/>
                    <a:pt x="452" y="3033"/>
                  </a:cubicBezTo>
                  <a:cubicBezTo>
                    <a:pt x="1271" y="2208"/>
                    <a:pt x="1271" y="883"/>
                    <a:pt x="452" y="58"/>
                  </a:cubicBezTo>
                  <a:cubicBezTo>
                    <a:pt x="406" y="18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DFE6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82"/>
            <p:cNvSpPr/>
            <p:nvPr/>
          </p:nvSpPr>
          <p:spPr>
            <a:xfrm>
              <a:off x="3256561" y="2401513"/>
              <a:ext cx="55829" cy="162627"/>
            </a:xfrm>
            <a:custGeom>
              <a:avLst/>
              <a:gdLst/>
              <a:ahLst/>
              <a:cxnLst/>
              <a:rect l="l" t="t" r="r" b="b"/>
              <a:pathLst>
                <a:path w="2125" h="6190" extrusionOk="0">
                  <a:moveTo>
                    <a:pt x="308" y="1"/>
                  </a:moveTo>
                  <a:cubicBezTo>
                    <a:pt x="141" y="1"/>
                    <a:pt x="1" y="207"/>
                    <a:pt x="141" y="363"/>
                  </a:cubicBezTo>
                  <a:cubicBezTo>
                    <a:pt x="1646" y="1875"/>
                    <a:pt x="1646" y="4310"/>
                    <a:pt x="141" y="5822"/>
                  </a:cubicBezTo>
                  <a:cubicBezTo>
                    <a:pt x="58" y="5905"/>
                    <a:pt x="58" y="6044"/>
                    <a:pt x="141" y="6127"/>
                  </a:cubicBezTo>
                  <a:cubicBezTo>
                    <a:pt x="183" y="6169"/>
                    <a:pt x="238" y="6190"/>
                    <a:pt x="294" y="6190"/>
                  </a:cubicBezTo>
                  <a:cubicBezTo>
                    <a:pt x="351" y="6190"/>
                    <a:pt x="408" y="6169"/>
                    <a:pt x="453" y="6127"/>
                  </a:cubicBezTo>
                  <a:cubicBezTo>
                    <a:pt x="2125" y="4449"/>
                    <a:pt x="2125" y="1737"/>
                    <a:pt x="453" y="58"/>
                  </a:cubicBezTo>
                  <a:cubicBezTo>
                    <a:pt x="407" y="18"/>
                    <a:pt x="356" y="1"/>
                    <a:pt x="308" y="1"/>
                  </a:cubicBezTo>
                  <a:close/>
                </a:path>
              </a:pathLst>
            </a:custGeom>
            <a:solidFill>
              <a:srgbClr val="DFE6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82"/>
            <p:cNvSpPr/>
            <p:nvPr/>
          </p:nvSpPr>
          <p:spPr>
            <a:xfrm>
              <a:off x="3296653" y="2361421"/>
              <a:ext cx="77872" cy="242758"/>
            </a:xfrm>
            <a:custGeom>
              <a:avLst/>
              <a:gdLst/>
              <a:ahLst/>
              <a:cxnLst/>
              <a:rect l="l" t="t" r="r" b="b"/>
              <a:pathLst>
                <a:path w="2964" h="9240" extrusionOk="0">
                  <a:moveTo>
                    <a:pt x="302" y="1"/>
                  </a:moveTo>
                  <a:cubicBezTo>
                    <a:pt x="137" y="1"/>
                    <a:pt x="1" y="208"/>
                    <a:pt x="141" y="370"/>
                  </a:cubicBezTo>
                  <a:cubicBezTo>
                    <a:pt x="2478" y="2715"/>
                    <a:pt x="2478" y="6516"/>
                    <a:pt x="141" y="8867"/>
                  </a:cubicBezTo>
                  <a:cubicBezTo>
                    <a:pt x="51" y="8950"/>
                    <a:pt x="51" y="9089"/>
                    <a:pt x="141" y="9172"/>
                  </a:cubicBezTo>
                  <a:cubicBezTo>
                    <a:pt x="183" y="9217"/>
                    <a:pt x="238" y="9240"/>
                    <a:pt x="294" y="9240"/>
                  </a:cubicBezTo>
                  <a:cubicBezTo>
                    <a:pt x="349" y="9240"/>
                    <a:pt x="405" y="9217"/>
                    <a:pt x="446" y="9172"/>
                  </a:cubicBezTo>
                  <a:cubicBezTo>
                    <a:pt x="2964" y="6661"/>
                    <a:pt x="2964" y="2576"/>
                    <a:pt x="446" y="58"/>
                  </a:cubicBezTo>
                  <a:cubicBezTo>
                    <a:pt x="400" y="18"/>
                    <a:pt x="350" y="1"/>
                    <a:pt x="302" y="1"/>
                  </a:cubicBezTo>
                  <a:close/>
                </a:path>
              </a:pathLst>
            </a:custGeom>
            <a:solidFill>
              <a:srgbClr val="DFE6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82"/>
            <p:cNvSpPr/>
            <p:nvPr/>
          </p:nvSpPr>
          <p:spPr>
            <a:xfrm>
              <a:off x="3151287" y="2329763"/>
              <a:ext cx="37727" cy="305996"/>
            </a:xfrm>
            <a:custGeom>
              <a:avLst/>
              <a:gdLst/>
              <a:ahLst/>
              <a:cxnLst/>
              <a:rect l="l" t="t" r="r" b="b"/>
              <a:pathLst>
                <a:path w="1436" h="11647" extrusionOk="0">
                  <a:moveTo>
                    <a:pt x="458" y="1"/>
                  </a:moveTo>
                  <a:cubicBezTo>
                    <a:pt x="208" y="1"/>
                    <a:pt x="0" y="202"/>
                    <a:pt x="0" y="451"/>
                  </a:cubicBezTo>
                  <a:lnTo>
                    <a:pt x="0" y="11196"/>
                  </a:lnTo>
                  <a:cubicBezTo>
                    <a:pt x="0" y="11445"/>
                    <a:pt x="208" y="11646"/>
                    <a:pt x="458" y="11646"/>
                  </a:cubicBezTo>
                  <a:lnTo>
                    <a:pt x="985" y="11646"/>
                  </a:lnTo>
                  <a:cubicBezTo>
                    <a:pt x="1235" y="11646"/>
                    <a:pt x="1436" y="11445"/>
                    <a:pt x="1436" y="11196"/>
                  </a:cubicBezTo>
                  <a:lnTo>
                    <a:pt x="1436" y="451"/>
                  </a:lnTo>
                  <a:cubicBezTo>
                    <a:pt x="1436" y="202"/>
                    <a:pt x="1235" y="1"/>
                    <a:pt x="985" y="1"/>
                  </a:cubicBezTo>
                  <a:close/>
                </a:path>
              </a:pathLst>
            </a:custGeom>
            <a:solidFill>
              <a:srgbClr val="7A89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82"/>
            <p:cNvSpPr/>
            <p:nvPr/>
          </p:nvSpPr>
          <p:spPr>
            <a:xfrm>
              <a:off x="3151287" y="2329763"/>
              <a:ext cx="30450" cy="305996"/>
            </a:xfrm>
            <a:custGeom>
              <a:avLst/>
              <a:gdLst/>
              <a:ahLst/>
              <a:cxnLst/>
              <a:rect l="l" t="t" r="r" b="b"/>
              <a:pathLst>
                <a:path w="1159" h="11647" extrusionOk="0">
                  <a:moveTo>
                    <a:pt x="458" y="1"/>
                  </a:moveTo>
                  <a:cubicBezTo>
                    <a:pt x="208" y="1"/>
                    <a:pt x="0" y="202"/>
                    <a:pt x="0" y="451"/>
                  </a:cubicBezTo>
                  <a:lnTo>
                    <a:pt x="0" y="11196"/>
                  </a:lnTo>
                  <a:cubicBezTo>
                    <a:pt x="0" y="11445"/>
                    <a:pt x="208" y="11646"/>
                    <a:pt x="458" y="11646"/>
                  </a:cubicBezTo>
                  <a:lnTo>
                    <a:pt x="985" y="11646"/>
                  </a:lnTo>
                  <a:cubicBezTo>
                    <a:pt x="1041" y="11646"/>
                    <a:pt x="1103" y="11633"/>
                    <a:pt x="1158" y="11612"/>
                  </a:cubicBezTo>
                  <a:cubicBezTo>
                    <a:pt x="985" y="11542"/>
                    <a:pt x="881" y="11376"/>
                    <a:pt x="881" y="11196"/>
                  </a:cubicBezTo>
                  <a:lnTo>
                    <a:pt x="881" y="451"/>
                  </a:lnTo>
                  <a:cubicBezTo>
                    <a:pt x="881" y="271"/>
                    <a:pt x="992" y="105"/>
                    <a:pt x="1158" y="35"/>
                  </a:cubicBezTo>
                  <a:cubicBezTo>
                    <a:pt x="1103" y="8"/>
                    <a:pt x="1048" y="1"/>
                    <a:pt x="985" y="1"/>
                  </a:cubicBezTo>
                  <a:close/>
                </a:path>
              </a:pathLst>
            </a:custGeom>
            <a:solidFill>
              <a:srgbClr val="61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5" name="Google Shape;6645;p82"/>
          <p:cNvGrpSpPr/>
          <p:nvPr/>
        </p:nvGrpSpPr>
        <p:grpSpPr>
          <a:xfrm>
            <a:off x="3545795" y="2318755"/>
            <a:ext cx="387835" cy="327933"/>
            <a:chOff x="3545795" y="2318755"/>
            <a:chExt cx="387835" cy="327933"/>
          </a:xfrm>
        </p:grpSpPr>
        <p:sp>
          <p:nvSpPr>
            <p:cNvPr id="6646" name="Google Shape;6646;p82"/>
            <p:cNvSpPr/>
            <p:nvPr/>
          </p:nvSpPr>
          <p:spPr>
            <a:xfrm>
              <a:off x="3565315" y="2318755"/>
              <a:ext cx="11691" cy="57694"/>
            </a:xfrm>
            <a:custGeom>
              <a:avLst/>
              <a:gdLst/>
              <a:ahLst/>
              <a:cxnLst/>
              <a:rect l="l" t="t" r="r" b="b"/>
              <a:pathLst>
                <a:path w="445" h="2196" extrusionOk="0">
                  <a:moveTo>
                    <a:pt x="222" y="0"/>
                  </a:moveTo>
                  <a:cubicBezTo>
                    <a:pt x="111" y="0"/>
                    <a:pt x="0" y="73"/>
                    <a:pt x="0" y="218"/>
                  </a:cubicBezTo>
                  <a:lnTo>
                    <a:pt x="0" y="1973"/>
                  </a:lnTo>
                  <a:cubicBezTo>
                    <a:pt x="0" y="2091"/>
                    <a:pt x="97" y="2195"/>
                    <a:pt x="222" y="2195"/>
                  </a:cubicBezTo>
                  <a:cubicBezTo>
                    <a:pt x="347" y="2195"/>
                    <a:pt x="444" y="2091"/>
                    <a:pt x="444" y="1973"/>
                  </a:cubicBezTo>
                  <a:lnTo>
                    <a:pt x="444" y="218"/>
                  </a:lnTo>
                  <a:cubicBezTo>
                    <a:pt x="444" y="73"/>
                    <a:pt x="333" y="0"/>
                    <a:pt x="222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82"/>
            <p:cNvSpPr/>
            <p:nvPr/>
          </p:nvSpPr>
          <p:spPr>
            <a:xfrm>
              <a:off x="3545795" y="2318755"/>
              <a:ext cx="11691" cy="57694"/>
            </a:xfrm>
            <a:custGeom>
              <a:avLst/>
              <a:gdLst/>
              <a:ahLst/>
              <a:cxnLst/>
              <a:rect l="l" t="t" r="r" b="b"/>
              <a:pathLst>
                <a:path w="445" h="2196" extrusionOk="0">
                  <a:moveTo>
                    <a:pt x="223" y="0"/>
                  </a:moveTo>
                  <a:cubicBezTo>
                    <a:pt x="112" y="0"/>
                    <a:pt x="1" y="73"/>
                    <a:pt x="1" y="218"/>
                  </a:cubicBezTo>
                  <a:lnTo>
                    <a:pt x="1" y="1973"/>
                  </a:lnTo>
                  <a:cubicBezTo>
                    <a:pt x="1" y="2091"/>
                    <a:pt x="98" y="2195"/>
                    <a:pt x="223" y="2195"/>
                  </a:cubicBezTo>
                  <a:cubicBezTo>
                    <a:pt x="341" y="2195"/>
                    <a:pt x="445" y="2091"/>
                    <a:pt x="445" y="1973"/>
                  </a:cubicBezTo>
                  <a:lnTo>
                    <a:pt x="445" y="218"/>
                  </a:lnTo>
                  <a:cubicBezTo>
                    <a:pt x="445" y="73"/>
                    <a:pt x="334" y="0"/>
                    <a:pt x="223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82"/>
            <p:cNvSpPr/>
            <p:nvPr/>
          </p:nvSpPr>
          <p:spPr>
            <a:xfrm>
              <a:off x="3584888" y="2318755"/>
              <a:ext cx="11796" cy="57694"/>
            </a:xfrm>
            <a:custGeom>
              <a:avLst/>
              <a:gdLst/>
              <a:ahLst/>
              <a:cxnLst/>
              <a:rect l="l" t="t" r="r" b="b"/>
              <a:pathLst>
                <a:path w="449" h="2196" extrusionOk="0">
                  <a:moveTo>
                    <a:pt x="224" y="0"/>
                  </a:moveTo>
                  <a:cubicBezTo>
                    <a:pt x="112" y="0"/>
                    <a:pt x="1" y="73"/>
                    <a:pt x="4" y="218"/>
                  </a:cubicBezTo>
                  <a:lnTo>
                    <a:pt x="4" y="1973"/>
                  </a:lnTo>
                  <a:cubicBezTo>
                    <a:pt x="4" y="2091"/>
                    <a:pt x="101" y="2195"/>
                    <a:pt x="226" y="2195"/>
                  </a:cubicBezTo>
                  <a:cubicBezTo>
                    <a:pt x="344" y="2195"/>
                    <a:pt x="448" y="2091"/>
                    <a:pt x="448" y="1973"/>
                  </a:cubicBezTo>
                  <a:lnTo>
                    <a:pt x="448" y="218"/>
                  </a:lnTo>
                  <a:cubicBezTo>
                    <a:pt x="448" y="73"/>
                    <a:pt x="335" y="0"/>
                    <a:pt x="224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49" name="Google Shape;6649;p82"/>
            <p:cNvGrpSpPr/>
            <p:nvPr/>
          </p:nvGrpSpPr>
          <p:grpSpPr>
            <a:xfrm>
              <a:off x="3545795" y="2322301"/>
              <a:ext cx="387835" cy="324387"/>
              <a:chOff x="3545795" y="2322301"/>
              <a:chExt cx="387835" cy="324387"/>
            </a:xfrm>
          </p:grpSpPr>
          <p:sp>
            <p:nvSpPr>
              <p:cNvPr id="6650" name="Google Shape;6650;p82"/>
              <p:cNvSpPr/>
              <p:nvPr/>
            </p:nvSpPr>
            <p:spPr>
              <a:xfrm>
                <a:off x="3613604" y="2355089"/>
                <a:ext cx="258968" cy="258994"/>
              </a:xfrm>
              <a:custGeom>
                <a:avLst/>
                <a:gdLst/>
                <a:ahLst/>
                <a:cxnLst/>
                <a:rect l="l" t="t" r="r" b="b"/>
                <a:pathLst>
                  <a:path w="9857" h="9858" extrusionOk="0">
                    <a:moveTo>
                      <a:pt x="4932" y="1"/>
                    </a:moveTo>
                    <a:cubicBezTo>
                      <a:pt x="2213" y="1"/>
                      <a:pt x="0" y="2206"/>
                      <a:pt x="0" y="4925"/>
                    </a:cubicBezTo>
                    <a:cubicBezTo>
                      <a:pt x="0" y="7651"/>
                      <a:pt x="2213" y="9857"/>
                      <a:pt x="4932" y="9857"/>
                    </a:cubicBezTo>
                    <a:cubicBezTo>
                      <a:pt x="7651" y="9857"/>
                      <a:pt x="9857" y="7651"/>
                      <a:pt x="9857" y="4925"/>
                    </a:cubicBezTo>
                    <a:cubicBezTo>
                      <a:pt x="9857" y="2206"/>
                      <a:pt x="7651" y="1"/>
                      <a:pt x="4932" y="1"/>
                    </a:cubicBezTo>
                    <a:close/>
                  </a:path>
                </a:pathLst>
              </a:custGeom>
              <a:solidFill>
                <a:srgbClr val="C3C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1" name="Google Shape;6651;p82"/>
              <p:cNvSpPr/>
              <p:nvPr/>
            </p:nvSpPr>
            <p:spPr>
              <a:xfrm>
                <a:off x="3639667" y="2380968"/>
                <a:ext cx="207027" cy="207054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7881" extrusionOk="0">
                    <a:moveTo>
                      <a:pt x="3940" y="1"/>
                    </a:moveTo>
                    <a:cubicBezTo>
                      <a:pt x="1762" y="1"/>
                      <a:pt x="0" y="1769"/>
                      <a:pt x="0" y="3940"/>
                    </a:cubicBezTo>
                    <a:cubicBezTo>
                      <a:pt x="0" y="6118"/>
                      <a:pt x="1762" y="7880"/>
                      <a:pt x="3940" y="7880"/>
                    </a:cubicBezTo>
                    <a:cubicBezTo>
                      <a:pt x="6118" y="7880"/>
                      <a:pt x="7880" y="6118"/>
                      <a:pt x="7880" y="3940"/>
                    </a:cubicBezTo>
                    <a:cubicBezTo>
                      <a:pt x="7880" y="1769"/>
                      <a:pt x="6118" y="1"/>
                      <a:pt x="3940" y="1"/>
                    </a:cubicBezTo>
                    <a:close/>
                  </a:path>
                </a:pathLst>
              </a:custGeom>
              <a:solidFill>
                <a:srgbClr val="F2F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2" name="Google Shape;6652;p82"/>
              <p:cNvSpPr/>
              <p:nvPr/>
            </p:nvSpPr>
            <p:spPr>
              <a:xfrm>
                <a:off x="3722583" y="2380968"/>
                <a:ext cx="129392" cy="207080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7882" extrusionOk="0">
                    <a:moveTo>
                      <a:pt x="784" y="1"/>
                    </a:moveTo>
                    <a:cubicBezTo>
                      <a:pt x="520" y="1"/>
                      <a:pt x="257" y="28"/>
                      <a:pt x="0" y="84"/>
                    </a:cubicBezTo>
                    <a:cubicBezTo>
                      <a:pt x="1831" y="458"/>
                      <a:pt x="3149" y="2068"/>
                      <a:pt x="3149" y="3940"/>
                    </a:cubicBezTo>
                    <a:cubicBezTo>
                      <a:pt x="3149" y="5813"/>
                      <a:pt x="1831" y="7429"/>
                      <a:pt x="0" y="7804"/>
                    </a:cubicBezTo>
                    <a:cubicBezTo>
                      <a:pt x="263" y="7857"/>
                      <a:pt x="524" y="7882"/>
                      <a:pt x="781" y="7882"/>
                    </a:cubicBezTo>
                    <a:cubicBezTo>
                      <a:pt x="2758" y="7882"/>
                      <a:pt x="4486" y="6386"/>
                      <a:pt x="4689" y="4336"/>
                    </a:cubicBezTo>
                    <a:cubicBezTo>
                      <a:pt x="4925" y="2019"/>
                      <a:pt x="3107" y="8"/>
                      <a:pt x="784" y="1"/>
                    </a:cubicBezTo>
                    <a:close/>
                  </a:path>
                </a:pathLst>
              </a:custGeom>
              <a:solidFill>
                <a:srgbClr val="E4EA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3" name="Google Shape;6653;p82"/>
              <p:cNvSpPr/>
              <p:nvPr/>
            </p:nvSpPr>
            <p:spPr>
              <a:xfrm>
                <a:off x="3895140" y="2322301"/>
                <a:ext cx="38489" cy="324387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2347" extrusionOk="0">
                    <a:moveTo>
                      <a:pt x="1450" y="0"/>
                    </a:moveTo>
                    <a:cubicBezTo>
                      <a:pt x="556" y="541"/>
                      <a:pt x="1" y="1512"/>
                      <a:pt x="1" y="2567"/>
                    </a:cubicBezTo>
                    <a:lnTo>
                      <a:pt x="1" y="5986"/>
                    </a:lnTo>
                    <a:cubicBezTo>
                      <a:pt x="1" y="6204"/>
                      <a:pt x="315" y="6392"/>
                      <a:pt x="576" y="6392"/>
                    </a:cubicBezTo>
                    <a:cubicBezTo>
                      <a:pt x="597" y="6392"/>
                      <a:pt x="618" y="6391"/>
                      <a:pt x="639" y="6388"/>
                    </a:cubicBezTo>
                    <a:lnTo>
                      <a:pt x="639" y="7450"/>
                    </a:lnTo>
                    <a:cubicBezTo>
                      <a:pt x="639" y="8747"/>
                      <a:pt x="285" y="11057"/>
                      <a:pt x="285" y="11542"/>
                    </a:cubicBezTo>
                    <a:cubicBezTo>
                      <a:pt x="285" y="12090"/>
                      <a:pt x="514" y="12347"/>
                      <a:pt x="868" y="12347"/>
                    </a:cubicBezTo>
                    <a:cubicBezTo>
                      <a:pt x="1214" y="12347"/>
                      <a:pt x="1464" y="12090"/>
                      <a:pt x="1464" y="11542"/>
                    </a:cubicBezTo>
                    <a:cubicBezTo>
                      <a:pt x="1464" y="11542"/>
                      <a:pt x="1464" y="4211"/>
                      <a:pt x="1450" y="7"/>
                    </a:cubicBezTo>
                    <a:lnTo>
                      <a:pt x="1450" y="0"/>
                    </a:lnTo>
                    <a:close/>
                  </a:path>
                </a:pathLst>
              </a:custGeom>
              <a:solidFill>
                <a:srgbClr val="95A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4" name="Google Shape;6654;p82"/>
              <p:cNvSpPr/>
              <p:nvPr/>
            </p:nvSpPr>
            <p:spPr>
              <a:xfrm>
                <a:off x="3895140" y="2322301"/>
                <a:ext cx="38489" cy="16796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6393" extrusionOk="0">
                    <a:moveTo>
                      <a:pt x="1450" y="0"/>
                    </a:moveTo>
                    <a:cubicBezTo>
                      <a:pt x="556" y="541"/>
                      <a:pt x="1" y="1512"/>
                      <a:pt x="1" y="2567"/>
                    </a:cubicBezTo>
                    <a:lnTo>
                      <a:pt x="1" y="5993"/>
                    </a:lnTo>
                    <a:cubicBezTo>
                      <a:pt x="1" y="6205"/>
                      <a:pt x="314" y="6392"/>
                      <a:pt x="576" y="6392"/>
                    </a:cubicBezTo>
                    <a:cubicBezTo>
                      <a:pt x="597" y="6392"/>
                      <a:pt x="618" y="6391"/>
                      <a:pt x="639" y="6388"/>
                    </a:cubicBezTo>
                    <a:lnTo>
                      <a:pt x="1464" y="6375"/>
                    </a:lnTo>
                    <a:cubicBezTo>
                      <a:pt x="1457" y="4356"/>
                      <a:pt x="1450" y="1686"/>
                      <a:pt x="1450" y="7"/>
                    </a:cubicBezTo>
                    <a:lnTo>
                      <a:pt x="1450" y="0"/>
                    </a:lnTo>
                    <a:close/>
                  </a:path>
                </a:pathLst>
              </a:custGeom>
              <a:solidFill>
                <a:srgbClr val="C7D0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5" name="Google Shape;6655;p82"/>
              <p:cNvSpPr/>
              <p:nvPr/>
            </p:nvSpPr>
            <p:spPr>
              <a:xfrm>
                <a:off x="3545795" y="2370590"/>
                <a:ext cx="50890" cy="275021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0468" extrusionOk="0">
                    <a:moveTo>
                      <a:pt x="1" y="0"/>
                    </a:moveTo>
                    <a:lnTo>
                      <a:pt x="1" y="1138"/>
                    </a:lnTo>
                    <a:cubicBezTo>
                      <a:pt x="1" y="1332"/>
                      <a:pt x="98" y="1519"/>
                      <a:pt x="265" y="1637"/>
                    </a:cubicBezTo>
                    <a:cubicBezTo>
                      <a:pt x="424" y="1727"/>
                      <a:pt x="549" y="2060"/>
                      <a:pt x="549" y="2241"/>
                    </a:cubicBezTo>
                    <a:lnTo>
                      <a:pt x="549" y="3912"/>
                    </a:lnTo>
                    <a:cubicBezTo>
                      <a:pt x="549" y="5286"/>
                      <a:pt x="535" y="6652"/>
                      <a:pt x="389" y="8019"/>
                    </a:cubicBezTo>
                    <a:cubicBezTo>
                      <a:pt x="299" y="8830"/>
                      <a:pt x="251" y="9551"/>
                      <a:pt x="251" y="9718"/>
                    </a:cubicBezTo>
                    <a:cubicBezTo>
                      <a:pt x="230" y="10127"/>
                      <a:pt x="556" y="10467"/>
                      <a:pt x="965" y="10467"/>
                    </a:cubicBezTo>
                    <a:cubicBezTo>
                      <a:pt x="1381" y="10467"/>
                      <a:pt x="1707" y="10127"/>
                      <a:pt x="1686" y="9718"/>
                    </a:cubicBezTo>
                    <a:cubicBezTo>
                      <a:pt x="1686" y="9551"/>
                      <a:pt x="1638" y="8830"/>
                      <a:pt x="1548" y="8019"/>
                    </a:cubicBezTo>
                    <a:cubicBezTo>
                      <a:pt x="1402" y="6659"/>
                      <a:pt x="1388" y="5286"/>
                      <a:pt x="1388" y="3912"/>
                    </a:cubicBezTo>
                    <a:lnTo>
                      <a:pt x="1388" y="2255"/>
                    </a:lnTo>
                    <a:cubicBezTo>
                      <a:pt x="1402" y="1991"/>
                      <a:pt x="1534" y="1755"/>
                      <a:pt x="1742" y="1596"/>
                    </a:cubicBezTo>
                    <a:cubicBezTo>
                      <a:pt x="1881" y="1505"/>
                      <a:pt x="1936" y="1304"/>
                      <a:pt x="1936" y="1138"/>
                    </a:cubicBezTo>
                    <a:lnTo>
                      <a:pt x="1936" y="0"/>
                    </a:lnTo>
                    <a:close/>
                  </a:path>
                </a:pathLst>
              </a:custGeom>
              <a:solidFill>
                <a:srgbClr val="95A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6" name="Google Shape;6656;p82"/>
              <p:cNvSpPr/>
              <p:nvPr/>
            </p:nvSpPr>
            <p:spPr>
              <a:xfrm>
                <a:off x="3545795" y="2370590"/>
                <a:ext cx="50890" cy="5924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2255" extrusionOk="0">
                    <a:moveTo>
                      <a:pt x="1" y="0"/>
                    </a:moveTo>
                    <a:lnTo>
                      <a:pt x="1" y="1138"/>
                    </a:lnTo>
                    <a:cubicBezTo>
                      <a:pt x="1" y="1332"/>
                      <a:pt x="98" y="1519"/>
                      <a:pt x="265" y="1637"/>
                    </a:cubicBezTo>
                    <a:cubicBezTo>
                      <a:pt x="424" y="1727"/>
                      <a:pt x="549" y="2060"/>
                      <a:pt x="549" y="2241"/>
                    </a:cubicBezTo>
                    <a:lnTo>
                      <a:pt x="1388" y="2255"/>
                    </a:lnTo>
                    <a:cubicBezTo>
                      <a:pt x="1402" y="1991"/>
                      <a:pt x="1534" y="1755"/>
                      <a:pt x="1742" y="1603"/>
                    </a:cubicBezTo>
                    <a:cubicBezTo>
                      <a:pt x="1881" y="1505"/>
                      <a:pt x="1936" y="1304"/>
                      <a:pt x="1936" y="1138"/>
                    </a:cubicBezTo>
                    <a:lnTo>
                      <a:pt x="1936" y="0"/>
                    </a:lnTo>
                    <a:close/>
                  </a:path>
                </a:pathLst>
              </a:custGeom>
              <a:solidFill>
                <a:srgbClr val="C7D0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57" name="Google Shape;6657;p82"/>
          <p:cNvGrpSpPr/>
          <p:nvPr/>
        </p:nvGrpSpPr>
        <p:grpSpPr>
          <a:xfrm>
            <a:off x="4718468" y="2306984"/>
            <a:ext cx="364294" cy="351552"/>
            <a:chOff x="4718468" y="2306984"/>
            <a:chExt cx="364294" cy="351552"/>
          </a:xfrm>
        </p:grpSpPr>
        <p:sp>
          <p:nvSpPr>
            <p:cNvPr id="6658" name="Google Shape;6658;p82"/>
            <p:cNvSpPr/>
            <p:nvPr/>
          </p:nvSpPr>
          <p:spPr>
            <a:xfrm>
              <a:off x="4718468" y="2472869"/>
              <a:ext cx="55593" cy="57195"/>
            </a:xfrm>
            <a:custGeom>
              <a:avLst/>
              <a:gdLst/>
              <a:ahLst/>
              <a:cxnLst/>
              <a:rect l="l" t="t" r="r" b="b"/>
              <a:pathLst>
                <a:path w="2116" h="2177" extrusionOk="0">
                  <a:moveTo>
                    <a:pt x="784" y="408"/>
                  </a:moveTo>
                  <a:cubicBezTo>
                    <a:pt x="930" y="449"/>
                    <a:pt x="1034" y="560"/>
                    <a:pt x="1082" y="699"/>
                  </a:cubicBezTo>
                  <a:cubicBezTo>
                    <a:pt x="1110" y="762"/>
                    <a:pt x="1124" y="824"/>
                    <a:pt x="1124" y="893"/>
                  </a:cubicBezTo>
                  <a:cubicBezTo>
                    <a:pt x="840" y="831"/>
                    <a:pt x="625" y="748"/>
                    <a:pt x="576" y="651"/>
                  </a:cubicBezTo>
                  <a:cubicBezTo>
                    <a:pt x="555" y="609"/>
                    <a:pt x="604" y="533"/>
                    <a:pt x="632" y="491"/>
                  </a:cubicBezTo>
                  <a:cubicBezTo>
                    <a:pt x="659" y="442"/>
                    <a:pt x="715" y="408"/>
                    <a:pt x="763" y="408"/>
                  </a:cubicBezTo>
                  <a:close/>
                  <a:moveTo>
                    <a:pt x="765" y="1"/>
                  </a:moveTo>
                  <a:cubicBezTo>
                    <a:pt x="584" y="1"/>
                    <a:pt x="415" y="89"/>
                    <a:pt x="306" y="241"/>
                  </a:cubicBezTo>
                  <a:cubicBezTo>
                    <a:pt x="111" y="498"/>
                    <a:pt x="146" y="706"/>
                    <a:pt x="208" y="831"/>
                  </a:cubicBezTo>
                  <a:cubicBezTo>
                    <a:pt x="312" y="1046"/>
                    <a:pt x="576" y="1192"/>
                    <a:pt x="1013" y="1289"/>
                  </a:cubicBezTo>
                  <a:cubicBezTo>
                    <a:pt x="999" y="1303"/>
                    <a:pt x="985" y="1323"/>
                    <a:pt x="971" y="1344"/>
                  </a:cubicBezTo>
                  <a:cubicBezTo>
                    <a:pt x="791" y="1587"/>
                    <a:pt x="514" y="1733"/>
                    <a:pt x="208" y="1746"/>
                  </a:cubicBezTo>
                  <a:cubicBezTo>
                    <a:pt x="91" y="1753"/>
                    <a:pt x="0" y="1844"/>
                    <a:pt x="0" y="1961"/>
                  </a:cubicBezTo>
                  <a:cubicBezTo>
                    <a:pt x="0" y="2079"/>
                    <a:pt x="91" y="2170"/>
                    <a:pt x="201" y="2177"/>
                  </a:cubicBezTo>
                  <a:lnTo>
                    <a:pt x="250" y="2177"/>
                  </a:lnTo>
                  <a:cubicBezTo>
                    <a:pt x="500" y="2177"/>
                    <a:pt x="909" y="2086"/>
                    <a:pt x="1297" y="1594"/>
                  </a:cubicBezTo>
                  <a:cubicBezTo>
                    <a:pt x="1353" y="1525"/>
                    <a:pt x="1401" y="1441"/>
                    <a:pt x="1443" y="1358"/>
                  </a:cubicBezTo>
                  <a:cubicBezTo>
                    <a:pt x="1700" y="1386"/>
                    <a:pt x="1901" y="1386"/>
                    <a:pt x="1908" y="1386"/>
                  </a:cubicBezTo>
                  <a:cubicBezTo>
                    <a:pt x="1912" y="1386"/>
                    <a:pt x="1916" y="1386"/>
                    <a:pt x="1920" y="1386"/>
                  </a:cubicBezTo>
                  <a:cubicBezTo>
                    <a:pt x="2032" y="1386"/>
                    <a:pt x="2116" y="1292"/>
                    <a:pt x="2116" y="1178"/>
                  </a:cubicBezTo>
                  <a:cubicBezTo>
                    <a:pt x="2116" y="1067"/>
                    <a:pt x="2019" y="977"/>
                    <a:pt x="1908" y="977"/>
                  </a:cubicBezTo>
                  <a:cubicBezTo>
                    <a:pt x="1790" y="977"/>
                    <a:pt x="1665" y="970"/>
                    <a:pt x="1540" y="956"/>
                  </a:cubicBezTo>
                  <a:cubicBezTo>
                    <a:pt x="1540" y="817"/>
                    <a:pt x="1519" y="678"/>
                    <a:pt x="1464" y="547"/>
                  </a:cubicBezTo>
                  <a:cubicBezTo>
                    <a:pt x="1346" y="255"/>
                    <a:pt x="1103" y="40"/>
                    <a:pt x="840" y="5"/>
                  </a:cubicBezTo>
                  <a:cubicBezTo>
                    <a:pt x="815" y="2"/>
                    <a:pt x="790" y="1"/>
                    <a:pt x="765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82"/>
            <p:cNvSpPr/>
            <p:nvPr/>
          </p:nvSpPr>
          <p:spPr>
            <a:xfrm>
              <a:off x="4764392" y="2405927"/>
              <a:ext cx="318370" cy="252610"/>
            </a:xfrm>
            <a:custGeom>
              <a:avLst/>
              <a:gdLst/>
              <a:ahLst/>
              <a:cxnLst/>
              <a:rect l="l" t="t" r="r" b="b"/>
              <a:pathLst>
                <a:path w="12118" h="9615" extrusionOk="0">
                  <a:moveTo>
                    <a:pt x="5251" y="1"/>
                  </a:moveTo>
                  <a:cubicBezTo>
                    <a:pt x="2352" y="1"/>
                    <a:pt x="0" y="1326"/>
                    <a:pt x="0" y="4253"/>
                  </a:cubicBezTo>
                  <a:cubicBezTo>
                    <a:pt x="0" y="5938"/>
                    <a:pt x="826" y="7124"/>
                    <a:pt x="2109" y="7804"/>
                  </a:cubicBezTo>
                  <a:cubicBezTo>
                    <a:pt x="2137" y="7825"/>
                    <a:pt x="2157" y="7853"/>
                    <a:pt x="2164" y="7887"/>
                  </a:cubicBezTo>
                  <a:lnTo>
                    <a:pt x="2456" y="9379"/>
                  </a:lnTo>
                  <a:cubicBezTo>
                    <a:pt x="2476" y="9517"/>
                    <a:pt x="2601" y="9615"/>
                    <a:pt x="2747" y="9615"/>
                  </a:cubicBezTo>
                  <a:lnTo>
                    <a:pt x="3711" y="9615"/>
                  </a:lnTo>
                  <a:cubicBezTo>
                    <a:pt x="3857" y="9615"/>
                    <a:pt x="3975" y="9517"/>
                    <a:pt x="4002" y="9379"/>
                  </a:cubicBezTo>
                  <a:lnTo>
                    <a:pt x="4162" y="8546"/>
                  </a:lnTo>
                  <a:cubicBezTo>
                    <a:pt x="4168" y="8495"/>
                    <a:pt x="4222" y="8455"/>
                    <a:pt x="4280" y="8455"/>
                  </a:cubicBezTo>
                  <a:cubicBezTo>
                    <a:pt x="4285" y="8455"/>
                    <a:pt x="4289" y="8456"/>
                    <a:pt x="4294" y="8456"/>
                  </a:cubicBezTo>
                  <a:cubicBezTo>
                    <a:pt x="4613" y="8491"/>
                    <a:pt x="4932" y="8512"/>
                    <a:pt x="5251" y="8512"/>
                  </a:cubicBezTo>
                  <a:cubicBezTo>
                    <a:pt x="5688" y="8512"/>
                    <a:pt x="6125" y="8477"/>
                    <a:pt x="6562" y="8415"/>
                  </a:cubicBezTo>
                  <a:cubicBezTo>
                    <a:pt x="6570" y="8413"/>
                    <a:pt x="6578" y="8412"/>
                    <a:pt x="6586" y="8412"/>
                  </a:cubicBezTo>
                  <a:cubicBezTo>
                    <a:pt x="6638" y="8412"/>
                    <a:pt x="6682" y="8450"/>
                    <a:pt x="6694" y="8505"/>
                  </a:cubicBezTo>
                  <a:lnTo>
                    <a:pt x="6860" y="9372"/>
                  </a:lnTo>
                  <a:cubicBezTo>
                    <a:pt x="6888" y="9510"/>
                    <a:pt x="7006" y="9615"/>
                    <a:pt x="7151" y="9615"/>
                  </a:cubicBezTo>
                  <a:lnTo>
                    <a:pt x="8116" y="9615"/>
                  </a:lnTo>
                  <a:cubicBezTo>
                    <a:pt x="8261" y="9615"/>
                    <a:pt x="8379" y="9510"/>
                    <a:pt x="8407" y="9372"/>
                  </a:cubicBezTo>
                  <a:lnTo>
                    <a:pt x="8705" y="7797"/>
                  </a:lnTo>
                  <a:cubicBezTo>
                    <a:pt x="8712" y="7763"/>
                    <a:pt x="8733" y="7728"/>
                    <a:pt x="8768" y="7714"/>
                  </a:cubicBezTo>
                  <a:cubicBezTo>
                    <a:pt x="9524" y="7319"/>
                    <a:pt x="10155" y="6771"/>
                    <a:pt x="10557" y="6084"/>
                  </a:cubicBezTo>
                  <a:cubicBezTo>
                    <a:pt x="10606" y="5987"/>
                    <a:pt x="10696" y="5918"/>
                    <a:pt x="10793" y="5883"/>
                  </a:cubicBezTo>
                  <a:lnTo>
                    <a:pt x="11722" y="5592"/>
                  </a:lnTo>
                  <a:cubicBezTo>
                    <a:pt x="11958" y="5515"/>
                    <a:pt x="12118" y="5293"/>
                    <a:pt x="12118" y="5044"/>
                  </a:cubicBezTo>
                  <a:lnTo>
                    <a:pt x="12118" y="4093"/>
                  </a:lnTo>
                  <a:cubicBezTo>
                    <a:pt x="12118" y="3844"/>
                    <a:pt x="11958" y="3629"/>
                    <a:pt x="11722" y="3552"/>
                  </a:cubicBezTo>
                  <a:lnTo>
                    <a:pt x="11147" y="3372"/>
                  </a:lnTo>
                  <a:cubicBezTo>
                    <a:pt x="11008" y="3323"/>
                    <a:pt x="10904" y="3212"/>
                    <a:pt x="10862" y="3081"/>
                  </a:cubicBezTo>
                  <a:cubicBezTo>
                    <a:pt x="10196" y="965"/>
                    <a:pt x="7734" y="1"/>
                    <a:pt x="5251" y="1"/>
                  </a:cubicBez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82"/>
            <p:cNvSpPr/>
            <p:nvPr/>
          </p:nvSpPr>
          <p:spPr>
            <a:xfrm>
              <a:off x="4764760" y="2495595"/>
              <a:ext cx="318002" cy="162574"/>
            </a:xfrm>
            <a:custGeom>
              <a:avLst/>
              <a:gdLst/>
              <a:ahLst/>
              <a:cxnLst/>
              <a:rect l="l" t="t" r="r" b="b"/>
              <a:pathLst>
                <a:path w="12104" h="6188" extrusionOk="0">
                  <a:moveTo>
                    <a:pt x="11285" y="1"/>
                  </a:moveTo>
                  <a:lnTo>
                    <a:pt x="11285" y="507"/>
                  </a:lnTo>
                  <a:cubicBezTo>
                    <a:pt x="11285" y="1131"/>
                    <a:pt x="10890" y="1686"/>
                    <a:pt x="10293" y="1887"/>
                  </a:cubicBezTo>
                  <a:cubicBezTo>
                    <a:pt x="10030" y="1970"/>
                    <a:pt x="9794" y="2144"/>
                    <a:pt x="9621" y="2366"/>
                  </a:cubicBezTo>
                  <a:cubicBezTo>
                    <a:pt x="9413" y="2643"/>
                    <a:pt x="9163" y="2893"/>
                    <a:pt x="8885" y="3108"/>
                  </a:cubicBezTo>
                  <a:cubicBezTo>
                    <a:pt x="8559" y="3365"/>
                    <a:pt x="8337" y="3739"/>
                    <a:pt x="8275" y="4155"/>
                  </a:cubicBezTo>
                  <a:cubicBezTo>
                    <a:pt x="8226" y="4454"/>
                    <a:pt x="8192" y="4766"/>
                    <a:pt x="8171" y="4988"/>
                  </a:cubicBezTo>
                  <a:cubicBezTo>
                    <a:pt x="8150" y="5161"/>
                    <a:pt x="8004" y="5293"/>
                    <a:pt x="7831" y="5293"/>
                  </a:cubicBezTo>
                  <a:lnTo>
                    <a:pt x="7137" y="5293"/>
                  </a:lnTo>
                  <a:cubicBezTo>
                    <a:pt x="6999" y="5293"/>
                    <a:pt x="6874" y="5189"/>
                    <a:pt x="6853" y="5050"/>
                  </a:cubicBezTo>
                  <a:lnTo>
                    <a:pt x="6687" y="4183"/>
                  </a:lnTo>
                  <a:cubicBezTo>
                    <a:pt x="6674" y="4125"/>
                    <a:pt x="6619" y="4085"/>
                    <a:pt x="6562" y="4085"/>
                  </a:cubicBezTo>
                  <a:cubicBezTo>
                    <a:pt x="6557" y="4085"/>
                    <a:pt x="6552" y="4085"/>
                    <a:pt x="6548" y="4086"/>
                  </a:cubicBezTo>
                  <a:cubicBezTo>
                    <a:pt x="6118" y="4155"/>
                    <a:pt x="5681" y="4183"/>
                    <a:pt x="5244" y="4183"/>
                  </a:cubicBezTo>
                  <a:cubicBezTo>
                    <a:pt x="4925" y="4183"/>
                    <a:pt x="4599" y="4169"/>
                    <a:pt x="4280" y="4135"/>
                  </a:cubicBezTo>
                  <a:cubicBezTo>
                    <a:pt x="4272" y="4133"/>
                    <a:pt x="4264" y="4132"/>
                    <a:pt x="4256" y="4132"/>
                  </a:cubicBezTo>
                  <a:cubicBezTo>
                    <a:pt x="4204" y="4132"/>
                    <a:pt x="4161" y="4170"/>
                    <a:pt x="4155" y="4225"/>
                  </a:cubicBezTo>
                  <a:lnTo>
                    <a:pt x="3995" y="5057"/>
                  </a:lnTo>
                  <a:cubicBezTo>
                    <a:pt x="3968" y="5196"/>
                    <a:pt x="3843" y="5293"/>
                    <a:pt x="3704" y="5293"/>
                  </a:cubicBezTo>
                  <a:lnTo>
                    <a:pt x="2733" y="5293"/>
                  </a:lnTo>
                  <a:cubicBezTo>
                    <a:pt x="2594" y="5293"/>
                    <a:pt x="2469" y="5196"/>
                    <a:pt x="2442" y="5057"/>
                  </a:cubicBezTo>
                  <a:lnTo>
                    <a:pt x="2157" y="3566"/>
                  </a:lnTo>
                  <a:cubicBezTo>
                    <a:pt x="2150" y="3531"/>
                    <a:pt x="2130" y="3503"/>
                    <a:pt x="2095" y="3483"/>
                  </a:cubicBezTo>
                  <a:cubicBezTo>
                    <a:pt x="937" y="2865"/>
                    <a:pt x="146" y="1832"/>
                    <a:pt x="14" y="382"/>
                  </a:cubicBezTo>
                  <a:cubicBezTo>
                    <a:pt x="7" y="417"/>
                    <a:pt x="7" y="451"/>
                    <a:pt x="7" y="493"/>
                  </a:cubicBezTo>
                  <a:lnTo>
                    <a:pt x="7" y="500"/>
                  </a:lnTo>
                  <a:cubicBezTo>
                    <a:pt x="7" y="535"/>
                    <a:pt x="0" y="569"/>
                    <a:pt x="0" y="604"/>
                  </a:cubicBezTo>
                  <a:lnTo>
                    <a:pt x="0" y="639"/>
                  </a:lnTo>
                  <a:lnTo>
                    <a:pt x="0" y="715"/>
                  </a:lnTo>
                  <a:lnTo>
                    <a:pt x="0" y="840"/>
                  </a:lnTo>
                  <a:cubicBezTo>
                    <a:pt x="0" y="1041"/>
                    <a:pt x="14" y="1249"/>
                    <a:pt x="35" y="1450"/>
                  </a:cubicBezTo>
                  <a:cubicBezTo>
                    <a:pt x="63" y="1679"/>
                    <a:pt x="111" y="1908"/>
                    <a:pt x="180" y="2130"/>
                  </a:cubicBezTo>
                  <a:lnTo>
                    <a:pt x="194" y="2165"/>
                  </a:lnTo>
                  <a:cubicBezTo>
                    <a:pt x="201" y="2192"/>
                    <a:pt x="215" y="2220"/>
                    <a:pt x="222" y="2255"/>
                  </a:cubicBezTo>
                  <a:lnTo>
                    <a:pt x="236" y="2290"/>
                  </a:lnTo>
                  <a:cubicBezTo>
                    <a:pt x="264" y="2366"/>
                    <a:pt x="291" y="2435"/>
                    <a:pt x="319" y="2511"/>
                  </a:cubicBezTo>
                  <a:lnTo>
                    <a:pt x="333" y="2532"/>
                  </a:lnTo>
                  <a:cubicBezTo>
                    <a:pt x="347" y="2574"/>
                    <a:pt x="361" y="2609"/>
                    <a:pt x="382" y="2643"/>
                  </a:cubicBezTo>
                  <a:lnTo>
                    <a:pt x="389" y="2657"/>
                  </a:lnTo>
                  <a:cubicBezTo>
                    <a:pt x="402" y="2692"/>
                    <a:pt x="423" y="2720"/>
                    <a:pt x="437" y="2754"/>
                  </a:cubicBezTo>
                  <a:lnTo>
                    <a:pt x="444" y="2768"/>
                  </a:lnTo>
                  <a:cubicBezTo>
                    <a:pt x="465" y="2803"/>
                    <a:pt x="479" y="2837"/>
                    <a:pt x="500" y="2872"/>
                  </a:cubicBezTo>
                  <a:lnTo>
                    <a:pt x="513" y="2893"/>
                  </a:lnTo>
                  <a:cubicBezTo>
                    <a:pt x="569" y="2997"/>
                    <a:pt x="638" y="3101"/>
                    <a:pt x="708" y="3198"/>
                  </a:cubicBezTo>
                  <a:lnTo>
                    <a:pt x="728" y="3226"/>
                  </a:lnTo>
                  <a:lnTo>
                    <a:pt x="784" y="3295"/>
                  </a:lnTo>
                  <a:lnTo>
                    <a:pt x="805" y="3323"/>
                  </a:lnTo>
                  <a:cubicBezTo>
                    <a:pt x="826" y="3351"/>
                    <a:pt x="853" y="3385"/>
                    <a:pt x="874" y="3406"/>
                  </a:cubicBezTo>
                  <a:cubicBezTo>
                    <a:pt x="902" y="3441"/>
                    <a:pt x="923" y="3469"/>
                    <a:pt x="950" y="3496"/>
                  </a:cubicBezTo>
                  <a:lnTo>
                    <a:pt x="978" y="3524"/>
                  </a:lnTo>
                  <a:lnTo>
                    <a:pt x="1034" y="3587"/>
                  </a:lnTo>
                  <a:lnTo>
                    <a:pt x="1054" y="3607"/>
                  </a:lnTo>
                  <a:cubicBezTo>
                    <a:pt x="1082" y="3635"/>
                    <a:pt x="1110" y="3663"/>
                    <a:pt x="1138" y="3698"/>
                  </a:cubicBezTo>
                  <a:cubicBezTo>
                    <a:pt x="1172" y="3725"/>
                    <a:pt x="1200" y="3753"/>
                    <a:pt x="1235" y="3781"/>
                  </a:cubicBezTo>
                  <a:cubicBezTo>
                    <a:pt x="1297" y="3843"/>
                    <a:pt x="1367" y="3899"/>
                    <a:pt x="1436" y="3954"/>
                  </a:cubicBezTo>
                  <a:cubicBezTo>
                    <a:pt x="1505" y="4010"/>
                    <a:pt x="1575" y="4058"/>
                    <a:pt x="1644" y="4107"/>
                  </a:cubicBezTo>
                  <a:lnTo>
                    <a:pt x="1755" y="4183"/>
                  </a:lnTo>
                  <a:lnTo>
                    <a:pt x="1859" y="4246"/>
                  </a:lnTo>
                  <a:lnTo>
                    <a:pt x="1887" y="4266"/>
                  </a:lnTo>
                  <a:lnTo>
                    <a:pt x="1963" y="4315"/>
                  </a:lnTo>
                  <a:lnTo>
                    <a:pt x="1998" y="4329"/>
                  </a:lnTo>
                  <a:lnTo>
                    <a:pt x="2102" y="4391"/>
                  </a:lnTo>
                  <a:cubicBezTo>
                    <a:pt x="2116" y="4398"/>
                    <a:pt x="2130" y="4405"/>
                    <a:pt x="2143" y="4419"/>
                  </a:cubicBezTo>
                  <a:lnTo>
                    <a:pt x="2143" y="4426"/>
                  </a:lnTo>
                  <a:cubicBezTo>
                    <a:pt x="2143" y="4433"/>
                    <a:pt x="2143" y="4440"/>
                    <a:pt x="2150" y="4440"/>
                  </a:cubicBezTo>
                  <a:lnTo>
                    <a:pt x="2150" y="4447"/>
                  </a:lnTo>
                  <a:cubicBezTo>
                    <a:pt x="2150" y="4454"/>
                    <a:pt x="2157" y="4461"/>
                    <a:pt x="2157" y="4467"/>
                  </a:cubicBezTo>
                  <a:lnTo>
                    <a:pt x="2442" y="5959"/>
                  </a:lnTo>
                  <a:cubicBezTo>
                    <a:pt x="2442" y="5973"/>
                    <a:pt x="2449" y="5993"/>
                    <a:pt x="2456" y="6007"/>
                  </a:cubicBezTo>
                  <a:cubicBezTo>
                    <a:pt x="2456" y="6014"/>
                    <a:pt x="2462" y="6021"/>
                    <a:pt x="2469" y="6035"/>
                  </a:cubicBezTo>
                  <a:lnTo>
                    <a:pt x="2476" y="6056"/>
                  </a:lnTo>
                  <a:lnTo>
                    <a:pt x="2490" y="6077"/>
                  </a:lnTo>
                  <a:lnTo>
                    <a:pt x="2511" y="6097"/>
                  </a:lnTo>
                  <a:lnTo>
                    <a:pt x="2525" y="6118"/>
                  </a:lnTo>
                  <a:lnTo>
                    <a:pt x="2532" y="6125"/>
                  </a:lnTo>
                  <a:lnTo>
                    <a:pt x="2553" y="6139"/>
                  </a:lnTo>
                  <a:lnTo>
                    <a:pt x="2560" y="6139"/>
                  </a:lnTo>
                  <a:lnTo>
                    <a:pt x="2573" y="6153"/>
                  </a:lnTo>
                  <a:lnTo>
                    <a:pt x="2580" y="6160"/>
                  </a:lnTo>
                  <a:lnTo>
                    <a:pt x="2608" y="6174"/>
                  </a:lnTo>
                  <a:lnTo>
                    <a:pt x="2636" y="6181"/>
                  </a:lnTo>
                  <a:lnTo>
                    <a:pt x="2643" y="6181"/>
                  </a:lnTo>
                  <a:lnTo>
                    <a:pt x="2664" y="6188"/>
                  </a:lnTo>
                  <a:lnTo>
                    <a:pt x="3704" y="6188"/>
                  </a:lnTo>
                  <a:cubicBezTo>
                    <a:pt x="3843" y="6188"/>
                    <a:pt x="3968" y="6084"/>
                    <a:pt x="3995" y="5945"/>
                  </a:cubicBezTo>
                  <a:lnTo>
                    <a:pt x="4148" y="5119"/>
                  </a:lnTo>
                  <a:cubicBezTo>
                    <a:pt x="4148" y="5113"/>
                    <a:pt x="4155" y="5106"/>
                    <a:pt x="4155" y="5099"/>
                  </a:cubicBezTo>
                  <a:lnTo>
                    <a:pt x="4155" y="5092"/>
                  </a:lnTo>
                  <a:lnTo>
                    <a:pt x="4162" y="5078"/>
                  </a:lnTo>
                  <a:cubicBezTo>
                    <a:pt x="4169" y="5071"/>
                    <a:pt x="4169" y="5064"/>
                    <a:pt x="4176" y="5057"/>
                  </a:cubicBezTo>
                  <a:cubicBezTo>
                    <a:pt x="4190" y="5050"/>
                    <a:pt x="4203" y="5036"/>
                    <a:pt x="4217" y="5029"/>
                  </a:cubicBezTo>
                  <a:lnTo>
                    <a:pt x="4273" y="5029"/>
                  </a:lnTo>
                  <a:lnTo>
                    <a:pt x="4432" y="5050"/>
                  </a:lnTo>
                  <a:lnTo>
                    <a:pt x="4474" y="5050"/>
                  </a:lnTo>
                  <a:lnTo>
                    <a:pt x="4627" y="5064"/>
                  </a:lnTo>
                  <a:lnTo>
                    <a:pt x="4786" y="5071"/>
                  </a:lnTo>
                  <a:lnTo>
                    <a:pt x="4828" y="5071"/>
                  </a:lnTo>
                  <a:lnTo>
                    <a:pt x="4994" y="5078"/>
                  </a:lnTo>
                  <a:lnTo>
                    <a:pt x="5237" y="5078"/>
                  </a:lnTo>
                  <a:cubicBezTo>
                    <a:pt x="5348" y="5078"/>
                    <a:pt x="5459" y="5071"/>
                    <a:pt x="5563" y="5071"/>
                  </a:cubicBezTo>
                  <a:lnTo>
                    <a:pt x="5736" y="5064"/>
                  </a:lnTo>
                  <a:lnTo>
                    <a:pt x="5750" y="5064"/>
                  </a:lnTo>
                  <a:lnTo>
                    <a:pt x="5903" y="5050"/>
                  </a:lnTo>
                  <a:cubicBezTo>
                    <a:pt x="6014" y="5043"/>
                    <a:pt x="6125" y="5029"/>
                    <a:pt x="6236" y="5022"/>
                  </a:cubicBezTo>
                  <a:lnTo>
                    <a:pt x="6388" y="5002"/>
                  </a:lnTo>
                  <a:lnTo>
                    <a:pt x="6458" y="4995"/>
                  </a:lnTo>
                  <a:lnTo>
                    <a:pt x="6541" y="4981"/>
                  </a:lnTo>
                  <a:cubicBezTo>
                    <a:pt x="6547" y="4980"/>
                    <a:pt x="6552" y="4980"/>
                    <a:pt x="6558" y="4980"/>
                  </a:cubicBezTo>
                  <a:cubicBezTo>
                    <a:pt x="6606" y="4980"/>
                    <a:pt x="6647" y="5007"/>
                    <a:pt x="6666" y="5050"/>
                  </a:cubicBezTo>
                  <a:cubicBezTo>
                    <a:pt x="6666" y="5057"/>
                    <a:pt x="6673" y="5064"/>
                    <a:pt x="6673" y="5071"/>
                  </a:cubicBezTo>
                  <a:lnTo>
                    <a:pt x="6756" y="5508"/>
                  </a:lnTo>
                  <a:lnTo>
                    <a:pt x="6846" y="5938"/>
                  </a:lnTo>
                  <a:cubicBezTo>
                    <a:pt x="6874" y="6077"/>
                    <a:pt x="6992" y="6181"/>
                    <a:pt x="7137" y="6181"/>
                  </a:cubicBezTo>
                  <a:lnTo>
                    <a:pt x="8178" y="6181"/>
                  </a:lnTo>
                  <a:lnTo>
                    <a:pt x="8199" y="6174"/>
                  </a:lnTo>
                  <a:lnTo>
                    <a:pt x="8206" y="6174"/>
                  </a:lnTo>
                  <a:lnTo>
                    <a:pt x="8233" y="6167"/>
                  </a:lnTo>
                  <a:lnTo>
                    <a:pt x="8254" y="6153"/>
                  </a:lnTo>
                  <a:lnTo>
                    <a:pt x="8261" y="6146"/>
                  </a:lnTo>
                  <a:lnTo>
                    <a:pt x="8282" y="6139"/>
                  </a:lnTo>
                  <a:lnTo>
                    <a:pt x="8289" y="6132"/>
                  </a:lnTo>
                  <a:lnTo>
                    <a:pt x="8303" y="6118"/>
                  </a:lnTo>
                  <a:lnTo>
                    <a:pt x="8310" y="6111"/>
                  </a:lnTo>
                  <a:lnTo>
                    <a:pt x="8330" y="6091"/>
                  </a:lnTo>
                  <a:lnTo>
                    <a:pt x="8337" y="6084"/>
                  </a:lnTo>
                  <a:cubicBezTo>
                    <a:pt x="8358" y="6056"/>
                    <a:pt x="8372" y="6028"/>
                    <a:pt x="8386" y="6000"/>
                  </a:cubicBezTo>
                  <a:cubicBezTo>
                    <a:pt x="8393" y="5986"/>
                    <a:pt x="8393" y="5966"/>
                    <a:pt x="8400" y="5952"/>
                  </a:cubicBezTo>
                  <a:lnTo>
                    <a:pt x="8462" y="5605"/>
                  </a:lnTo>
                  <a:lnTo>
                    <a:pt x="8532" y="5244"/>
                  </a:lnTo>
                  <a:lnTo>
                    <a:pt x="8573" y="5022"/>
                  </a:lnTo>
                  <a:lnTo>
                    <a:pt x="8691" y="4377"/>
                  </a:lnTo>
                  <a:lnTo>
                    <a:pt x="8705" y="4315"/>
                  </a:lnTo>
                  <a:lnTo>
                    <a:pt x="8754" y="4294"/>
                  </a:lnTo>
                  <a:lnTo>
                    <a:pt x="8823" y="4259"/>
                  </a:lnTo>
                  <a:lnTo>
                    <a:pt x="8892" y="4218"/>
                  </a:lnTo>
                  <a:lnTo>
                    <a:pt x="8955" y="4183"/>
                  </a:lnTo>
                  <a:lnTo>
                    <a:pt x="9031" y="4135"/>
                  </a:lnTo>
                  <a:lnTo>
                    <a:pt x="9093" y="4100"/>
                  </a:lnTo>
                  <a:lnTo>
                    <a:pt x="9163" y="4051"/>
                  </a:lnTo>
                  <a:lnTo>
                    <a:pt x="9232" y="4010"/>
                  </a:lnTo>
                  <a:lnTo>
                    <a:pt x="9295" y="3968"/>
                  </a:lnTo>
                  <a:lnTo>
                    <a:pt x="9357" y="3926"/>
                  </a:lnTo>
                  <a:lnTo>
                    <a:pt x="9426" y="3878"/>
                  </a:lnTo>
                  <a:lnTo>
                    <a:pt x="9482" y="3836"/>
                  </a:lnTo>
                  <a:lnTo>
                    <a:pt x="9544" y="3788"/>
                  </a:lnTo>
                  <a:lnTo>
                    <a:pt x="9600" y="3739"/>
                  </a:lnTo>
                  <a:lnTo>
                    <a:pt x="9669" y="3691"/>
                  </a:lnTo>
                  <a:lnTo>
                    <a:pt x="9725" y="3642"/>
                  </a:lnTo>
                  <a:lnTo>
                    <a:pt x="9780" y="3587"/>
                  </a:lnTo>
                  <a:lnTo>
                    <a:pt x="9836" y="3538"/>
                  </a:lnTo>
                  <a:lnTo>
                    <a:pt x="9891" y="3489"/>
                  </a:lnTo>
                  <a:lnTo>
                    <a:pt x="9947" y="3434"/>
                  </a:lnTo>
                  <a:lnTo>
                    <a:pt x="10002" y="3378"/>
                  </a:lnTo>
                  <a:lnTo>
                    <a:pt x="10051" y="3323"/>
                  </a:lnTo>
                  <a:lnTo>
                    <a:pt x="10106" y="3268"/>
                  </a:lnTo>
                  <a:lnTo>
                    <a:pt x="10148" y="3212"/>
                  </a:lnTo>
                  <a:lnTo>
                    <a:pt x="10203" y="3157"/>
                  </a:lnTo>
                  <a:lnTo>
                    <a:pt x="10245" y="3094"/>
                  </a:lnTo>
                  <a:lnTo>
                    <a:pt x="10293" y="3039"/>
                  </a:lnTo>
                  <a:lnTo>
                    <a:pt x="10335" y="2976"/>
                  </a:lnTo>
                  <a:cubicBezTo>
                    <a:pt x="10349" y="2955"/>
                    <a:pt x="10370" y="2935"/>
                    <a:pt x="10384" y="2914"/>
                  </a:cubicBezTo>
                  <a:lnTo>
                    <a:pt x="10425" y="2851"/>
                  </a:lnTo>
                  <a:cubicBezTo>
                    <a:pt x="10439" y="2831"/>
                    <a:pt x="10453" y="2810"/>
                    <a:pt x="10467" y="2789"/>
                  </a:cubicBezTo>
                  <a:cubicBezTo>
                    <a:pt x="10481" y="2768"/>
                    <a:pt x="10495" y="2733"/>
                    <a:pt x="10515" y="2706"/>
                  </a:cubicBezTo>
                  <a:cubicBezTo>
                    <a:pt x="10529" y="2685"/>
                    <a:pt x="10536" y="2678"/>
                    <a:pt x="10543" y="2657"/>
                  </a:cubicBezTo>
                  <a:cubicBezTo>
                    <a:pt x="10599" y="2567"/>
                    <a:pt x="10682" y="2505"/>
                    <a:pt x="10779" y="2470"/>
                  </a:cubicBezTo>
                  <a:lnTo>
                    <a:pt x="11251" y="2317"/>
                  </a:lnTo>
                  <a:lnTo>
                    <a:pt x="11708" y="2172"/>
                  </a:lnTo>
                  <a:cubicBezTo>
                    <a:pt x="11944" y="2095"/>
                    <a:pt x="12104" y="1880"/>
                    <a:pt x="12104" y="1631"/>
                  </a:cubicBezTo>
                  <a:lnTo>
                    <a:pt x="12104" y="680"/>
                  </a:lnTo>
                  <a:cubicBezTo>
                    <a:pt x="12104" y="597"/>
                    <a:pt x="12083" y="514"/>
                    <a:pt x="12048" y="438"/>
                  </a:cubicBezTo>
                  <a:cubicBezTo>
                    <a:pt x="12048" y="431"/>
                    <a:pt x="12041" y="417"/>
                    <a:pt x="12034" y="403"/>
                  </a:cubicBezTo>
                  <a:cubicBezTo>
                    <a:pt x="12007" y="361"/>
                    <a:pt x="11979" y="313"/>
                    <a:pt x="11944" y="278"/>
                  </a:cubicBezTo>
                  <a:cubicBezTo>
                    <a:pt x="11875" y="216"/>
                    <a:pt x="11799" y="167"/>
                    <a:pt x="11715" y="139"/>
                  </a:cubicBezTo>
                  <a:lnTo>
                    <a:pt x="11285" y="1"/>
                  </a:ln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82"/>
            <p:cNvSpPr/>
            <p:nvPr/>
          </p:nvSpPr>
          <p:spPr>
            <a:xfrm>
              <a:off x="4952976" y="2394314"/>
              <a:ext cx="81129" cy="79816"/>
            </a:xfrm>
            <a:custGeom>
              <a:avLst/>
              <a:gdLst/>
              <a:ahLst/>
              <a:cxnLst/>
              <a:rect l="l" t="t" r="r" b="b"/>
              <a:pathLst>
                <a:path w="3088" h="3038" extrusionOk="0">
                  <a:moveTo>
                    <a:pt x="2505" y="1"/>
                  </a:moveTo>
                  <a:cubicBezTo>
                    <a:pt x="2032" y="1"/>
                    <a:pt x="1018" y="445"/>
                    <a:pt x="584" y="644"/>
                  </a:cubicBezTo>
                  <a:cubicBezTo>
                    <a:pt x="452" y="700"/>
                    <a:pt x="362" y="818"/>
                    <a:pt x="327" y="956"/>
                  </a:cubicBezTo>
                  <a:cubicBezTo>
                    <a:pt x="1" y="2513"/>
                    <a:pt x="965" y="3038"/>
                    <a:pt x="1698" y="3038"/>
                  </a:cubicBezTo>
                  <a:cubicBezTo>
                    <a:pt x="1915" y="3038"/>
                    <a:pt x="2112" y="2992"/>
                    <a:pt x="2249" y="2912"/>
                  </a:cubicBezTo>
                  <a:cubicBezTo>
                    <a:pt x="2873" y="2565"/>
                    <a:pt x="3088" y="249"/>
                    <a:pt x="2679" y="34"/>
                  </a:cubicBezTo>
                  <a:cubicBezTo>
                    <a:pt x="2636" y="11"/>
                    <a:pt x="2576" y="1"/>
                    <a:pt x="2505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82"/>
            <p:cNvSpPr/>
            <p:nvPr/>
          </p:nvSpPr>
          <p:spPr>
            <a:xfrm>
              <a:off x="4993804" y="2493230"/>
              <a:ext cx="35205" cy="22988"/>
            </a:xfrm>
            <a:custGeom>
              <a:avLst/>
              <a:gdLst/>
              <a:ahLst/>
              <a:cxnLst/>
              <a:rect l="l" t="t" r="r" b="b"/>
              <a:pathLst>
                <a:path w="1340" h="875" extrusionOk="0">
                  <a:moveTo>
                    <a:pt x="206" y="0"/>
                  </a:moveTo>
                  <a:cubicBezTo>
                    <a:pt x="103" y="0"/>
                    <a:pt x="1" y="70"/>
                    <a:pt x="1" y="208"/>
                  </a:cubicBezTo>
                  <a:cubicBezTo>
                    <a:pt x="1" y="576"/>
                    <a:pt x="299" y="874"/>
                    <a:pt x="667" y="874"/>
                  </a:cubicBezTo>
                  <a:cubicBezTo>
                    <a:pt x="1034" y="874"/>
                    <a:pt x="1333" y="576"/>
                    <a:pt x="1340" y="208"/>
                  </a:cubicBezTo>
                  <a:cubicBezTo>
                    <a:pt x="1340" y="70"/>
                    <a:pt x="1237" y="0"/>
                    <a:pt x="1135" y="0"/>
                  </a:cubicBezTo>
                  <a:cubicBezTo>
                    <a:pt x="1033" y="0"/>
                    <a:pt x="930" y="70"/>
                    <a:pt x="930" y="208"/>
                  </a:cubicBezTo>
                  <a:cubicBezTo>
                    <a:pt x="930" y="382"/>
                    <a:pt x="800" y="469"/>
                    <a:pt x="670" y="469"/>
                  </a:cubicBezTo>
                  <a:cubicBezTo>
                    <a:pt x="540" y="469"/>
                    <a:pt x="410" y="382"/>
                    <a:pt x="410" y="208"/>
                  </a:cubicBezTo>
                  <a:cubicBezTo>
                    <a:pt x="410" y="70"/>
                    <a:pt x="308" y="0"/>
                    <a:pt x="206" y="0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82"/>
            <p:cNvSpPr/>
            <p:nvPr/>
          </p:nvSpPr>
          <p:spPr>
            <a:xfrm>
              <a:off x="4829916" y="2432278"/>
              <a:ext cx="109793" cy="18470"/>
            </a:xfrm>
            <a:custGeom>
              <a:avLst/>
              <a:gdLst/>
              <a:ahLst/>
              <a:cxnLst/>
              <a:rect l="l" t="t" r="r" b="b"/>
              <a:pathLst>
                <a:path w="4179" h="703" extrusionOk="0">
                  <a:moveTo>
                    <a:pt x="2095" y="0"/>
                  </a:moveTo>
                  <a:cubicBezTo>
                    <a:pt x="1465" y="0"/>
                    <a:pt x="836" y="101"/>
                    <a:pt x="232" y="302"/>
                  </a:cubicBezTo>
                  <a:cubicBezTo>
                    <a:pt x="0" y="377"/>
                    <a:pt x="80" y="702"/>
                    <a:pt x="292" y="702"/>
                  </a:cubicBezTo>
                  <a:cubicBezTo>
                    <a:pt x="315" y="702"/>
                    <a:pt x="339" y="698"/>
                    <a:pt x="364" y="690"/>
                  </a:cubicBezTo>
                  <a:cubicBezTo>
                    <a:pt x="926" y="503"/>
                    <a:pt x="1510" y="409"/>
                    <a:pt x="2095" y="409"/>
                  </a:cubicBezTo>
                  <a:cubicBezTo>
                    <a:pt x="2681" y="409"/>
                    <a:pt x="3267" y="503"/>
                    <a:pt x="3832" y="690"/>
                  </a:cubicBezTo>
                  <a:cubicBezTo>
                    <a:pt x="3853" y="697"/>
                    <a:pt x="3874" y="697"/>
                    <a:pt x="3894" y="697"/>
                  </a:cubicBezTo>
                  <a:cubicBezTo>
                    <a:pt x="4130" y="697"/>
                    <a:pt x="4179" y="371"/>
                    <a:pt x="3957" y="302"/>
                  </a:cubicBezTo>
                  <a:cubicBezTo>
                    <a:pt x="3353" y="101"/>
                    <a:pt x="2724" y="0"/>
                    <a:pt x="2095" y="0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82"/>
            <p:cNvSpPr/>
            <p:nvPr/>
          </p:nvSpPr>
          <p:spPr>
            <a:xfrm>
              <a:off x="4816859" y="2306984"/>
              <a:ext cx="136170" cy="135986"/>
            </a:xfrm>
            <a:custGeom>
              <a:avLst/>
              <a:gdLst/>
              <a:ahLst/>
              <a:cxnLst/>
              <a:rect l="l" t="t" r="r" b="b"/>
              <a:pathLst>
                <a:path w="5183" h="5176" extrusionOk="0">
                  <a:moveTo>
                    <a:pt x="2595" y="1"/>
                  </a:moveTo>
                  <a:cubicBezTo>
                    <a:pt x="1166" y="1"/>
                    <a:pt x="1" y="1159"/>
                    <a:pt x="1" y="2588"/>
                  </a:cubicBezTo>
                  <a:cubicBezTo>
                    <a:pt x="1" y="4017"/>
                    <a:pt x="1166" y="5175"/>
                    <a:pt x="2595" y="5175"/>
                  </a:cubicBezTo>
                  <a:cubicBezTo>
                    <a:pt x="4024" y="5175"/>
                    <a:pt x="5182" y="4017"/>
                    <a:pt x="5182" y="2588"/>
                  </a:cubicBezTo>
                  <a:cubicBezTo>
                    <a:pt x="5182" y="1159"/>
                    <a:pt x="4024" y="1"/>
                    <a:pt x="2595" y="1"/>
                  </a:cubicBezTo>
                  <a:close/>
                </a:path>
              </a:pathLst>
            </a:custGeom>
            <a:solidFill>
              <a:srgbClr val="829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82"/>
            <p:cNvSpPr/>
            <p:nvPr/>
          </p:nvSpPr>
          <p:spPr>
            <a:xfrm>
              <a:off x="4966113" y="2402301"/>
              <a:ext cx="57616" cy="56775"/>
            </a:xfrm>
            <a:custGeom>
              <a:avLst/>
              <a:gdLst/>
              <a:ahLst/>
              <a:cxnLst/>
              <a:rect l="l" t="t" r="r" b="b"/>
              <a:pathLst>
                <a:path w="2193" h="2161" extrusionOk="0">
                  <a:moveTo>
                    <a:pt x="2005" y="0"/>
                  </a:moveTo>
                  <a:cubicBezTo>
                    <a:pt x="1721" y="0"/>
                    <a:pt x="1034" y="236"/>
                    <a:pt x="209" y="611"/>
                  </a:cubicBezTo>
                  <a:cubicBezTo>
                    <a:pt x="167" y="631"/>
                    <a:pt x="132" y="666"/>
                    <a:pt x="125" y="715"/>
                  </a:cubicBezTo>
                  <a:cubicBezTo>
                    <a:pt x="1" y="1283"/>
                    <a:pt x="63" y="1741"/>
                    <a:pt x="306" y="2039"/>
                  </a:cubicBezTo>
                  <a:cubicBezTo>
                    <a:pt x="334" y="2074"/>
                    <a:pt x="368" y="2109"/>
                    <a:pt x="403" y="2144"/>
                  </a:cubicBezTo>
                  <a:cubicBezTo>
                    <a:pt x="414" y="2155"/>
                    <a:pt x="429" y="2160"/>
                    <a:pt x="444" y="2160"/>
                  </a:cubicBezTo>
                  <a:cubicBezTo>
                    <a:pt x="474" y="2160"/>
                    <a:pt x="505" y="2139"/>
                    <a:pt x="514" y="2102"/>
                  </a:cubicBezTo>
                  <a:cubicBezTo>
                    <a:pt x="798" y="971"/>
                    <a:pt x="2192" y="0"/>
                    <a:pt x="2005" y="0"/>
                  </a:cubicBez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82"/>
            <p:cNvSpPr/>
            <p:nvPr/>
          </p:nvSpPr>
          <p:spPr>
            <a:xfrm>
              <a:off x="4837640" y="2327766"/>
              <a:ext cx="122115" cy="115257"/>
            </a:xfrm>
            <a:custGeom>
              <a:avLst/>
              <a:gdLst/>
              <a:ahLst/>
              <a:cxnLst/>
              <a:rect l="l" t="t" r="r" b="b"/>
              <a:pathLst>
                <a:path w="4648" h="4387" extrusionOk="0">
                  <a:moveTo>
                    <a:pt x="3670" y="0"/>
                  </a:moveTo>
                  <a:lnTo>
                    <a:pt x="1" y="3663"/>
                  </a:lnTo>
                  <a:cubicBezTo>
                    <a:pt x="504" y="4146"/>
                    <a:pt x="1153" y="4387"/>
                    <a:pt x="1802" y="4387"/>
                  </a:cubicBezTo>
                  <a:cubicBezTo>
                    <a:pt x="2466" y="4387"/>
                    <a:pt x="3130" y="4134"/>
                    <a:pt x="3635" y="3628"/>
                  </a:cubicBezTo>
                  <a:cubicBezTo>
                    <a:pt x="4634" y="2629"/>
                    <a:pt x="4648" y="1013"/>
                    <a:pt x="3670" y="0"/>
                  </a:cubicBezTo>
                  <a:close/>
                </a:path>
              </a:pathLst>
            </a:custGeom>
            <a:solidFill>
              <a:srgbClr val="828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82"/>
            <p:cNvSpPr/>
            <p:nvPr/>
          </p:nvSpPr>
          <p:spPr>
            <a:xfrm>
              <a:off x="4864070" y="2336305"/>
              <a:ext cx="41931" cy="76611"/>
            </a:xfrm>
            <a:custGeom>
              <a:avLst/>
              <a:gdLst/>
              <a:ahLst/>
              <a:cxnLst/>
              <a:rect l="l" t="t" r="r" b="b"/>
              <a:pathLst>
                <a:path w="1596" h="2916" extrusionOk="0">
                  <a:moveTo>
                    <a:pt x="763" y="515"/>
                  </a:moveTo>
                  <a:lnTo>
                    <a:pt x="763" y="1160"/>
                  </a:lnTo>
                  <a:cubicBezTo>
                    <a:pt x="569" y="1090"/>
                    <a:pt x="417" y="1014"/>
                    <a:pt x="417" y="813"/>
                  </a:cubicBezTo>
                  <a:cubicBezTo>
                    <a:pt x="417" y="626"/>
                    <a:pt x="562" y="542"/>
                    <a:pt x="763" y="515"/>
                  </a:cubicBezTo>
                  <a:close/>
                  <a:moveTo>
                    <a:pt x="930" y="1624"/>
                  </a:moveTo>
                  <a:cubicBezTo>
                    <a:pt x="1103" y="1701"/>
                    <a:pt x="1242" y="1798"/>
                    <a:pt x="1242" y="2020"/>
                  </a:cubicBezTo>
                  <a:cubicBezTo>
                    <a:pt x="1242" y="2228"/>
                    <a:pt x="1117" y="2339"/>
                    <a:pt x="930" y="2374"/>
                  </a:cubicBezTo>
                  <a:lnTo>
                    <a:pt x="930" y="1624"/>
                  </a:lnTo>
                  <a:close/>
                  <a:moveTo>
                    <a:pt x="829" y="1"/>
                  </a:moveTo>
                  <a:cubicBezTo>
                    <a:pt x="784" y="1"/>
                    <a:pt x="742" y="40"/>
                    <a:pt x="736" y="85"/>
                  </a:cubicBezTo>
                  <a:lnTo>
                    <a:pt x="736" y="189"/>
                  </a:lnTo>
                  <a:cubicBezTo>
                    <a:pt x="403" y="230"/>
                    <a:pt x="63" y="404"/>
                    <a:pt x="63" y="854"/>
                  </a:cubicBezTo>
                  <a:cubicBezTo>
                    <a:pt x="63" y="1305"/>
                    <a:pt x="417" y="1430"/>
                    <a:pt x="736" y="1548"/>
                  </a:cubicBezTo>
                  <a:lnTo>
                    <a:pt x="736" y="2380"/>
                  </a:lnTo>
                  <a:cubicBezTo>
                    <a:pt x="375" y="2353"/>
                    <a:pt x="278" y="2103"/>
                    <a:pt x="160" y="2103"/>
                  </a:cubicBezTo>
                  <a:cubicBezTo>
                    <a:pt x="70" y="2103"/>
                    <a:pt x="0" y="2221"/>
                    <a:pt x="0" y="2311"/>
                  </a:cubicBezTo>
                  <a:cubicBezTo>
                    <a:pt x="0" y="2484"/>
                    <a:pt x="299" y="2720"/>
                    <a:pt x="736" y="2727"/>
                  </a:cubicBezTo>
                  <a:lnTo>
                    <a:pt x="736" y="2831"/>
                  </a:lnTo>
                  <a:cubicBezTo>
                    <a:pt x="742" y="2882"/>
                    <a:pt x="783" y="2915"/>
                    <a:pt x="827" y="2915"/>
                  </a:cubicBezTo>
                  <a:cubicBezTo>
                    <a:pt x="831" y="2915"/>
                    <a:pt x="835" y="2915"/>
                    <a:pt x="840" y="2915"/>
                  </a:cubicBezTo>
                  <a:cubicBezTo>
                    <a:pt x="895" y="2915"/>
                    <a:pt x="951" y="2880"/>
                    <a:pt x="951" y="2831"/>
                  </a:cubicBezTo>
                  <a:lnTo>
                    <a:pt x="951" y="2713"/>
                  </a:lnTo>
                  <a:cubicBezTo>
                    <a:pt x="1339" y="2658"/>
                    <a:pt x="1596" y="2415"/>
                    <a:pt x="1596" y="1978"/>
                  </a:cubicBezTo>
                  <a:cubicBezTo>
                    <a:pt x="1596" y="1493"/>
                    <a:pt x="1256" y="1340"/>
                    <a:pt x="951" y="1229"/>
                  </a:cubicBezTo>
                  <a:lnTo>
                    <a:pt x="951" y="515"/>
                  </a:lnTo>
                  <a:cubicBezTo>
                    <a:pt x="1200" y="528"/>
                    <a:pt x="1290" y="639"/>
                    <a:pt x="1374" y="639"/>
                  </a:cubicBezTo>
                  <a:cubicBezTo>
                    <a:pt x="1485" y="639"/>
                    <a:pt x="1533" y="508"/>
                    <a:pt x="1533" y="438"/>
                  </a:cubicBezTo>
                  <a:cubicBezTo>
                    <a:pt x="1533" y="265"/>
                    <a:pt x="1193" y="189"/>
                    <a:pt x="951" y="182"/>
                  </a:cubicBezTo>
                  <a:lnTo>
                    <a:pt x="951" y="85"/>
                  </a:lnTo>
                  <a:cubicBezTo>
                    <a:pt x="951" y="43"/>
                    <a:pt x="895" y="1"/>
                    <a:pt x="840" y="1"/>
                  </a:cubicBezTo>
                  <a:cubicBezTo>
                    <a:pt x="836" y="1"/>
                    <a:pt x="832" y="1"/>
                    <a:pt x="829" y="1"/>
                  </a:cubicBezTo>
                  <a:close/>
                </a:path>
              </a:pathLst>
            </a:custGeom>
            <a:solidFill>
              <a:srgbClr val="5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8" name="Google Shape;6668;p82"/>
          <p:cNvGrpSpPr/>
          <p:nvPr/>
        </p:nvGrpSpPr>
        <p:grpSpPr>
          <a:xfrm>
            <a:off x="4147908" y="2303017"/>
            <a:ext cx="361194" cy="359355"/>
            <a:chOff x="4147908" y="2303017"/>
            <a:chExt cx="361194" cy="359355"/>
          </a:xfrm>
        </p:grpSpPr>
        <p:sp>
          <p:nvSpPr>
            <p:cNvPr id="6669" name="Google Shape;6669;p82"/>
            <p:cNvSpPr/>
            <p:nvPr/>
          </p:nvSpPr>
          <p:spPr>
            <a:xfrm>
              <a:off x="4147908" y="2365861"/>
              <a:ext cx="296511" cy="296511"/>
            </a:xfrm>
            <a:custGeom>
              <a:avLst/>
              <a:gdLst/>
              <a:ahLst/>
              <a:cxnLst/>
              <a:rect l="l" t="t" r="r" b="b"/>
              <a:pathLst>
                <a:path w="11286" h="11286" extrusionOk="0">
                  <a:moveTo>
                    <a:pt x="5639" y="0"/>
                  </a:moveTo>
                  <a:cubicBezTo>
                    <a:pt x="2525" y="0"/>
                    <a:pt x="0" y="2525"/>
                    <a:pt x="0" y="5646"/>
                  </a:cubicBezTo>
                  <a:cubicBezTo>
                    <a:pt x="0" y="8760"/>
                    <a:pt x="2525" y="11285"/>
                    <a:pt x="5639" y="11285"/>
                  </a:cubicBezTo>
                  <a:cubicBezTo>
                    <a:pt x="8761" y="11285"/>
                    <a:pt x="11285" y="8760"/>
                    <a:pt x="11285" y="5646"/>
                  </a:cubicBezTo>
                  <a:cubicBezTo>
                    <a:pt x="11285" y="2525"/>
                    <a:pt x="8761" y="0"/>
                    <a:pt x="5639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82"/>
            <p:cNvSpPr/>
            <p:nvPr/>
          </p:nvSpPr>
          <p:spPr>
            <a:xfrm>
              <a:off x="4296059" y="2508179"/>
              <a:ext cx="148361" cy="11875"/>
            </a:xfrm>
            <a:custGeom>
              <a:avLst/>
              <a:gdLst/>
              <a:ahLst/>
              <a:cxnLst/>
              <a:rect l="l" t="t" r="r" b="b"/>
              <a:pathLst>
                <a:path w="5647" h="452" extrusionOk="0">
                  <a:moveTo>
                    <a:pt x="0" y="0"/>
                  </a:moveTo>
                  <a:lnTo>
                    <a:pt x="0" y="451"/>
                  </a:lnTo>
                  <a:lnTo>
                    <a:pt x="5639" y="451"/>
                  </a:lnTo>
                  <a:cubicBezTo>
                    <a:pt x="5639" y="375"/>
                    <a:pt x="5646" y="305"/>
                    <a:pt x="5646" y="229"/>
                  </a:cubicBezTo>
                  <a:cubicBezTo>
                    <a:pt x="5646" y="153"/>
                    <a:pt x="5646" y="76"/>
                    <a:pt x="5639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82"/>
            <p:cNvSpPr/>
            <p:nvPr/>
          </p:nvSpPr>
          <p:spPr>
            <a:xfrm>
              <a:off x="4420695" y="2303017"/>
              <a:ext cx="88407" cy="86542"/>
            </a:xfrm>
            <a:custGeom>
              <a:avLst/>
              <a:gdLst/>
              <a:ahLst/>
              <a:cxnLst/>
              <a:rect l="l" t="t" r="r" b="b"/>
              <a:pathLst>
                <a:path w="3365" h="3294" extrusionOk="0">
                  <a:moveTo>
                    <a:pt x="2029" y="0"/>
                  </a:moveTo>
                  <a:cubicBezTo>
                    <a:pt x="1974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1069" y="3294"/>
                  </a:lnTo>
                  <a:cubicBezTo>
                    <a:pt x="1249" y="3294"/>
                    <a:pt x="1423" y="3224"/>
                    <a:pt x="1547" y="3099"/>
                  </a:cubicBezTo>
                  <a:lnTo>
                    <a:pt x="3226" y="1421"/>
                  </a:lnTo>
                  <a:cubicBezTo>
                    <a:pt x="3365" y="1282"/>
                    <a:pt x="3268" y="1039"/>
                    <a:pt x="3066" y="1039"/>
                  </a:cubicBezTo>
                  <a:lnTo>
                    <a:pt x="2255" y="1039"/>
                  </a:lnTo>
                  <a:lnTo>
                    <a:pt x="2255" y="228"/>
                  </a:lnTo>
                  <a:cubicBezTo>
                    <a:pt x="2255" y="92"/>
                    <a:pt x="2144" y="0"/>
                    <a:pt x="2029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82"/>
            <p:cNvSpPr/>
            <p:nvPr/>
          </p:nvSpPr>
          <p:spPr>
            <a:xfrm>
              <a:off x="4420695" y="2303017"/>
              <a:ext cx="59376" cy="86542"/>
            </a:xfrm>
            <a:custGeom>
              <a:avLst/>
              <a:gdLst/>
              <a:ahLst/>
              <a:cxnLst/>
              <a:rect l="l" t="t" r="r" b="b"/>
              <a:pathLst>
                <a:path w="2260" h="3294" extrusionOk="0">
                  <a:moveTo>
                    <a:pt x="2031" y="0"/>
                  </a:moveTo>
                  <a:cubicBezTo>
                    <a:pt x="1975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2255" y="1039"/>
                  </a:lnTo>
                  <a:lnTo>
                    <a:pt x="2255" y="228"/>
                  </a:lnTo>
                  <a:cubicBezTo>
                    <a:pt x="2260" y="92"/>
                    <a:pt x="2147" y="0"/>
                    <a:pt x="2031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82"/>
            <p:cNvSpPr/>
            <p:nvPr/>
          </p:nvSpPr>
          <p:spPr>
            <a:xfrm>
              <a:off x="4183429" y="2401382"/>
              <a:ext cx="225444" cy="225444"/>
            </a:xfrm>
            <a:custGeom>
              <a:avLst/>
              <a:gdLst/>
              <a:ahLst/>
              <a:cxnLst/>
              <a:rect l="l" t="t" r="r" b="b"/>
              <a:pathLst>
                <a:path w="8581" h="8581" extrusionOk="0">
                  <a:moveTo>
                    <a:pt x="4287" y="1"/>
                  </a:moveTo>
                  <a:cubicBezTo>
                    <a:pt x="1922" y="1"/>
                    <a:pt x="1" y="1922"/>
                    <a:pt x="1" y="4294"/>
                  </a:cubicBezTo>
                  <a:cubicBezTo>
                    <a:pt x="1" y="6659"/>
                    <a:pt x="1922" y="8581"/>
                    <a:pt x="4287" y="8581"/>
                  </a:cubicBezTo>
                  <a:cubicBezTo>
                    <a:pt x="6659" y="8581"/>
                    <a:pt x="8581" y="6659"/>
                    <a:pt x="8581" y="4294"/>
                  </a:cubicBezTo>
                  <a:cubicBezTo>
                    <a:pt x="8581" y="1922"/>
                    <a:pt x="6659" y="1"/>
                    <a:pt x="4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82"/>
            <p:cNvSpPr/>
            <p:nvPr/>
          </p:nvSpPr>
          <p:spPr>
            <a:xfrm>
              <a:off x="4296059" y="2508179"/>
              <a:ext cx="112814" cy="11875"/>
            </a:xfrm>
            <a:custGeom>
              <a:avLst/>
              <a:gdLst/>
              <a:ahLst/>
              <a:cxnLst/>
              <a:rect l="l" t="t" r="r" b="b"/>
              <a:pathLst>
                <a:path w="429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4280" y="451"/>
                  </a:lnTo>
                  <a:cubicBezTo>
                    <a:pt x="4280" y="375"/>
                    <a:pt x="4294" y="305"/>
                    <a:pt x="4294" y="229"/>
                  </a:cubicBezTo>
                  <a:cubicBezTo>
                    <a:pt x="4294" y="153"/>
                    <a:pt x="4287" y="76"/>
                    <a:pt x="4280" y="0"/>
                  </a:cubicBez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82"/>
            <p:cNvSpPr/>
            <p:nvPr/>
          </p:nvSpPr>
          <p:spPr>
            <a:xfrm>
              <a:off x="4213143" y="2431096"/>
              <a:ext cx="166042" cy="166042"/>
            </a:xfrm>
            <a:custGeom>
              <a:avLst/>
              <a:gdLst/>
              <a:ahLst/>
              <a:cxnLst/>
              <a:rect l="l" t="t" r="r" b="b"/>
              <a:pathLst>
                <a:path w="6320" h="6320" extrusionOk="0">
                  <a:moveTo>
                    <a:pt x="3156" y="0"/>
                  </a:moveTo>
                  <a:cubicBezTo>
                    <a:pt x="1415" y="0"/>
                    <a:pt x="0" y="1415"/>
                    <a:pt x="0" y="3163"/>
                  </a:cubicBezTo>
                  <a:cubicBezTo>
                    <a:pt x="0" y="4904"/>
                    <a:pt x="1415" y="6319"/>
                    <a:pt x="3156" y="6319"/>
                  </a:cubicBezTo>
                  <a:cubicBezTo>
                    <a:pt x="4904" y="6319"/>
                    <a:pt x="6319" y="4904"/>
                    <a:pt x="6319" y="3163"/>
                  </a:cubicBezTo>
                  <a:cubicBezTo>
                    <a:pt x="6319" y="1415"/>
                    <a:pt x="4904" y="0"/>
                    <a:pt x="3156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82"/>
            <p:cNvSpPr/>
            <p:nvPr/>
          </p:nvSpPr>
          <p:spPr>
            <a:xfrm>
              <a:off x="4296059" y="2508179"/>
              <a:ext cx="83126" cy="11875"/>
            </a:xfrm>
            <a:custGeom>
              <a:avLst/>
              <a:gdLst/>
              <a:ahLst/>
              <a:cxnLst/>
              <a:rect l="l" t="t" r="r" b="b"/>
              <a:pathLst>
                <a:path w="316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3149" y="451"/>
                  </a:lnTo>
                  <a:cubicBezTo>
                    <a:pt x="3156" y="375"/>
                    <a:pt x="3163" y="305"/>
                    <a:pt x="3163" y="229"/>
                  </a:cubicBezTo>
                  <a:cubicBezTo>
                    <a:pt x="3163" y="153"/>
                    <a:pt x="3156" y="76"/>
                    <a:pt x="3149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82"/>
            <p:cNvSpPr/>
            <p:nvPr/>
          </p:nvSpPr>
          <p:spPr>
            <a:xfrm>
              <a:off x="4248663" y="2466616"/>
              <a:ext cx="94975" cy="94975"/>
            </a:xfrm>
            <a:custGeom>
              <a:avLst/>
              <a:gdLst/>
              <a:ahLst/>
              <a:cxnLst/>
              <a:rect l="l" t="t" r="r" b="b"/>
              <a:pathLst>
                <a:path w="3615" h="3615" extrusionOk="0">
                  <a:moveTo>
                    <a:pt x="1804" y="1"/>
                  </a:moveTo>
                  <a:cubicBezTo>
                    <a:pt x="812" y="1"/>
                    <a:pt x="1" y="812"/>
                    <a:pt x="1" y="1811"/>
                  </a:cubicBezTo>
                  <a:cubicBezTo>
                    <a:pt x="1" y="2803"/>
                    <a:pt x="812" y="3614"/>
                    <a:pt x="1804" y="3614"/>
                  </a:cubicBezTo>
                  <a:cubicBezTo>
                    <a:pt x="2803" y="3614"/>
                    <a:pt x="3615" y="2803"/>
                    <a:pt x="3615" y="1811"/>
                  </a:cubicBezTo>
                  <a:cubicBezTo>
                    <a:pt x="3615" y="812"/>
                    <a:pt x="2803" y="1"/>
                    <a:pt x="18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82"/>
            <p:cNvSpPr/>
            <p:nvPr/>
          </p:nvSpPr>
          <p:spPr>
            <a:xfrm>
              <a:off x="4296059" y="2508179"/>
              <a:ext cx="47763" cy="11875"/>
            </a:xfrm>
            <a:custGeom>
              <a:avLst/>
              <a:gdLst/>
              <a:ahLst/>
              <a:cxnLst/>
              <a:rect l="l" t="t" r="r" b="b"/>
              <a:pathLst>
                <a:path w="181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797" y="451"/>
                  </a:lnTo>
                  <a:cubicBezTo>
                    <a:pt x="1818" y="305"/>
                    <a:pt x="1818" y="153"/>
                    <a:pt x="1797" y="0"/>
                  </a:cubicBez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82"/>
            <p:cNvSpPr/>
            <p:nvPr/>
          </p:nvSpPr>
          <p:spPr>
            <a:xfrm>
              <a:off x="4278377" y="2496330"/>
              <a:ext cx="35547" cy="35547"/>
            </a:xfrm>
            <a:custGeom>
              <a:avLst/>
              <a:gdLst/>
              <a:ahLst/>
              <a:cxnLst/>
              <a:rect l="l" t="t" r="r" b="b"/>
              <a:pathLst>
                <a:path w="1353" h="1353" extrusionOk="0">
                  <a:moveTo>
                    <a:pt x="673" y="0"/>
                  </a:moveTo>
                  <a:cubicBezTo>
                    <a:pt x="299" y="0"/>
                    <a:pt x="0" y="306"/>
                    <a:pt x="0" y="680"/>
                  </a:cubicBezTo>
                  <a:cubicBezTo>
                    <a:pt x="0" y="1055"/>
                    <a:pt x="299" y="1353"/>
                    <a:pt x="673" y="1353"/>
                  </a:cubicBezTo>
                  <a:cubicBezTo>
                    <a:pt x="1048" y="1353"/>
                    <a:pt x="1353" y="1055"/>
                    <a:pt x="1353" y="680"/>
                  </a:cubicBezTo>
                  <a:cubicBezTo>
                    <a:pt x="1353" y="306"/>
                    <a:pt x="1048" y="0"/>
                    <a:pt x="673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82"/>
            <p:cNvSpPr/>
            <p:nvPr/>
          </p:nvSpPr>
          <p:spPr>
            <a:xfrm>
              <a:off x="4296059" y="2508179"/>
              <a:ext cx="18233" cy="11875"/>
            </a:xfrm>
            <a:custGeom>
              <a:avLst/>
              <a:gdLst/>
              <a:ahLst/>
              <a:cxnLst/>
              <a:rect l="l" t="t" r="r" b="b"/>
              <a:pathLst>
                <a:path w="69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638" y="451"/>
                  </a:lnTo>
                  <a:cubicBezTo>
                    <a:pt x="694" y="305"/>
                    <a:pt x="694" y="146"/>
                    <a:pt x="638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82"/>
            <p:cNvSpPr/>
            <p:nvPr/>
          </p:nvSpPr>
          <p:spPr>
            <a:xfrm>
              <a:off x="4287678" y="2480094"/>
              <a:ext cx="42483" cy="40013"/>
            </a:xfrm>
            <a:custGeom>
              <a:avLst/>
              <a:gdLst/>
              <a:ahLst/>
              <a:cxnLst/>
              <a:rect l="l" t="t" r="r" b="b"/>
              <a:pathLst>
                <a:path w="1617" h="1523" extrusionOk="0">
                  <a:moveTo>
                    <a:pt x="1297" y="1"/>
                  </a:moveTo>
                  <a:lnTo>
                    <a:pt x="160" y="1132"/>
                  </a:lnTo>
                  <a:cubicBezTo>
                    <a:pt x="0" y="1296"/>
                    <a:pt x="150" y="1522"/>
                    <a:pt x="323" y="1522"/>
                  </a:cubicBezTo>
                  <a:cubicBezTo>
                    <a:pt x="375" y="1522"/>
                    <a:pt x="430" y="1501"/>
                    <a:pt x="479" y="1451"/>
                  </a:cubicBezTo>
                  <a:lnTo>
                    <a:pt x="1616" y="320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82"/>
            <p:cNvSpPr/>
            <p:nvPr/>
          </p:nvSpPr>
          <p:spPr>
            <a:xfrm>
              <a:off x="4314817" y="2315313"/>
              <a:ext cx="182568" cy="178128"/>
            </a:xfrm>
            <a:custGeom>
              <a:avLst/>
              <a:gdLst/>
              <a:ahLst/>
              <a:cxnLst/>
              <a:rect l="l" t="t" r="r" b="b"/>
              <a:pathLst>
                <a:path w="6949" h="6780" extrusionOk="0">
                  <a:moveTo>
                    <a:pt x="6625" y="1"/>
                  </a:moveTo>
                  <a:cubicBezTo>
                    <a:pt x="6572" y="1"/>
                    <a:pt x="6516" y="22"/>
                    <a:pt x="6465" y="72"/>
                  </a:cubicBezTo>
                  <a:lnTo>
                    <a:pt x="146" y="6391"/>
                  </a:lnTo>
                  <a:cubicBezTo>
                    <a:pt x="1" y="6537"/>
                    <a:pt x="105" y="6779"/>
                    <a:pt x="306" y="6779"/>
                  </a:cubicBezTo>
                  <a:cubicBezTo>
                    <a:pt x="368" y="6772"/>
                    <a:pt x="424" y="6752"/>
                    <a:pt x="465" y="6710"/>
                  </a:cubicBezTo>
                  <a:lnTo>
                    <a:pt x="6784" y="391"/>
                  </a:lnTo>
                  <a:cubicBezTo>
                    <a:pt x="6949" y="226"/>
                    <a:pt x="6800" y="1"/>
                    <a:pt x="662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3" name="Google Shape;6683;p82"/>
          <p:cNvGrpSpPr/>
          <p:nvPr/>
        </p:nvGrpSpPr>
        <p:grpSpPr>
          <a:xfrm>
            <a:off x="5292128" y="2299891"/>
            <a:ext cx="367027" cy="365214"/>
            <a:chOff x="5292128" y="2299891"/>
            <a:chExt cx="367027" cy="365214"/>
          </a:xfrm>
        </p:grpSpPr>
        <p:sp>
          <p:nvSpPr>
            <p:cNvPr id="6684" name="Google Shape;6684;p82"/>
            <p:cNvSpPr/>
            <p:nvPr/>
          </p:nvSpPr>
          <p:spPr>
            <a:xfrm>
              <a:off x="5470361" y="2467772"/>
              <a:ext cx="11323" cy="124243"/>
            </a:xfrm>
            <a:custGeom>
              <a:avLst/>
              <a:gdLst/>
              <a:ahLst/>
              <a:cxnLst/>
              <a:rect l="l" t="t" r="r" b="b"/>
              <a:pathLst>
                <a:path w="431" h="4729" extrusionOk="0">
                  <a:moveTo>
                    <a:pt x="215" y="0"/>
                  </a:moveTo>
                  <a:cubicBezTo>
                    <a:pt x="108" y="0"/>
                    <a:pt x="0" y="71"/>
                    <a:pt x="0" y="213"/>
                  </a:cubicBezTo>
                  <a:lnTo>
                    <a:pt x="0" y="4514"/>
                  </a:lnTo>
                  <a:cubicBezTo>
                    <a:pt x="0" y="4632"/>
                    <a:pt x="97" y="4729"/>
                    <a:pt x="215" y="4729"/>
                  </a:cubicBezTo>
                  <a:cubicBezTo>
                    <a:pt x="333" y="4729"/>
                    <a:pt x="430" y="4632"/>
                    <a:pt x="430" y="4514"/>
                  </a:cubicBezTo>
                  <a:lnTo>
                    <a:pt x="430" y="213"/>
                  </a:lnTo>
                  <a:cubicBezTo>
                    <a:pt x="430" y="71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82"/>
            <p:cNvSpPr/>
            <p:nvPr/>
          </p:nvSpPr>
          <p:spPr>
            <a:xfrm>
              <a:off x="5464870" y="2299891"/>
              <a:ext cx="22279" cy="40827"/>
            </a:xfrm>
            <a:custGeom>
              <a:avLst/>
              <a:gdLst/>
              <a:ahLst/>
              <a:cxnLst/>
              <a:rect l="l" t="t" r="r" b="b"/>
              <a:pathLst>
                <a:path w="848" h="1554" extrusionOk="0">
                  <a:moveTo>
                    <a:pt x="424" y="0"/>
                  </a:moveTo>
                  <a:cubicBezTo>
                    <a:pt x="188" y="0"/>
                    <a:pt x="1" y="194"/>
                    <a:pt x="8" y="430"/>
                  </a:cubicBezTo>
                  <a:lnTo>
                    <a:pt x="8" y="1554"/>
                  </a:lnTo>
                  <a:lnTo>
                    <a:pt x="840" y="1554"/>
                  </a:lnTo>
                  <a:lnTo>
                    <a:pt x="840" y="430"/>
                  </a:lnTo>
                  <a:cubicBezTo>
                    <a:pt x="847" y="194"/>
                    <a:pt x="660" y="0"/>
                    <a:pt x="424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82"/>
            <p:cNvSpPr/>
            <p:nvPr/>
          </p:nvSpPr>
          <p:spPr>
            <a:xfrm>
              <a:off x="5292128" y="2316837"/>
              <a:ext cx="367027" cy="184433"/>
            </a:xfrm>
            <a:custGeom>
              <a:avLst/>
              <a:gdLst/>
              <a:ahLst/>
              <a:cxnLst/>
              <a:rect l="l" t="t" r="r" b="b"/>
              <a:pathLst>
                <a:path w="13970" h="7020" extrusionOk="0">
                  <a:moveTo>
                    <a:pt x="6985" y="0"/>
                  </a:moveTo>
                  <a:cubicBezTo>
                    <a:pt x="3122" y="0"/>
                    <a:pt x="0" y="3156"/>
                    <a:pt x="49" y="7020"/>
                  </a:cubicBezTo>
                  <a:lnTo>
                    <a:pt x="56" y="7020"/>
                  </a:lnTo>
                  <a:cubicBezTo>
                    <a:pt x="507" y="6479"/>
                    <a:pt x="1148" y="6208"/>
                    <a:pt x="1790" y="6208"/>
                  </a:cubicBezTo>
                  <a:cubicBezTo>
                    <a:pt x="2432" y="6208"/>
                    <a:pt x="3073" y="6479"/>
                    <a:pt x="3524" y="7020"/>
                  </a:cubicBezTo>
                  <a:cubicBezTo>
                    <a:pt x="3975" y="6479"/>
                    <a:pt x="4616" y="6208"/>
                    <a:pt x="5258" y="6208"/>
                  </a:cubicBezTo>
                  <a:cubicBezTo>
                    <a:pt x="5900" y="6208"/>
                    <a:pt x="6541" y="6479"/>
                    <a:pt x="6992" y="7020"/>
                  </a:cubicBezTo>
                  <a:cubicBezTo>
                    <a:pt x="7443" y="6479"/>
                    <a:pt x="8085" y="6208"/>
                    <a:pt x="8726" y="6208"/>
                  </a:cubicBezTo>
                  <a:cubicBezTo>
                    <a:pt x="9368" y="6208"/>
                    <a:pt x="10009" y="6479"/>
                    <a:pt x="10460" y="7020"/>
                  </a:cubicBezTo>
                  <a:cubicBezTo>
                    <a:pt x="10911" y="6479"/>
                    <a:pt x="11553" y="6208"/>
                    <a:pt x="12194" y="6208"/>
                  </a:cubicBezTo>
                  <a:cubicBezTo>
                    <a:pt x="12836" y="6208"/>
                    <a:pt x="13477" y="6479"/>
                    <a:pt x="13928" y="7020"/>
                  </a:cubicBezTo>
                  <a:cubicBezTo>
                    <a:pt x="13970" y="3156"/>
                    <a:pt x="10849" y="0"/>
                    <a:pt x="6985" y="0"/>
                  </a:cubicBezTo>
                  <a:close/>
                </a:path>
              </a:pathLst>
            </a:custGeom>
            <a:solidFill>
              <a:srgbClr val="A5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82"/>
            <p:cNvSpPr/>
            <p:nvPr/>
          </p:nvSpPr>
          <p:spPr>
            <a:xfrm>
              <a:off x="5293757" y="2319017"/>
              <a:ext cx="182279" cy="182436"/>
            </a:xfrm>
            <a:custGeom>
              <a:avLst/>
              <a:gdLst/>
              <a:ahLst/>
              <a:cxnLst/>
              <a:rect l="l" t="t" r="r" b="b"/>
              <a:pathLst>
                <a:path w="6938" h="6944" extrusionOk="0">
                  <a:moveTo>
                    <a:pt x="6937" y="0"/>
                  </a:moveTo>
                  <a:cubicBezTo>
                    <a:pt x="3108" y="0"/>
                    <a:pt x="1" y="3108"/>
                    <a:pt x="1" y="6944"/>
                  </a:cubicBezTo>
                  <a:cubicBezTo>
                    <a:pt x="452" y="6399"/>
                    <a:pt x="1093" y="6127"/>
                    <a:pt x="1735" y="6127"/>
                  </a:cubicBezTo>
                  <a:cubicBezTo>
                    <a:pt x="2377" y="6127"/>
                    <a:pt x="3018" y="6399"/>
                    <a:pt x="3469" y="6944"/>
                  </a:cubicBezTo>
                  <a:cubicBezTo>
                    <a:pt x="3469" y="3108"/>
                    <a:pt x="5023" y="0"/>
                    <a:pt x="6937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82"/>
            <p:cNvSpPr/>
            <p:nvPr/>
          </p:nvSpPr>
          <p:spPr>
            <a:xfrm>
              <a:off x="5476009" y="2319017"/>
              <a:ext cx="91139" cy="182252"/>
            </a:xfrm>
            <a:custGeom>
              <a:avLst/>
              <a:gdLst/>
              <a:ahLst/>
              <a:cxnLst/>
              <a:rect l="l" t="t" r="r" b="b"/>
              <a:pathLst>
                <a:path w="3469" h="6937" extrusionOk="0">
                  <a:moveTo>
                    <a:pt x="0" y="0"/>
                  </a:moveTo>
                  <a:lnTo>
                    <a:pt x="0" y="6937"/>
                  </a:lnTo>
                  <a:cubicBezTo>
                    <a:pt x="451" y="6396"/>
                    <a:pt x="1093" y="6125"/>
                    <a:pt x="1734" y="6125"/>
                  </a:cubicBezTo>
                  <a:cubicBezTo>
                    <a:pt x="2376" y="6125"/>
                    <a:pt x="3017" y="6396"/>
                    <a:pt x="3468" y="6937"/>
                  </a:cubicBezTo>
                  <a:cubicBezTo>
                    <a:pt x="3468" y="3108"/>
                    <a:pt x="1914" y="0"/>
                    <a:pt x="0" y="0"/>
                  </a:cubicBezTo>
                  <a:close/>
                </a:path>
              </a:pathLst>
            </a:custGeom>
            <a:solidFill>
              <a:srgbClr val="D7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82"/>
            <p:cNvSpPr/>
            <p:nvPr/>
          </p:nvSpPr>
          <p:spPr>
            <a:xfrm>
              <a:off x="5404574" y="2564035"/>
              <a:ext cx="82758" cy="101070"/>
            </a:xfrm>
            <a:custGeom>
              <a:avLst/>
              <a:gdLst/>
              <a:ahLst/>
              <a:cxnLst/>
              <a:rect l="l" t="t" r="r" b="b"/>
              <a:pathLst>
                <a:path w="3150" h="3847" extrusionOk="0">
                  <a:moveTo>
                    <a:pt x="2719" y="0"/>
                  </a:moveTo>
                  <a:cubicBezTo>
                    <a:pt x="2508" y="0"/>
                    <a:pt x="2296" y="142"/>
                    <a:pt x="2296" y="427"/>
                  </a:cubicBezTo>
                  <a:lnTo>
                    <a:pt x="2296" y="2258"/>
                  </a:lnTo>
                  <a:cubicBezTo>
                    <a:pt x="2296" y="2663"/>
                    <a:pt x="1970" y="2993"/>
                    <a:pt x="1573" y="2993"/>
                  </a:cubicBezTo>
                  <a:cubicBezTo>
                    <a:pt x="1569" y="2993"/>
                    <a:pt x="1565" y="2993"/>
                    <a:pt x="1561" y="2993"/>
                  </a:cubicBezTo>
                  <a:cubicBezTo>
                    <a:pt x="1262" y="2993"/>
                    <a:pt x="1006" y="2806"/>
                    <a:pt x="895" y="2535"/>
                  </a:cubicBezTo>
                  <a:cubicBezTo>
                    <a:pt x="832" y="2376"/>
                    <a:pt x="673" y="2272"/>
                    <a:pt x="506" y="2272"/>
                  </a:cubicBezTo>
                  <a:cubicBezTo>
                    <a:pt x="208" y="2272"/>
                    <a:pt x="0" y="2577"/>
                    <a:pt x="111" y="2854"/>
                  </a:cubicBezTo>
                  <a:cubicBezTo>
                    <a:pt x="345" y="3453"/>
                    <a:pt x="933" y="3846"/>
                    <a:pt x="1579" y="3846"/>
                  </a:cubicBezTo>
                  <a:cubicBezTo>
                    <a:pt x="1584" y="3846"/>
                    <a:pt x="1590" y="3846"/>
                    <a:pt x="1595" y="3846"/>
                  </a:cubicBezTo>
                  <a:cubicBezTo>
                    <a:pt x="2462" y="3825"/>
                    <a:pt x="3149" y="3111"/>
                    <a:pt x="3142" y="2244"/>
                  </a:cubicBezTo>
                  <a:lnTo>
                    <a:pt x="3142" y="427"/>
                  </a:lnTo>
                  <a:cubicBezTo>
                    <a:pt x="3142" y="142"/>
                    <a:pt x="2931" y="0"/>
                    <a:pt x="2719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0" name="Google Shape;6690;p82"/>
          <p:cNvGrpSpPr/>
          <p:nvPr/>
        </p:nvGrpSpPr>
        <p:grpSpPr>
          <a:xfrm>
            <a:off x="5873617" y="2309901"/>
            <a:ext cx="345720" cy="345720"/>
            <a:chOff x="5873617" y="2309901"/>
            <a:chExt cx="345720" cy="345720"/>
          </a:xfrm>
        </p:grpSpPr>
        <p:sp>
          <p:nvSpPr>
            <p:cNvPr id="6691" name="Google Shape;6691;p82"/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82"/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82"/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82"/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82"/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82"/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82"/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82"/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82"/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82"/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82"/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82"/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82"/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82"/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82"/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82"/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82"/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82"/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82"/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0" name="Google Shape;6710;p82"/>
          <p:cNvGrpSpPr/>
          <p:nvPr/>
        </p:nvGrpSpPr>
        <p:grpSpPr>
          <a:xfrm>
            <a:off x="6863329" y="2297710"/>
            <a:ext cx="391460" cy="370127"/>
            <a:chOff x="6863329" y="2297710"/>
            <a:chExt cx="391460" cy="370127"/>
          </a:xfrm>
        </p:grpSpPr>
        <p:sp>
          <p:nvSpPr>
            <p:cNvPr id="6711" name="Google Shape;6711;p82"/>
            <p:cNvSpPr/>
            <p:nvPr/>
          </p:nvSpPr>
          <p:spPr>
            <a:xfrm>
              <a:off x="6979033" y="2297710"/>
              <a:ext cx="272603" cy="342961"/>
            </a:xfrm>
            <a:custGeom>
              <a:avLst/>
              <a:gdLst/>
              <a:ahLst/>
              <a:cxnLst/>
              <a:rect l="l" t="t" r="r" b="b"/>
              <a:pathLst>
                <a:path w="10376" h="13054" extrusionOk="0">
                  <a:moveTo>
                    <a:pt x="3589" y="0"/>
                  </a:moveTo>
                  <a:cubicBezTo>
                    <a:pt x="3379" y="0"/>
                    <a:pt x="3193" y="25"/>
                    <a:pt x="3060" y="48"/>
                  </a:cubicBezTo>
                  <a:cubicBezTo>
                    <a:pt x="2942" y="69"/>
                    <a:pt x="2851" y="180"/>
                    <a:pt x="2851" y="305"/>
                  </a:cubicBezTo>
                  <a:lnTo>
                    <a:pt x="2851" y="3468"/>
                  </a:lnTo>
                  <a:lnTo>
                    <a:pt x="1" y="7089"/>
                  </a:lnTo>
                  <a:lnTo>
                    <a:pt x="1" y="12270"/>
                  </a:lnTo>
                  <a:lnTo>
                    <a:pt x="1554" y="13054"/>
                  </a:lnTo>
                  <a:lnTo>
                    <a:pt x="8525" y="13054"/>
                  </a:lnTo>
                  <a:cubicBezTo>
                    <a:pt x="9101" y="13054"/>
                    <a:pt x="9573" y="12596"/>
                    <a:pt x="9587" y="12027"/>
                  </a:cubicBezTo>
                  <a:cubicBezTo>
                    <a:pt x="9587" y="11521"/>
                    <a:pt x="9233" y="11091"/>
                    <a:pt x="8740" y="11001"/>
                  </a:cubicBezTo>
                  <a:lnTo>
                    <a:pt x="8740" y="10980"/>
                  </a:lnTo>
                  <a:lnTo>
                    <a:pt x="8803" y="10980"/>
                  </a:lnTo>
                  <a:cubicBezTo>
                    <a:pt x="9351" y="10973"/>
                    <a:pt x="9802" y="10550"/>
                    <a:pt x="9836" y="10009"/>
                  </a:cubicBezTo>
                  <a:cubicBezTo>
                    <a:pt x="9864" y="9461"/>
                    <a:pt x="9476" y="8982"/>
                    <a:pt x="8935" y="8913"/>
                  </a:cubicBezTo>
                  <a:lnTo>
                    <a:pt x="8935" y="8899"/>
                  </a:lnTo>
                  <a:cubicBezTo>
                    <a:pt x="8976" y="8899"/>
                    <a:pt x="9025" y="8906"/>
                    <a:pt x="9066" y="8906"/>
                  </a:cubicBezTo>
                  <a:cubicBezTo>
                    <a:pt x="9621" y="8899"/>
                    <a:pt x="10079" y="8455"/>
                    <a:pt x="10093" y="7900"/>
                  </a:cubicBezTo>
                  <a:cubicBezTo>
                    <a:pt x="10114" y="7345"/>
                    <a:pt x="9684" y="6874"/>
                    <a:pt x="9129" y="6832"/>
                  </a:cubicBezTo>
                  <a:lnTo>
                    <a:pt x="9129" y="6811"/>
                  </a:lnTo>
                  <a:cubicBezTo>
                    <a:pt x="9196" y="6824"/>
                    <a:pt x="9262" y="6830"/>
                    <a:pt x="9328" y="6830"/>
                  </a:cubicBezTo>
                  <a:cubicBezTo>
                    <a:pt x="9897" y="6830"/>
                    <a:pt x="10375" y="6361"/>
                    <a:pt x="10356" y="5764"/>
                  </a:cubicBezTo>
                  <a:cubicBezTo>
                    <a:pt x="10336" y="5202"/>
                    <a:pt x="9871" y="4758"/>
                    <a:pt x="9302" y="4758"/>
                  </a:cubicBezTo>
                  <a:lnTo>
                    <a:pt x="5439" y="4758"/>
                  </a:lnTo>
                  <a:lnTo>
                    <a:pt x="5439" y="2171"/>
                  </a:lnTo>
                  <a:cubicBezTo>
                    <a:pt x="5439" y="324"/>
                    <a:pt x="4356" y="0"/>
                    <a:pt x="358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82"/>
            <p:cNvSpPr/>
            <p:nvPr/>
          </p:nvSpPr>
          <p:spPr>
            <a:xfrm>
              <a:off x="6979033" y="2606386"/>
              <a:ext cx="255342" cy="34286"/>
            </a:xfrm>
            <a:custGeom>
              <a:avLst/>
              <a:gdLst/>
              <a:ahLst/>
              <a:cxnLst/>
              <a:rect l="l" t="t" r="r" b="b"/>
              <a:pathLst>
                <a:path w="9719" h="1305" extrusionOk="0">
                  <a:moveTo>
                    <a:pt x="1" y="1"/>
                  </a:moveTo>
                  <a:lnTo>
                    <a:pt x="1" y="521"/>
                  </a:lnTo>
                  <a:lnTo>
                    <a:pt x="1554" y="1305"/>
                  </a:lnTo>
                  <a:lnTo>
                    <a:pt x="8546" y="1305"/>
                  </a:lnTo>
                  <a:cubicBezTo>
                    <a:pt x="9226" y="1298"/>
                    <a:pt x="9718" y="660"/>
                    <a:pt x="9552" y="8"/>
                  </a:cubicBezTo>
                  <a:lnTo>
                    <a:pt x="9552" y="8"/>
                  </a:lnTo>
                  <a:cubicBezTo>
                    <a:pt x="9434" y="465"/>
                    <a:pt x="9018" y="778"/>
                    <a:pt x="8546" y="785"/>
                  </a:cubicBezTo>
                  <a:lnTo>
                    <a:pt x="1554" y="7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82"/>
            <p:cNvSpPr/>
            <p:nvPr/>
          </p:nvSpPr>
          <p:spPr>
            <a:xfrm>
              <a:off x="7176392" y="2552081"/>
              <a:ext cx="64709" cy="34102"/>
            </a:xfrm>
            <a:custGeom>
              <a:avLst/>
              <a:gdLst/>
              <a:ahLst/>
              <a:cxnLst/>
              <a:rect l="l" t="t" r="r" b="b"/>
              <a:pathLst>
                <a:path w="2463" h="1298" extrusionOk="0">
                  <a:moveTo>
                    <a:pt x="2296" y="1"/>
                  </a:moveTo>
                  <a:cubicBezTo>
                    <a:pt x="2179" y="459"/>
                    <a:pt x="1769" y="778"/>
                    <a:pt x="1298" y="778"/>
                  </a:cubicBezTo>
                  <a:lnTo>
                    <a:pt x="1" y="778"/>
                  </a:lnTo>
                  <a:lnTo>
                    <a:pt x="1" y="1298"/>
                  </a:lnTo>
                  <a:lnTo>
                    <a:pt x="1298" y="1298"/>
                  </a:lnTo>
                  <a:cubicBezTo>
                    <a:pt x="1970" y="1291"/>
                    <a:pt x="2463" y="653"/>
                    <a:pt x="229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82"/>
            <p:cNvSpPr/>
            <p:nvPr/>
          </p:nvSpPr>
          <p:spPr>
            <a:xfrm>
              <a:off x="7176392" y="2497591"/>
              <a:ext cx="71461" cy="34102"/>
            </a:xfrm>
            <a:custGeom>
              <a:avLst/>
              <a:gdLst/>
              <a:ahLst/>
              <a:cxnLst/>
              <a:rect l="l" t="t" r="r" b="b"/>
              <a:pathLst>
                <a:path w="2720" h="1298" extrusionOk="0">
                  <a:moveTo>
                    <a:pt x="2560" y="1"/>
                  </a:moveTo>
                  <a:lnTo>
                    <a:pt x="2560" y="1"/>
                  </a:lnTo>
                  <a:cubicBezTo>
                    <a:pt x="2435" y="459"/>
                    <a:pt x="2026" y="778"/>
                    <a:pt x="1554" y="778"/>
                  </a:cubicBezTo>
                  <a:lnTo>
                    <a:pt x="1" y="778"/>
                  </a:lnTo>
                  <a:lnTo>
                    <a:pt x="1" y="1298"/>
                  </a:lnTo>
                  <a:lnTo>
                    <a:pt x="1554" y="1298"/>
                  </a:lnTo>
                  <a:cubicBezTo>
                    <a:pt x="2227" y="1291"/>
                    <a:pt x="2720" y="660"/>
                    <a:pt x="256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82"/>
            <p:cNvSpPr/>
            <p:nvPr/>
          </p:nvSpPr>
          <p:spPr>
            <a:xfrm>
              <a:off x="7176392" y="2443286"/>
              <a:ext cx="78397" cy="33944"/>
            </a:xfrm>
            <a:custGeom>
              <a:avLst/>
              <a:gdLst/>
              <a:ahLst/>
              <a:cxnLst/>
              <a:rect l="l" t="t" r="r" b="b"/>
              <a:pathLst>
                <a:path w="2984" h="1292" extrusionOk="0">
                  <a:moveTo>
                    <a:pt x="2817" y="1"/>
                  </a:moveTo>
                  <a:lnTo>
                    <a:pt x="2817" y="1"/>
                  </a:lnTo>
                  <a:cubicBezTo>
                    <a:pt x="2699" y="452"/>
                    <a:pt x="2283" y="771"/>
                    <a:pt x="1811" y="771"/>
                  </a:cubicBezTo>
                  <a:lnTo>
                    <a:pt x="1" y="771"/>
                  </a:lnTo>
                  <a:lnTo>
                    <a:pt x="1" y="1291"/>
                  </a:lnTo>
                  <a:lnTo>
                    <a:pt x="1811" y="1291"/>
                  </a:lnTo>
                  <a:cubicBezTo>
                    <a:pt x="2491" y="1291"/>
                    <a:pt x="2983" y="653"/>
                    <a:pt x="281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82"/>
            <p:cNvSpPr/>
            <p:nvPr/>
          </p:nvSpPr>
          <p:spPr>
            <a:xfrm>
              <a:off x="6863329" y="2450038"/>
              <a:ext cx="122666" cy="217799"/>
            </a:xfrm>
            <a:custGeom>
              <a:avLst/>
              <a:gdLst/>
              <a:ahLst/>
              <a:cxnLst/>
              <a:rect l="l" t="t" r="r" b="b"/>
              <a:pathLst>
                <a:path w="4669" h="8290" extrusionOk="0">
                  <a:moveTo>
                    <a:pt x="3897" y="0"/>
                  </a:moveTo>
                  <a:cubicBezTo>
                    <a:pt x="3893" y="0"/>
                    <a:pt x="3889" y="0"/>
                    <a:pt x="3884" y="1"/>
                  </a:cubicBezTo>
                  <a:lnTo>
                    <a:pt x="777" y="1"/>
                  </a:lnTo>
                  <a:cubicBezTo>
                    <a:pt x="347" y="1"/>
                    <a:pt x="0" y="347"/>
                    <a:pt x="0" y="777"/>
                  </a:cubicBezTo>
                  <a:lnTo>
                    <a:pt x="0" y="7512"/>
                  </a:lnTo>
                  <a:cubicBezTo>
                    <a:pt x="0" y="7942"/>
                    <a:pt x="347" y="8289"/>
                    <a:pt x="777" y="8289"/>
                  </a:cubicBezTo>
                  <a:lnTo>
                    <a:pt x="3884" y="8289"/>
                  </a:lnTo>
                  <a:cubicBezTo>
                    <a:pt x="4321" y="8289"/>
                    <a:pt x="4668" y="7942"/>
                    <a:pt x="4668" y="7512"/>
                  </a:cubicBezTo>
                  <a:lnTo>
                    <a:pt x="4668" y="777"/>
                  </a:lnTo>
                  <a:cubicBezTo>
                    <a:pt x="4668" y="351"/>
                    <a:pt x="4321" y="0"/>
                    <a:pt x="3897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82"/>
            <p:cNvSpPr/>
            <p:nvPr/>
          </p:nvSpPr>
          <p:spPr>
            <a:xfrm>
              <a:off x="6863329" y="2449854"/>
              <a:ext cx="41011" cy="217983"/>
            </a:xfrm>
            <a:custGeom>
              <a:avLst/>
              <a:gdLst/>
              <a:ahLst/>
              <a:cxnLst/>
              <a:rect l="l" t="t" r="r" b="b"/>
              <a:pathLst>
                <a:path w="1561" h="8297" extrusionOk="0">
                  <a:moveTo>
                    <a:pt x="777" y="1"/>
                  </a:moveTo>
                  <a:cubicBezTo>
                    <a:pt x="347" y="1"/>
                    <a:pt x="0" y="347"/>
                    <a:pt x="0" y="784"/>
                  </a:cubicBezTo>
                  <a:lnTo>
                    <a:pt x="0" y="7519"/>
                  </a:lnTo>
                  <a:cubicBezTo>
                    <a:pt x="0" y="7949"/>
                    <a:pt x="347" y="8296"/>
                    <a:pt x="777" y="8296"/>
                  </a:cubicBezTo>
                  <a:lnTo>
                    <a:pt x="1561" y="8296"/>
                  </a:lnTo>
                  <a:cubicBezTo>
                    <a:pt x="1131" y="8296"/>
                    <a:pt x="777" y="7949"/>
                    <a:pt x="777" y="7519"/>
                  </a:cubicBezTo>
                  <a:lnTo>
                    <a:pt x="777" y="784"/>
                  </a:lnTo>
                  <a:cubicBezTo>
                    <a:pt x="777" y="347"/>
                    <a:pt x="1131" y="1"/>
                    <a:pt x="156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82"/>
            <p:cNvSpPr/>
            <p:nvPr/>
          </p:nvSpPr>
          <p:spPr>
            <a:xfrm>
              <a:off x="6917818" y="2599660"/>
              <a:ext cx="40827" cy="40827"/>
            </a:xfrm>
            <a:custGeom>
              <a:avLst/>
              <a:gdLst/>
              <a:ahLst/>
              <a:cxnLst/>
              <a:rect l="l" t="t" r="r" b="b"/>
              <a:pathLst>
                <a:path w="1554" h="1554" extrusionOk="0">
                  <a:moveTo>
                    <a:pt x="777" y="0"/>
                  </a:moveTo>
                  <a:cubicBezTo>
                    <a:pt x="347" y="0"/>
                    <a:pt x="0" y="347"/>
                    <a:pt x="0" y="777"/>
                  </a:cubicBezTo>
                  <a:cubicBezTo>
                    <a:pt x="0" y="1207"/>
                    <a:pt x="347" y="1554"/>
                    <a:pt x="777" y="1554"/>
                  </a:cubicBezTo>
                  <a:cubicBezTo>
                    <a:pt x="1207" y="1554"/>
                    <a:pt x="1554" y="1207"/>
                    <a:pt x="1554" y="777"/>
                  </a:cubicBezTo>
                  <a:cubicBezTo>
                    <a:pt x="1554" y="347"/>
                    <a:pt x="1207" y="0"/>
                    <a:pt x="77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82"/>
            <p:cNvSpPr/>
            <p:nvPr/>
          </p:nvSpPr>
          <p:spPr>
            <a:xfrm>
              <a:off x="6924544" y="2606386"/>
              <a:ext cx="27376" cy="27376"/>
            </a:xfrm>
            <a:custGeom>
              <a:avLst/>
              <a:gdLst/>
              <a:ahLst/>
              <a:cxnLst/>
              <a:rect l="l" t="t" r="r" b="b"/>
              <a:pathLst>
                <a:path w="1042" h="1042" extrusionOk="0">
                  <a:moveTo>
                    <a:pt x="521" y="1"/>
                  </a:moveTo>
                  <a:cubicBezTo>
                    <a:pt x="237" y="1"/>
                    <a:pt x="1" y="237"/>
                    <a:pt x="1" y="521"/>
                  </a:cubicBezTo>
                  <a:cubicBezTo>
                    <a:pt x="1" y="805"/>
                    <a:pt x="237" y="1041"/>
                    <a:pt x="521" y="1041"/>
                  </a:cubicBezTo>
                  <a:cubicBezTo>
                    <a:pt x="805" y="1041"/>
                    <a:pt x="1041" y="805"/>
                    <a:pt x="1041" y="521"/>
                  </a:cubicBezTo>
                  <a:cubicBezTo>
                    <a:pt x="1041" y="237"/>
                    <a:pt x="805" y="1"/>
                    <a:pt x="52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0" name="Google Shape;6720;p82"/>
          <p:cNvGrpSpPr/>
          <p:nvPr/>
        </p:nvGrpSpPr>
        <p:grpSpPr>
          <a:xfrm>
            <a:off x="7421488" y="2318518"/>
            <a:ext cx="342620" cy="328459"/>
            <a:chOff x="7421488" y="2318518"/>
            <a:chExt cx="342620" cy="328459"/>
          </a:xfrm>
        </p:grpSpPr>
        <p:sp>
          <p:nvSpPr>
            <p:cNvPr id="6721" name="Google Shape;6721;p82"/>
            <p:cNvSpPr/>
            <p:nvPr/>
          </p:nvSpPr>
          <p:spPr>
            <a:xfrm>
              <a:off x="7531754" y="2515641"/>
              <a:ext cx="9117" cy="18969"/>
            </a:xfrm>
            <a:custGeom>
              <a:avLst/>
              <a:gdLst/>
              <a:ahLst/>
              <a:cxnLst/>
              <a:rect l="l" t="t" r="r" b="b"/>
              <a:pathLst>
                <a:path w="347" h="722" extrusionOk="0">
                  <a:moveTo>
                    <a:pt x="305" y="1"/>
                  </a:moveTo>
                  <a:lnTo>
                    <a:pt x="0" y="299"/>
                  </a:lnTo>
                  <a:cubicBezTo>
                    <a:pt x="104" y="451"/>
                    <a:pt x="222" y="590"/>
                    <a:pt x="347" y="722"/>
                  </a:cubicBezTo>
                  <a:cubicBezTo>
                    <a:pt x="319" y="479"/>
                    <a:pt x="305" y="236"/>
                    <a:pt x="305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82"/>
            <p:cNvSpPr/>
            <p:nvPr/>
          </p:nvSpPr>
          <p:spPr>
            <a:xfrm>
              <a:off x="7540844" y="2339983"/>
              <a:ext cx="223264" cy="234902"/>
            </a:xfrm>
            <a:custGeom>
              <a:avLst/>
              <a:gdLst/>
              <a:ahLst/>
              <a:cxnLst/>
              <a:rect l="l" t="t" r="r" b="b"/>
              <a:pathLst>
                <a:path w="8498" h="8941" extrusionOk="0">
                  <a:moveTo>
                    <a:pt x="7409" y="0"/>
                  </a:moveTo>
                  <a:cubicBezTo>
                    <a:pt x="7409" y="0"/>
                    <a:pt x="7721" y="2081"/>
                    <a:pt x="6625" y="3170"/>
                  </a:cubicBezTo>
                  <a:lnTo>
                    <a:pt x="3178" y="6631"/>
                  </a:lnTo>
                  <a:cubicBezTo>
                    <a:pt x="2481" y="7323"/>
                    <a:pt x="1387" y="7449"/>
                    <a:pt x="681" y="7449"/>
                  </a:cubicBezTo>
                  <a:cubicBezTo>
                    <a:pt x="277" y="7449"/>
                    <a:pt x="1" y="7408"/>
                    <a:pt x="1" y="7408"/>
                  </a:cubicBezTo>
                  <a:lnTo>
                    <a:pt x="1" y="7408"/>
                  </a:lnTo>
                  <a:cubicBezTo>
                    <a:pt x="341" y="7748"/>
                    <a:pt x="764" y="7997"/>
                    <a:pt x="1236" y="8129"/>
                  </a:cubicBezTo>
                  <a:lnTo>
                    <a:pt x="2047" y="8941"/>
                  </a:lnTo>
                  <a:cubicBezTo>
                    <a:pt x="2734" y="8497"/>
                    <a:pt x="3372" y="7984"/>
                    <a:pt x="3955" y="7408"/>
                  </a:cubicBezTo>
                  <a:lnTo>
                    <a:pt x="7409" y="3947"/>
                  </a:lnTo>
                  <a:cubicBezTo>
                    <a:pt x="8498" y="2858"/>
                    <a:pt x="8498" y="1089"/>
                    <a:pt x="740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82"/>
            <p:cNvSpPr/>
            <p:nvPr/>
          </p:nvSpPr>
          <p:spPr>
            <a:xfrm>
              <a:off x="7520456" y="2318518"/>
              <a:ext cx="235270" cy="227756"/>
            </a:xfrm>
            <a:custGeom>
              <a:avLst/>
              <a:gdLst/>
              <a:ahLst/>
              <a:cxnLst/>
              <a:rect l="l" t="t" r="r" b="b"/>
              <a:pathLst>
                <a:path w="8955" h="8669" extrusionOk="0">
                  <a:moveTo>
                    <a:pt x="6211" y="1422"/>
                  </a:moveTo>
                  <a:cubicBezTo>
                    <a:pt x="6562" y="1422"/>
                    <a:pt x="6912" y="1556"/>
                    <a:pt x="7179" y="1823"/>
                  </a:cubicBezTo>
                  <a:cubicBezTo>
                    <a:pt x="7713" y="2357"/>
                    <a:pt x="7713" y="3224"/>
                    <a:pt x="7179" y="3765"/>
                  </a:cubicBezTo>
                  <a:lnTo>
                    <a:pt x="5445" y="5499"/>
                  </a:lnTo>
                  <a:lnTo>
                    <a:pt x="5077" y="5589"/>
                  </a:lnTo>
                  <a:lnTo>
                    <a:pt x="3822" y="7122"/>
                  </a:lnTo>
                  <a:lnTo>
                    <a:pt x="3725" y="7219"/>
                  </a:lnTo>
                  <a:cubicBezTo>
                    <a:pt x="3455" y="7496"/>
                    <a:pt x="3097" y="7635"/>
                    <a:pt x="2739" y="7635"/>
                  </a:cubicBezTo>
                  <a:cubicBezTo>
                    <a:pt x="2388" y="7635"/>
                    <a:pt x="2037" y="7501"/>
                    <a:pt x="1769" y="7233"/>
                  </a:cubicBezTo>
                  <a:cubicBezTo>
                    <a:pt x="1228" y="6692"/>
                    <a:pt x="1235" y="5811"/>
                    <a:pt x="1783" y="5277"/>
                  </a:cubicBezTo>
                  <a:lnTo>
                    <a:pt x="5237" y="1823"/>
                  </a:lnTo>
                  <a:cubicBezTo>
                    <a:pt x="5507" y="1556"/>
                    <a:pt x="5859" y="1422"/>
                    <a:pt x="6211" y="1422"/>
                  </a:cubicBezTo>
                  <a:close/>
                  <a:moveTo>
                    <a:pt x="6211" y="0"/>
                  </a:moveTo>
                  <a:cubicBezTo>
                    <a:pt x="5495" y="0"/>
                    <a:pt x="4779" y="273"/>
                    <a:pt x="4231" y="817"/>
                  </a:cubicBezTo>
                  <a:lnTo>
                    <a:pt x="777" y="4271"/>
                  </a:lnTo>
                  <a:lnTo>
                    <a:pt x="0" y="6678"/>
                  </a:lnTo>
                  <a:cubicBezTo>
                    <a:pt x="63" y="7080"/>
                    <a:pt x="208" y="7469"/>
                    <a:pt x="437" y="7809"/>
                  </a:cubicBezTo>
                  <a:lnTo>
                    <a:pt x="479" y="7767"/>
                  </a:lnTo>
                  <a:cubicBezTo>
                    <a:pt x="548" y="7941"/>
                    <a:pt x="652" y="8093"/>
                    <a:pt x="784" y="8225"/>
                  </a:cubicBezTo>
                  <a:cubicBezTo>
                    <a:pt x="1082" y="8523"/>
                    <a:pt x="1494" y="8668"/>
                    <a:pt x="1951" y="8668"/>
                  </a:cubicBezTo>
                  <a:cubicBezTo>
                    <a:pt x="2079" y="8668"/>
                    <a:pt x="2211" y="8657"/>
                    <a:pt x="2345" y="8634"/>
                  </a:cubicBezTo>
                  <a:cubicBezTo>
                    <a:pt x="2948" y="8523"/>
                    <a:pt x="3600" y="8183"/>
                    <a:pt x="4148" y="7642"/>
                  </a:cubicBezTo>
                  <a:lnTo>
                    <a:pt x="7602" y="4188"/>
                  </a:lnTo>
                  <a:cubicBezTo>
                    <a:pt x="8691" y="3092"/>
                    <a:pt x="8955" y="1587"/>
                    <a:pt x="8185" y="817"/>
                  </a:cubicBezTo>
                  <a:cubicBezTo>
                    <a:pt x="7640" y="273"/>
                    <a:pt x="6926" y="0"/>
                    <a:pt x="62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82"/>
            <p:cNvSpPr/>
            <p:nvPr/>
          </p:nvSpPr>
          <p:spPr>
            <a:xfrm>
              <a:off x="7450283" y="2573598"/>
              <a:ext cx="152013" cy="73379"/>
            </a:xfrm>
            <a:custGeom>
              <a:avLst/>
              <a:gdLst/>
              <a:ahLst/>
              <a:cxnLst/>
              <a:rect l="l" t="t" r="r" b="b"/>
              <a:pathLst>
                <a:path w="5786" h="2793" extrusionOk="0">
                  <a:moveTo>
                    <a:pt x="4370" y="0"/>
                  </a:moveTo>
                  <a:lnTo>
                    <a:pt x="3171" y="1193"/>
                  </a:lnTo>
                  <a:cubicBezTo>
                    <a:pt x="2482" y="1886"/>
                    <a:pt x="1398" y="2013"/>
                    <a:pt x="693" y="2013"/>
                  </a:cubicBezTo>
                  <a:cubicBezTo>
                    <a:pt x="283" y="2013"/>
                    <a:pt x="1" y="1970"/>
                    <a:pt x="1" y="1970"/>
                  </a:cubicBezTo>
                  <a:lnTo>
                    <a:pt x="1" y="1970"/>
                  </a:lnTo>
                  <a:cubicBezTo>
                    <a:pt x="545" y="2518"/>
                    <a:pt x="1260" y="2792"/>
                    <a:pt x="1974" y="2792"/>
                  </a:cubicBezTo>
                  <a:cubicBezTo>
                    <a:pt x="2688" y="2792"/>
                    <a:pt x="3403" y="2518"/>
                    <a:pt x="3947" y="1970"/>
                  </a:cubicBezTo>
                  <a:lnTo>
                    <a:pt x="5785" y="139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82"/>
            <p:cNvSpPr/>
            <p:nvPr/>
          </p:nvSpPr>
          <p:spPr>
            <a:xfrm>
              <a:off x="7565093" y="2530958"/>
              <a:ext cx="83310" cy="46713"/>
            </a:xfrm>
            <a:custGeom>
              <a:avLst/>
              <a:gdLst/>
              <a:ahLst/>
              <a:cxnLst/>
              <a:rect l="l" t="t" r="r" b="b"/>
              <a:pathLst>
                <a:path w="3171" h="1778" extrusionOk="0">
                  <a:moveTo>
                    <a:pt x="3170" y="0"/>
                  </a:moveTo>
                  <a:lnTo>
                    <a:pt x="3032" y="132"/>
                  </a:lnTo>
                  <a:cubicBezTo>
                    <a:pt x="2507" y="663"/>
                    <a:pt x="1792" y="953"/>
                    <a:pt x="1054" y="953"/>
                  </a:cubicBezTo>
                  <a:cubicBezTo>
                    <a:pt x="935" y="953"/>
                    <a:pt x="814" y="945"/>
                    <a:pt x="694" y="930"/>
                  </a:cubicBezTo>
                  <a:lnTo>
                    <a:pt x="0" y="1623"/>
                  </a:lnTo>
                  <a:cubicBezTo>
                    <a:pt x="346" y="1728"/>
                    <a:pt x="704" y="1777"/>
                    <a:pt x="1064" y="1777"/>
                  </a:cubicBezTo>
                  <a:cubicBezTo>
                    <a:pt x="1181" y="1777"/>
                    <a:pt x="1298" y="1772"/>
                    <a:pt x="1415" y="1762"/>
                  </a:cubicBezTo>
                  <a:lnTo>
                    <a:pt x="3032" y="139"/>
                  </a:lnTo>
                  <a:cubicBezTo>
                    <a:pt x="3080" y="97"/>
                    <a:pt x="3122" y="49"/>
                    <a:pt x="317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82"/>
            <p:cNvSpPr/>
            <p:nvPr/>
          </p:nvSpPr>
          <p:spPr>
            <a:xfrm>
              <a:off x="7421488" y="2409447"/>
              <a:ext cx="236558" cy="227599"/>
            </a:xfrm>
            <a:custGeom>
              <a:avLst/>
              <a:gdLst/>
              <a:ahLst/>
              <a:cxnLst/>
              <a:rect l="l" t="t" r="r" b="b"/>
              <a:pathLst>
                <a:path w="9004" h="8663" extrusionOk="0">
                  <a:moveTo>
                    <a:pt x="6524" y="0"/>
                  </a:moveTo>
                  <a:cubicBezTo>
                    <a:pt x="5810" y="0"/>
                    <a:pt x="5095" y="273"/>
                    <a:pt x="4551" y="817"/>
                  </a:cubicBezTo>
                  <a:lnTo>
                    <a:pt x="1097" y="4271"/>
                  </a:lnTo>
                  <a:cubicBezTo>
                    <a:pt x="1" y="5360"/>
                    <a:pt x="1" y="7129"/>
                    <a:pt x="1097" y="8225"/>
                  </a:cubicBezTo>
                  <a:cubicBezTo>
                    <a:pt x="1393" y="8521"/>
                    <a:pt x="1801" y="8663"/>
                    <a:pt x="2255" y="8663"/>
                  </a:cubicBezTo>
                  <a:cubicBezTo>
                    <a:pt x="2386" y="8663"/>
                    <a:pt x="2520" y="8651"/>
                    <a:pt x="2657" y="8627"/>
                  </a:cubicBezTo>
                  <a:cubicBezTo>
                    <a:pt x="3261" y="8523"/>
                    <a:pt x="3913" y="8183"/>
                    <a:pt x="4461" y="7642"/>
                  </a:cubicBezTo>
                  <a:lnTo>
                    <a:pt x="5779" y="6325"/>
                  </a:lnTo>
                  <a:cubicBezTo>
                    <a:pt x="5779" y="6325"/>
                    <a:pt x="5632" y="6119"/>
                    <a:pt x="5240" y="6119"/>
                  </a:cubicBezTo>
                  <a:cubicBezTo>
                    <a:pt x="5206" y="6119"/>
                    <a:pt x="5171" y="6120"/>
                    <a:pt x="5134" y="6123"/>
                  </a:cubicBezTo>
                  <a:lnTo>
                    <a:pt x="4045" y="7219"/>
                  </a:lnTo>
                  <a:cubicBezTo>
                    <a:pt x="3775" y="7496"/>
                    <a:pt x="3417" y="7635"/>
                    <a:pt x="3059" y="7635"/>
                  </a:cubicBezTo>
                  <a:cubicBezTo>
                    <a:pt x="2708" y="7635"/>
                    <a:pt x="2356" y="7501"/>
                    <a:pt x="2089" y="7233"/>
                  </a:cubicBezTo>
                  <a:cubicBezTo>
                    <a:pt x="1548" y="6692"/>
                    <a:pt x="1554" y="5811"/>
                    <a:pt x="2102" y="5277"/>
                  </a:cubicBezTo>
                  <a:lnTo>
                    <a:pt x="5557" y="1823"/>
                  </a:lnTo>
                  <a:cubicBezTo>
                    <a:pt x="5820" y="1559"/>
                    <a:pt x="6168" y="1427"/>
                    <a:pt x="6517" y="1427"/>
                  </a:cubicBezTo>
                  <a:cubicBezTo>
                    <a:pt x="6847" y="1427"/>
                    <a:pt x="7177" y="1545"/>
                    <a:pt x="7436" y="1781"/>
                  </a:cubicBezTo>
                  <a:cubicBezTo>
                    <a:pt x="7977" y="2274"/>
                    <a:pt x="8040" y="3099"/>
                    <a:pt x="7582" y="3661"/>
                  </a:cubicBezTo>
                  <a:lnTo>
                    <a:pt x="8914" y="2336"/>
                  </a:lnTo>
                  <a:cubicBezTo>
                    <a:pt x="9004" y="1740"/>
                    <a:pt x="8872" y="1192"/>
                    <a:pt x="8498" y="817"/>
                  </a:cubicBezTo>
                  <a:cubicBezTo>
                    <a:pt x="7953" y="273"/>
                    <a:pt x="7239" y="0"/>
                    <a:pt x="652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82"/>
            <p:cNvSpPr/>
            <p:nvPr/>
          </p:nvSpPr>
          <p:spPr>
            <a:xfrm>
              <a:off x="7556161" y="2553368"/>
              <a:ext cx="36650" cy="22253"/>
            </a:xfrm>
            <a:custGeom>
              <a:avLst/>
              <a:gdLst/>
              <a:ahLst/>
              <a:cxnLst/>
              <a:rect l="l" t="t" r="r" b="b"/>
              <a:pathLst>
                <a:path w="1395" h="847" extrusionOk="0">
                  <a:moveTo>
                    <a:pt x="653" y="0"/>
                  </a:moveTo>
                  <a:lnTo>
                    <a:pt x="1" y="645"/>
                  </a:lnTo>
                  <a:cubicBezTo>
                    <a:pt x="209" y="736"/>
                    <a:pt x="431" y="798"/>
                    <a:pt x="646" y="847"/>
                  </a:cubicBezTo>
                  <a:lnTo>
                    <a:pt x="1395" y="104"/>
                  </a:lnTo>
                  <a:cubicBezTo>
                    <a:pt x="1145" y="104"/>
                    <a:pt x="895" y="70"/>
                    <a:pt x="65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8" name="Google Shape;6728;p82"/>
          <p:cNvGrpSpPr/>
          <p:nvPr/>
        </p:nvGrpSpPr>
        <p:grpSpPr>
          <a:xfrm>
            <a:off x="2508373" y="2779889"/>
            <a:ext cx="337523" cy="337680"/>
            <a:chOff x="2508373" y="2779889"/>
            <a:chExt cx="337523" cy="337680"/>
          </a:xfrm>
        </p:grpSpPr>
        <p:sp>
          <p:nvSpPr>
            <p:cNvPr id="6729" name="Google Shape;6729;p82"/>
            <p:cNvSpPr/>
            <p:nvPr/>
          </p:nvSpPr>
          <p:spPr>
            <a:xfrm>
              <a:off x="2508373" y="2779889"/>
              <a:ext cx="256971" cy="256971"/>
            </a:xfrm>
            <a:custGeom>
              <a:avLst/>
              <a:gdLst/>
              <a:ahLst/>
              <a:cxnLst/>
              <a:rect l="l" t="t" r="r" b="b"/>
              <a:pathLst>
                <a:path w="9781" h="9781" extrusionOk="0">
                  <a:moveTo>
                    <a:pt x="4585" y="0"/>
                  </a:moveTo>
                  <a:cubicBezTo>
                    <a:pt x="4377" y="0"/>
                    <a:pt x="4190" y="153"/>
                    <a:pt x="4155" y="354"/>
                  </a:cubicBezTo>
                  <a:lnTo>
                    <a:pt x="3933" y="1464"/>
                  </a:lnTo>
                  <a:cubicBezTo>
                    <a:pt x="3656" y="1540"/>
                    <a:pt x="3392" y="1651"/>
                    <a:pt x="3149" y="1790"/>
                  </a:cubicBezTo>
                  <a:lnTo>
                    <a:pt x="2213" y="1165"/>
                  </a:lnTo>
                  <a:cubicBezTo>
                    <a:pt x="2138" y="1116"/>
                    <a:pt x="2053" y="1092"/>
                    <a:pt x="1969" y="1092"/>
                  </a:cubicBezTo>
                  <a:cubicBezTo>
                    <a:pt x="1852" y="1092"/>
                    <a:pt x="1736" y="1139"/>
                    <a:pt x="1651" y="1228"/>
                  </a:cubicBezTo>
                  <a:lnTo>
                    <a:pt x="1221" y="1658"/>
                  </a:lnTo>
                  <a:cubicBezTo>
                    <a:pt x="1068" y="1803"/>
                    <a:pt x="1048" y="2039"/>
                    <a:pt x="1166" y="2220"/>
                  </a:cubicBezTo>
                  <a:lnTo>
                    <a:pt x="1790" y="3156"/>
                  </a:lnTo>
                  <a:cubicBezTo>
                    <a:pt x="1651" y="3399"/>
                    <a:pt x="1547" y="3662"/>
                    <a:pt x="1471" y="3940"/>
                  </a:cubicBezTo>
                  <a:lnTo>
                    <a:pt x="361" y="4162"/>
                  </a:lnTo>
                  <a:cubicBezTo>
                    <a:pt x="153" y="4196"/>
                    <a:pt x="7" y="4384"/>
                    <a:pt x="0" y="4592"/>
                  </a:cubicBezTo>
                  <a:lnTo>
                    <a:pt x="0" y="5202"/>
                  </a:lnTo>
                  <a:cubicBezTo>
                    <a:pt x="7" y="5410"/>
                    <a:pt x="153" y="5591"/>
                    <a:pt x="361" y="5632"/>
                  </a:cubicBezTo>
                  <a:lnTo>
                    <a:pt x="1471" y="5854"/>
                  </a:lnTo>
                  <a:cubicBezTo>
                    <a:pt x="1547" y="6125"/>
                    <a:pt x="1651" y="6388"/>
                    <a:pt x="1790" y="6638"/>
                  </a:cubicBezTo>
                  <a:lnTo>
                    <a:pt x="1166" y="7574"/>
                  </a:lnTo>
                  <a:cubicBezTo>
                    <a:pt x="1048" y="7748"/>
                    <a:pt x="1068" y="7984"/>
                    <a:pt x="1221" y="8136"/>
                  </a:cubicBezTo>
                  <a:lnTo>
                    <a:pt x="1651" y="8566"/>
                  </a:lnTo>
                  <a:cubicBezTo>
                    <a:pt x="1735" y="8650"/>
                    <a:pt x="1848" y="8692"/>
                    <a:pt x="1964" y="8692"/>
                  </a:cubicBezTo>
                  <a:cubicBezTo>
                    <a:pt x="2049" y="8692"/>
                    <a:pt x="2136" y="8669"/>
                    <a:pt x="2213" y="8622"/>
                  </a:cubicBezTo>
                  <a:lnTo>
                    <a:pt x="3156" y="7990"/>
                  </a:lnTo>
                  <a:cubicBezTo>
                    <a:pt x="3399" y="8129"/>
                    <a:pt x="3663" y="8233"/>
                    <a:pt x="3933" y="8310"/>
                  </a:cubicBezTo>
                  <a:lnTo>
                    <a:pt x="4155" y="9419"/>
                  </a:lnTo>
                  <a:cubicBezTo>
                    <a:pt x="4197" y="9627"/>
                    <a:pt x="4377" y="9773"/>
                    <a:pt x="4592" y="9780"/>
                  </a:cubicBezTo>
                  <a:lnTo>
                    <a:pt x="5195" y="9780"/>
                  </a:lnTo>
                  <a:cubicBezTo>
                    <a:pt x="5404" y="9773"/>
                    <a:pt x="5591" y="9627"/>
                    <a:pt x="5632" y="9419"/>
                  </a:cubicBezTo>
                  <a:lnTo>
                    <a:pt x="5854" y="8310"/>
                  </a:lnTo>
                  <a:cubicBezTo>
                    <a:pt x="6125" y="8233"/>
                    <a:pt x="6389" y="8129"/>
                    <a:pt x="6631" y="7990"/>
                  </a:cubicBezTo>
                  <a:lnTo>
                    <a:pt x="7568" y="8615"/>
                  </a:lnTo>
                  <a:cubicBezTo>
                    <a:pt x="7644" y="8664"/>
                    <a:pt x="7730" y="8688"/>
                    <a:pt x="7814" y="8688"/>
                  </a:cubicBezTo>
                  <a:cubicBezTo>
                    <a:pt x="7931" y="8688"/>
                    <a:pt x="8045" y="8643"/>
                    <a:pt x="8129" y="8559"/>
                  </a:cubicBezTo>
                  <a:lnTo>
                    <a:pt x="8560" y="8129"/>
                  </a:lnTo>
                  <a:cubicBezTo>
                    <a:pt x="8712" y="7984"/>
                    <a:pt x="8733" y="7748"/>
                    <a:pt x="8615" y="7567"/>
                  </a:cubicBezTo>
                  <a:lnTo>
                    <a:pt x="7991" y="6631"/>
                  </a:lnTo>
                  <a:cubicBezTo>
                    <a:pt x="8129" y="6381"/>
                    <a:pt x="8234" y="6118"/>
                    <a:pt x="8310" y="5847"/>
                  </a:cubicBezTo>
                  <a:lnTo>
                    <a:pt x="9420" y="5625"/>
                  </a:lnTo>
                  <a:cubicBezTo>
                    <a:pt x="9628" y="5584"/>
                    <a:pt x="9773" y="5403"/>
                    <a:pt x="9780" y="5195"/>
                  </a:cubicBezTo>
                  <a:lnTo>
                    <a:pt x="9780" y="4585"/>
                  </a:lnTo>
                  <a:cubicBezTo>
                    <a:pt x="9780" y="4377"/>
                    <a:pt x="9628" y="4189"/>
                    <a:pt x="9420" y="4148"/>
                  </a:cubicBezTo>
                  <a:lnTo>
                    <a:pt x="8310" y="3926"/>
                  </a:lnTo>
                  <a:cubicBezTo>
                    <a:pt x="8234" y="3655"/>
                    <a:pt x="8129" y="3392"/>
                    <a:pt x="7991" y="3149"/>
                  </a:cubicBezTo>
                  <a:lnTo>
                    <a:pt x="8615" y="2206"/>
                  </a:lnTo>
                  <a:cubicBezTo>
                    <a:pt x="8733" y="2032"/>
                    <a:pt x="8712" y="1796"/>
                    <a:pt x="8560" y="1644"/>
                  </a:cubicBezTo>
                  <a:lnTo>
                    <a:pt x="8129" y="1221"/>
                  </a:lnTo>
                  <a:cubicBezTo>
                    <a:pt x="8046" y="1134"/>
                    <a:pt x="7934" y="1090"/>
                    <a:pt x="7821" y="1090"/>
                  </a:cubicBezTo>
                  <a:cubicBezTo>
                    <a:pt x="7735" y="1090"/>
                    <a:pt x="7649" y="1115"/>
                    <a:pt x="7575" y="1165"/>
                  </a:cubicBezTo>
                  <a:lnTo>
                    <a:pt x="6631" y="1790"/>
                  </a:lnTo>
                  <a:cubicBezTo>
                    <a:pt x="6389" y="1651"/>
                    <a:pt x="6125" y="1540"/>
                    <a:pt x="5854" y="1464"/>
                  </a:cubicBezTo>
                  <a:lnTo>
                    <a:pt x="5626" y="354"/>
                  </a:lnTo>
                  <a:cubicBezTo>
                    <a:pt x="5584" y="153"/>
                    <a:pt x="5404" y="0"/>
                    <a:pt x="5195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82"/>
            <p:cNvSpPr/>
            <p:nvPr/>
          </p:nvSpPr>
          <p:spPr>
            <a:xfrm>
              <a:off x="2561391" y="2852034"/>
              <a:ext cx="131783" cy="112814"/>
            </a:xfrm>
            <a:custGeom>
              <a:avLst/>
              <a:gdLst/>
              <a:ahLst/>
              <a:cxnLst/>
              <a:rect l="l" t="t" r="r" b="b"/>
              <a:pathLst>
                <a:path w="5016" h="4294" extrusionOk="0">
                  <a:moveTo>
                    <a:pt x="2872" y="1"/>
                  </a:moveTo>
                  <a:cubicBezTo>
                    <a:pt x="958" y="1"/>
                    <a:pt x="1" y="2310"/>
                    <a:pt x="1353" y="3663"/>
                  </a:cubicBezTo>
                  <a:cubicBezTo>
                    <a:pt x="1791" y="4098"/>
                    <a:pt x="2328" y="4293"/>
                    <a:pt x="2855" y="4293"/>
                  </a:cubicBezTo>
                  <a:cubicBezTo>
                    <a:pt x="3958" y="4293"/>
                    <a:pt x="5016" y="3439"/>
                    <a:pt x="5016" y="2144"/>
                  </a:cubicBezTo>
                  <a:cubicBezTo>
                    <a:pt x="5016" y="958"/>
                    <a:pt x="4058" y="1"/>
                    <a:pt x="2872" y="1"/>
                  </a:cubicBez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82"/>
            <p:cNvSpPr/>
            <p:nvPr/>
          </p:nvSpPr>
          <p:spPr>
            <a:xfrm>
              <a:off x="2599302" y="2880277"/>
              <a:ext cx="65629" cy="56223"/>
            </a:xfrm>
            <a:custGeom>
              <a:avLst/>
              <a:gdLst/>
              <a:ahLst/>
              <a:cxnLst/>
              <a:rect l="l" t="t" r="r" b="b"/>
              <a:pathLst>
                <a:path w="2498" h="2140" extrusionOk="0">
                  <a:moveTo>
                    <a:pt x="1429" y="1"/>
                  </a:moveTo>
                  <a:cubicBezTo>
                    <a:pt x="479" y="1"/>
                    <a:pt x="0" y="1152"/>
                    <a:pt x="673" y="1825"/>
                  </a:cubicBezTo>
                  <a:cubicBezTo>
                    <a:pt x="891" y="2042"/>
                    <a:pt x="1158" y="2140"/>
                    <a:pt x="1420" y="2140"/>
                  </a:cubicBezTo>
                  <a:cubicBezTo>
                    <a:pt x="1970" y="2140"/>
                    <a:pt x="2497" y="1712"/>
                    <a:pt x="2497" y="1069"/>
                  </a:cubicBezTo>
                  <a:cubicBezTo>
                    <a:pt x="2497" y="479"/>
                    <a:pt x="2019" y="1"/>
                    <a:pt x="1429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82"/>
            <p:cNvSpPr/>
            <p:nvPr/>
          </p:nvSpPr>
          <p:spPr>
            <a:xfrm>
              <a:off x="2677121" y="2948611"/>
              <a:ext cx="168775" cy="168958"/>
            </a:xfrm>
            <a:custGeom>
              <a:avLst/>
              <a:gdLst/>
              <a:ahLst/>
              <a:cxnLst/>
              <a:rect l="l" t="t" r="r" b="b"/>
              <a:pathLst>
                <a:path w="6424" h="6431" extrusionOk="0">
                  <a:moveTo>
                    <a:pt x="3017" y="1"/>
                  </a:moveTo>
                  <a:cubicBezTo>
                    <a:pt x="2879" y="1"/>
                    <a:pt x="2754" y="98"/>
                    <a:pt x="2733" y="237"/>
                  </a:cubicBezTo>
                  <a:lnTo>
                    <a:pt x="2587" y="965"/>
                  </a:lnTo>
                  <a:cubicBezTo>
                    <a:pt x="2407" y="1014"/>
                    <a:pt x="2234" y="1090"/>
                    <a:pt x="2067" y="1180"/>
                  </a:cubicBezTo>
                  <a:lnTo>
                    <a:pt x="1450" y="764"/>
                  </a:lnTo>
                  <a:cubicBezTo>
                    <a:pt x="1404" y="733"/>
                    <a:pt x="1350" y="718"/>
                    <a:pt x="1296" y="718"/>
                  </a:cubicBezTo>
                  <a:cubicBezTo>
                    <a:pt x="1218" y="718"/>
                    <a:pt x="1139" y="748"/>
                    <a:pt x="1082" y="805"/>
                  </a:cubicBezTo>
                  <a:lnTo>
                    <a:pt x="805" y="1083"/>
                  </a:lnTo>
                  <a:cubicBezTo>
                    <a:pt x="701" y="1180"/>
                    <a:pt x="687" y="1340"/>
                    <a:pt x="763" y="1451"/>
                  </a:cubicBezTo>
                  <a:lnTo>
                    <a:pt x="1179" y="2068"/>
                  </a:lnTo>
                  <a:cubicBezTo>
                    <a:pt x="1089" y="2234"/>
                    <a:pt x="1013" y="2408"/>
                    <a:pt x="964" y="2588"/>
                  </a:cubicBezTo>
                  <a:lnTo>
                    <a:pt x="236" y="2734"/>
                  </a:lnTo>
                  <a:cubicBezTo>
                    <a:pt x="97" y="2761"/>
                    <a:pt x="0" y="2879"/>
                    <a:pt x="0" y="3018"/>
                  </a:cubicBezTo>
                  <a:lnTo>
                    <a:pt x="0" y="3413"/>
                  </a:lnTo>
                  <a:cubicBezTo>
                    <a:pt x="0" y="3552"/>
                    <a:pt x="97" y="3670"/>
                    <a:pt x="236" y="3698"/>
                  </a:cubicBezTo>
                  <a:lnTo>
                    <a:pt x="964" y="3844"/>
                  </a:lnTo>
                  <a:cubicBezTo>
                    <a:pt x="1013" y="4024"/>
                    <a:pt x="1089" y="4197"/>
                    <a:pt x="1179" y="4364"/>
                  </a:cubicBezTo>
                  <a:lnTo>
                    <a:pt x="763" y="4981"/>
                  </a:lnTo>
                  <a:cubicBezTo>
                    <a:pt x="687" y="5092"/>
                    <a:pt x="701" y="5252"/>
                    <a:pt x="805" y="5349"/>
                  </a:cubicBezTo>
                  <a:lnTo>
                    <a:pt x="1082" y="5626"/>
                  </a:lnTo>
                  <a:cubicBezTo>
                    <a:pt x="1139" y="5683"/>
                    <a:pt x="1218" y="5714"/>
                    <a:pt x="1296" y="5714"/>
                  </a:cubicBezTo>
                  <a:cubicBezTo>
                    <a:pt x="1350" y="5714"/>
                    <a:pt x="1404" y="5699"/>
                    <a:pt x="1450" y="5668"/>
                  </a:cubicBezTo>
                  <a:lnTo>
                    <a:pt x="2067" y="5252"/>
                  </a:lnTo>
                  <a:cubicBezTo>
                    <a:pt x="2234" y="5342"/>
                    <a:pt x="2407" y="5418"/>
                    <a:pt x="2587" y="5467"/>
                  </a:cubicBezTo>
                  <a:lnTo>
                    <a:pt x="2733" y="6195"/>
                  </a:lnTo>
                  <a:cubicBezTo>
                    <a:pt x="2754" y="6334"/>
                    <a:pt x="2879" y="6431"/>
                    <a:pt x="3017" y="6431"/>
                  </a:cubicBezTo>
                  <a:lnTo>
                    <a:pt x="3413" y="6431"/>
                  </a:lnTo>
                  <a:cubicBezTo>
                    <a:pt x="3552" y="6431"/>
                    <a:pt x="3669" y="6334"/>
                    <a:pt x="3697" y="6195"/>
                  </a:cubicBezTo>
                  <a:lnTo>
                    <a:pt x="3843" y="5467"/>
                  </a:lnTo>
                  <a:cubicBezTo>
                    <a:pt x="4023" y="5418"/>
                    <a:pt x="4197" y="5342"/>
                    <a:pt x="4356" y="5252"/>
                  </a:cubicBezTo>
                  <a:lnTo>
                    <a:pt x="4980" y="5668"/>
                  </a:lnTo>
                  <a:cubicBezTo>
                    <a:pt x="5027" y="5697"/>
                    <a:pt x="5080" y="5711"/>
                    <a:pt x="5134" y="5711"/>
                  </a:cubicBezTo>
                  <a:cubicBezTo>
                    <a:pt x="5209" y="5711"/>
                    <a:pt x="5284" y="5683"/>
                    <a:pt x="5341" y="5626"/>
                  </a:cubicBezTo>
                  <a:lnTo>
                    <a:pt x="5625" y="5342"/>
                  </a:lnTo>
                  <a:cubicBezTo>
                    <a:pt x="5723" y="5245"/>
                    <a:pt x="5736" y="5092"/>
                    <a:pt x="5660" y="4974"/>
                  </a:cubicBezTo>
                  <a:lnTo>
                    <a:pt x="5251" y="4357"/>
                  </a:lnTo>
                  <a:cubicBezTo>
                    <a:pt x="5341" y="4190"/>
                    <a:pt x="5410" y="4024"/>
                    <a:pt x="5466" y="3844"/>
                  </a:cubicBezTo>
                  <a:lnTo>
                    <a:pt x="6194" y="3698"/>
                  </a:lnTo>
                  <a:cubicBezTo>
                    <a:pt x="6326" y="3670"/>
                    <a:pt x="6423" y="3552"/>
                    <a:pt x="6423" y="3413"/>
                  </a:cubicBezTo>
                  <a:lnTo>
                    <a:pt x="6423" y="3018"/>
                  </a:lnTo>
                  <a:cubicBezTo>
                    <a:pt x="6423" y="2879"/>
                    <a:pt x="6333" y="2761"/>
                    <a:pt x="6194" y="2734"/>
                  </a:cubicBezTo>
                  <a:lnTo>
                    <a:pt x="5466" y="2588"/>
                  </a:lnTo>
                  <a:cubicBezTo>
                    <a:pt x="5417" y="2408"/>
                    <a:pt x="5348" y="2234"/>
                    <a:pt x="5251" y="2068"/>
                  </a:cubicBezTo>
                  <a:lnTo>
                    <a:pt x="5667" y="1451"/>
                  </a:lnTo>
                  <a:cubicBezTo>
                    <a:pt x="5743" y="1340"/>
                    <a:pt x="5729" y="1180"/>
                    <a:pt x="5632" y="1083"/>
                  </a:cubicBezTo>
                  <a:lnTo>
                    <a:pt x="5348" y="805"/>
                  </a:lnTo>
                  <a:cubicBezTo>
                    <a:pt x="5291" y="748"/>
                    <a:pt x="5214" y="718"/>
                    <a:pt x="5137" y="718"/>
                  </a:cubicBezTo>
                  <a:cubicBezTo>
                    <a:pt x="5083" y="718"/>
                    <a:pt x="5029" y="733"/>
                    <a:pt x="4980" y="764"/>
                  </a:cubicBezTo>
                  <a:lnTo>
                    <a:pt x="4363" y="1180"/>
                  </a:lnTo>
                  <a:cubicBezTo>
                    <a:pt x="4197" y="1090"/>
                    <a:pt x="4030" y="1014"/>
                    <a:pt x="3850" y="965"/>
                  </a:cubicBezTo>
                  <a:lnTo>
                    <a:pt x="3704" y="237"/>
                  </a:lnTo>
                  <a:cubicBezTo>
                    <a:pt x="3676" y="98"/>
                    <a:pt x="3558" y="1"/>
                    <a:pt x="34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82"/>
            <p:cNvSpPr/>
            <p:nvPr/>
          </p:nvSpPr>
          <p:spPr>
            <a:xfrm>
              <a:off x="2705180" y="2990910"/>
              <a:ext cx="98601" cy="84466"/>
            </a:xfrm>
            <a:custGeom>
              <a:avLst/>
              <a:gdLst/>
              <a:ahLst/>
              <a:cxnLst/>
              <a:rect l="l" t="t" r="r" b="b"/>
              <a:pathLst>
                <a:path w="3753" h="3215" extrusionOk="0">
                  <a:moveTo>
                    <a:pt x="2144" y="0"/>
                  </a:moveTo>
                  <a:cubicBezTo>
                    <a:pt x="715" y="0"/>
                    <a:pt x="0" y="1727"/>
                    <a:pt x="1013" y="2740"/>
                  </a:cubicBezTo>
                  <a:cubicBezTo>
                    <a:pt x="1341" y="3068"/>
                    <a:pt x="1743" y="3215"/>
                    <a:pt x="2138" y="3215"/>
                  </a:cubicBezTo>
                  <a:cubicBezTo>
                    <a:pt x="2963" y="3215"/>
                    <a:pt x="3753" y="2573"/>
                    <a:pt x="3753" y="1602"/>
                  </a:cubicBezTo>
                  <a:cubicBezTo>
                    <a:pt x="3753" y="721"/>
                    <a:pt x="3031" y="0"/>
                    <a:pt x="2144" y="0"/>
                  </a:cubicBezTo>
                  <a:close/>
                </a:path>
              </a:pathLst>
            </a:custGeom>
            <a:solidFill>
              <a:srgbClr val="BAC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82"/>
            <p:cNvSpPr/>
            <p:nvPr/>
          </p:nvSpPr>
          <p:spPr>
            <a:xfrm>
              <a:off x="2727774" y="3007856"/>
              <a:ext cx="59061" cy="50601"/>
            </a:xfrm>
            <a:custGeom>
              <a:avLst/>
              <a:gdLst/>
              <a:ahLst/>
              <a:cxnLst/>
              <a:rect l="l" t="t" r="r" b="b"/>
              <a:pathLst>
                <a:path w="2248" h="1926" extrusionOk="0">
                  <a:moveTo>
                    <a:pt x="1284" y="0"/>
                  </a:moveTo>
                  <a:cubicBezTo>
                    <a:pt x="430" y="0"/>
                    <a:pt x="0" y="1034"/>
                    <a:pt x="604" y="1644"/>
                  </a:cubicBezTo>
                  <a:cubicBezTo>
                    <a:pt x="801" y="1839"/>
                    <a:pt x="1041" y="1926"/>
                    <a:pt x="1277" y="1926"/>
                  </a:cubicBezTo>
                  <a:cubicBezTo>
                    <a:pt x="1773" y="1926"/>
                    <a:pt x="2248" y="1540"/>
                    <a:pt x="2248" y="957"/>
                  </a:cubicBezTo>
                  <a:cubicBezTo>
                    <a:pt x="2248" y="430"/>
                    <a:pt x="1818" y="0"/>
                    <a:pt x="1284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5" name="Google Shape;6735;p82"/>
          <p:cNvGrpSpPr/>
          <p:nvPr/>
        </p:nvGrpSpPr>
        <p:grpSpPr>
          <a:xfrm>
            <a:off x="1884401" y="4141593"/>
            <a:ext cx="410613" cy="372229"/>
            <a:chOff x="1884401" y="4141593"/>
            <a:chExt cx="410613" cy="372229"/>
          </a:xfrm>
        </p:grpSpPr>
        <p:sp>
          <p:nvSpPr>
            <p:cNvPr id="6736" name="Google Shape;6736;p82"/>
            <p:cNvSpPr/>
            <p:nvPr/>
          </p:nvSpPr>
          <p:spPr>
            <a:xfrm>
              <a:off x="1934529" y="4484476"/>
              <a:ext cx="343697" cy="29346"/>
            </a:xfrm>
            <a:custGeom>
              <a:avLst/>
              <a:gdLst/>
              <a:ahLst/>
              <a:cxnLst/>
              <a:rect l="l" t="t" r="r" b="b"/>
              <a:pathLst>
                <a:path w="13082" h="1117" extrusionOk="0">
                  <a:moveTo>
                    <a:pt x="0" y="0"/>
                  </a:moveTo>
                  <a:lnTo>
                    <a:pt x="188" y="659"/>
                  </a:lnTo>
                  <a:cubicBezTo>
                    <a:pt x="271" y="923"/>
                    <a:pt x="514" y="1103"/>
                    <a:pt x="791" y="1117"/>
                  </a:cubicBezTo>
                  <a:lnTo>
                    <a:pt x="12284" y="1117"/>
                  </a:lnTo>
                  <a:cubicBezTo>
                    <a:pt x="12562" y="1103"/>
                    <a:pt x="12804" y="923"/>
                    <a:pt x="12895" y="659"/>
                  </a:cubicBezTo>
                  <a:lnTo>
                    <a:pt x="13082" y="0"/>
                  </a:lnTo>
                  <a:close/>
                </a:path>
              </a:pathLst>
            </a:custGeom>
            <a:solidFill>
              <a:srgbClr val="D1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82"/>
            <p:cNvSpPr/>
            <p:nvPr/>
          </p:nvSpPr>
          <p:spPr>
            <a:xfrm>
              <a:off x="1884401" y="4269619"/>
              <a:ext cx="345720" cy="189635"/>
            </a:xfrm>
            <a:custGeom>
              <a:avLst/>
              <a:gdLst/>
              <a:ahLst/>
              <a:cxnLst/>
              <a:rect l="l" t="t" r="r" b="b"/>
              <a:pathLst>
                <a:path w="13159" h="7218" extrusionOk="0">
                  <a:moveTo>
                    <a:pt x="3739" y="957"/>
                  </a:moveTo>
                  <a:lnTo>
                    <a:pt x="3739" y="2511"/>
                  </a:lnTo>
                  <a:cubicBezTo>
                    <a:pt x="3732" y="2802"/>
                    <a:pt x="3760" y="3094"/>
                    <a:pt x="3816" y="3378"/>
                  </a:cubicBezTo>
                  <a:lnTo>
                    <a:pt x="3517" y="3378"/>
                  </a:lnTo>
                  <a:cubicBezTo>
                    <a:pt x="2262" y="3378"/>
                    <a:pt x="1409" y="2116"/>
                    <a:pt x="1867" y="957"/>
                  </a:cubicBezTo>
                  <a:close/>
                  <a:moveTo>
                    <a:pt x="1312" y="0"/>
                  </a:moveTo>
                  <a:cubicBezTo>
                    <a:pt x="1" y="1804"/>
                    <a:pt x="1291" y="4328"/>
                    <a:pt x="3517" y="4335"/>
                  </a:cubicBezTo>
                  <a:lnTo>
                    <a:pt x="4107" y="4335"/>
                  </a:lnTo>
                  <a:cubicBezTo>
                    <a:pt x="4851" y="6108"/>
                    <a:pt x="6579" y="7217"/>
                    <a:pt x="8443" y="7217"/>
                  </a:cubicBezTo>
                  <a:cubicBezTo>
                    <a:pt x="8752" y="7217"/>
                    <a:pt x="9065" y="7187"/>
                    <a:pt x="9379" y="7124"/>
                  </a:cubicBezTo>
                  <a:cubicBezTo>
                    <a:pt x="11577" y="6687"/>
                    <a:pt x="13159" y="4752"/>
                    <a:pt x="13159" y="2511"/>
                  </a:cubicBezTo>
                  <a:lnTo>
                    <a:pt x="13159" y="0"/>
                  </a:lnTo>
                  <a:lnTo>
                    <a:pt x="12118" y="0"/>
                  </a:lnTo>
                  <a:lnTo>
                    <a:pt x="11876" y="319"/>
                  </a:lnTo>
                  <a:lnTo>
                    <a:pt x="11640" y="0"/>
                  </a:lnTo>
                  <a:close/>
                </a:path>
              </a:pathLst>
            </a:custGeom>
            <a:solidFill>
              <a:srgbClr val="D1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82"/>
            <p:cNvSpPr/>
            <p:nvPr/>
          </p:nvSpPr>
          <p:spPr>
            <a:xfrm>
              <a:off x="2097970" y="4322006"/>
              <a:ext cx="104827" cy="110003"/>
            </a:xfrm>
            <a:custGeom>
              <a:avLst/>
              <a:gdLst/>
              <a:ahLst/>
              <a:cxnLst/>
              <a:rect l="l" t="t" r="r" b="b"/>
              <a:pathLst>
                <a:path w="3990" h="4187" extrusionOk="0">
                  <a:moveTo>
                    <a:pt x="3750" y="0"/>
                  </a:moveTo>
                  <a:cubicBezTo>
                    <a:pt x="3630" y="0"/>
                    <a:pt x="3511" y="80"/>
                    <a:pt x="3511" y="240"/>
                  </a:cubicBezTo>
                  <a:lnTo>
                    <a:pt x="3511" y="517"/>
                  </a:lnTo>
                  <a:cubicBezTo>
                    <a:pt x="3504" y="2279"/>
                    <a:pt x="2082" y="3708"/>
                    <a:pt x="320" y="3708"/>
                  </a:cubicBezTo>
                  <a:cubicBezTo>
                    <a:pt x="1" y="3708"/>
                    <a:pt x="1" y="4186"/>
                    <a:pt x="320" y="4186"/>
                  </a:cubicBezTo>
                  <a:cubicBezTo>
                    <a:pt x="2345" y="4186"/>
                    <a:pt x="3982" y="2543"/>
                    <a:pt x="3989" y="517"/>
                  </a:cubicBezTo>
                  <a:lnTo>
                    <a:pt x="3989" y="240"/>
                  </a:lnTo>
                  <a:cubicBezTo>
                    <a:pt x="3989" y="80"/>
                    <a:pt x="3870" y="0"/>
                    <a:pt x="3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82"/>
            <p:cNvSpPr/>
            <p:nvPr/>
          </p:nvSpPr>
          <p:spPr>
            <a:xfrm>
              <a:off x="2190187" y="4269619"/>
              <a:ext cx="12611" cy="39829"/>
            </a:xfrm>
            <a:custGeom>
              <a:avLst/>
              <a:gdLst/>
              <a:ahLst/>
              <a:cxnLst/>
              <a:rect l="l" t="t" r="r" b="b"/>
              <a:pathLst>
                <a:path w="480" h="1516" extrusionOk="0">
                  <a:moveTo>
                    <a:pt x="1" y="0"/>
                  </a:moveTo>
                  <a:lnTo>
                    <a:pt x="1" y="1277"/>
                  </a:lnTo>
                  <a:cubicBezTo>
                    <a:pt x="1" y="1436"/>
                    <a:pt x="120" y="1516"/>
                    <a:pt x="240" y="1516"/>
                  </a:cubicBezTo>
                  <a:cubicBezTo>
                    <a:pt x="360" y="1516"/>
                    <a:pt x="479" y="1436"/>
                    <a:pt x="479" y="1277"/>
                  </a:cubicBezTo>
                  <a:lnTo>
                    <a:pt x="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82"/>
            <p:cNvSpPr/>
            <p:nvPr/>
          </p:nvSpPr>
          <p:spPr>
            <a:xfrm>
              <a:off x="2069018" y="4141593"/>
              <a:ext cx="24250" cy="109083"/>
            </a:xfrm>
            <a:custGeom>
              <a:avLst/>
              <a:gdLst/>
              <a:ahLst/>
              <a:cxnLst/>
              <a:rect l="l" t="t" r="r" b="b"/>
              <a:pathLst>
                <a:path w="923" h="4152" extrusionOk="0">
                  <a:moveTo>
                    <a:pt x="621" y="1"/>
                  </a:moveTo>
                  <a:cubicBezTo>
                    <a:pt x="501" y="1"/>
                    <a:pt x="382" y="80"/>
                    <a:pt x="382" y="240"/>
                  </a:cubicBezTo>
                  <a:cubicBezTo>
                    <a:pt x="382" y="420"/>
                    <a:pt x="340" y="594"/>
                    <a:pt x="250" y="739"/>
                  </a:cubicBezTo>
                  <a:cubicBezTo>
                    <a:pt x="0" y="1190"/>
                    <a:pt x="0" y="1738"/>
                    <a:pt x="250" y="2189"/>
                  </a:cubicBezTo>
                  <a:cubicBezTo>
                    <a:pt x="423" y="2501"/>
                    <a:pt x="423" y="2876"/>
                    <a:pt x="250" y="3188"/>
                  </a:cubicBezTo>
                  <a:cubicBezTo>
                    <a:pt x="118" y="3410"/>
                    <a:pt x="56" y="3659"/>
                    <a:pt x="63" y="3909"/>
                  </a:cubicBezTo>
                  <a:cubicBezTo>
                    <a:pt x="63" y="4041"/>
                    <a:pt x="167" y="4152"/>
                    <a:pt x="298" y="4152"/>
                  </a:cubicBezTo>
                  <a:cubicBezTo>
                    <a:pt x="430" y="4152"/>
                    <a:pt x="541" y="4041"/>
                    <a:pt x="541" y="3909"/>
                  </a:cubicBezTo>
                  <a:cubicBezTo>
                    <a:pt x="534" y="3736"/>
                    <a:pt x="583" y="3562"/>
                    <a:pt x="673" y="3410"/>
                  </a:cubicBezTo>
                  <a:cubicBezTo>
                    <a:pt x="923" y="2959"/>
                    <a:pt x="923" y="2418"/>
                    <a:pt x="673" y="1967"/>
                  </a:cubicBezTo>
                  <a:cubicBezTo>
                    <a:pt x="493" y="1655"/>
                    <a:pt x="493" y="1273"/>
                    <a:pt x="673" y="961"/>
                  </a:cubicBezTo>
                  <a:cubicBezTo>
                    <a:pt x="798" y="746"/>
                    <a:pt x="867" y="497"/>
                    <a:pt x="860" y="240"/>
                  </a:cubicBezTo>
                  <a:cubicBezTo>
                    <a:pt x="860" y="80"/>
                    <a:pt x="741" y="1"/>
                    <a:pt x="621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82"/>
            <p:cNvSpPr/>
            <p:nvPr/>
          </p:nvSpPr>
          <p:spPr>
            <a:xfrm>
              <a:off x="2119303" y="4141593"/>
              <a:ext cx="24276" cy="109083"/>
            </a:xfrm>
            <a:custGeom>
              <a:avLst/>
              <a:gdLst/>
              <a:ahLst/>
              <a:cxnLst/>
              <a:rect l="l" t="t" r="r" b="b"/>
              <a:pathLst>
                <a:path w="924" h="4152" extrusionOk="0">
                  <a:moveTo>
                    <a:pt x="621" y="1"/>
                  </a:moveTo>
                  <a:cubicBezTo>
                    <a:pt x="502" y="1"/>
                    <a:pt x="382" y="80"/>
                    <a:pt x="382" y="240"/>
                  </a:cubicBezTo>
                  <a:cubicBezTo>
                    <a:pt x="389" y="420"/>
                    <a:pt x="340" y="594"/>
                    <a:pt x="250" y="739"/>
                  </a:cubicBezTo>
                  <a:cubicBezTo>
                    <a:pt x="1" y="1190"/>
                    <a:pt x="1" y="1738"/>
                    <a:pt x="250" y="2189"/>
                  </a:cubicBezTo>
                  <a:cubicBezTo>
                    <a:pt x="424" y="2501"/>
                    <a:pt x="424" y="2876"/>
                    <a:pt x="250" y="3188"/>
                  </a:cubicBezTo>
                  <a:cubicBezTo>
                    <a:pt x="118" y="3410"/>
                    <a:pt x="56" y="3659"/>
                    <a:pt x="63" y="3909"/>
                  </a:cubicBezTo>
                  <a:cubicBezTo>
                    <a:pt x="63" y="4041"/>
                    <a:pt x="167" y="4152"/>
                    <a:pt x="299" y="4152"/>
                  </a:cubicBezTo>
                  <a:cubicBezTo>
                    <a:pt x="431" y="4152"/>
                    <a:pt x="542" y="4041"/>
                    <a:pt x="542" y="3909"/>
                  </a:cubicBezTo>
                  <a:cubicBezTo>
                    <a:pt x="535" y="3736"/>
                    <a:pt x="583" y="3562"/>
                    <a:pt x="673" y="3410"/>
                  </a:cubicBezTo>
                  <a:cubicBezTo>
                    <a:pt x="923" y="2959"/>
                    <a:pt x="923" y="2418"/>
                    <a:pt x="673" y="1967"/>
                  </a:cubicBezTo>
                  <a:cubicBezTo>
                    <a:pt x="500" y="1655"/>
                    <a:pt x="500" y="1273"/>
                    <a:pt x="673" y="961"/>
                  </a:cubicBezTo>
                  <a:cubicBezTo>
                    <a:pt x="798" y="746"/>
                    <a:pt x="868" y="497"/>
                    <a:pt x="861" y="240"/>
                  </a:cubicBezTo>
                  <a:cubicBezTo>
                    <a:pt x="861" y="80"/>
                    <a:pt x="741" y="1"/>
                    <a:pt x="621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82"/>
            <p:cNvSpPr/>
            <p:nvPr/>
          </p:nvSpPr>
          <p:spPr>
            <a:xfrm>
              <a:off x="1917583" y="4478091"/>
              <a:ext cx="377431" cy="12585"/>
            </a:xfrm>
            <a:custGeom>
              <a:avLst/>
              <a:gdLst/>
              <a:ahLst/>
              <a:cxnLst/>
              <a:rect l="l" t="t" r="r" b="b"/>
              <a:pathLst>
                <a:path w="14366" h="479" extrusionOk="0">
                  <a:moveTo>
                    <a:pt x="319" y="0"/>
                  </a:moveTo>
                  <a:cubicBezTo>
                    <a:pt x="0" y="0"/>
                    <a:pt x="0" y="479"/>
                    <a:pt x="319" y="479"/>
                  </a:cubicBezTo>
                  <a:lnTo>
                    <a:pt x="14046" y="479"/>
                  </a:lnTo>
                  <a:cubicBezTo>
                    <a:pt x="14365" y="479"/>
                    <a:pt x="14365" y="0"/>
                    <a:pt x="14046" y="0"/>
                  </a:cubicBezTo>
                  <a:close/>
                </a:path>
              </a:pathLst>
            </a:custGeom>
            <a:solidFill>
              <a:srgbClr val="A5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3" name="Google Shape;6743;p82"/>
          <p:cNvGrpSpPr/>
          <p:nvPr/>
        </p:nvGrpSpPr>
        <p:grpSpPr>
          <a:xfrm>
            <a:off x="1430832" y="2773689"/>
            <a:ext cx="294515" cy="349897"/>
            <a:chOff x="1430832" y="2773689"/>
            <a:chExt cx="294515" cy="349897"/>
          </a:xfrm>
        </p:grpSpPr>
        <p:sp>
          <p:nvSpPr>
            <p:cNvPr id="6744" name="Google Shape;6744;p82"/>
            <p:cNvSpPr/>
            <p:nvPr/>
          </p:nvSpPr>
          <p:spPr>
            <a:xfrm>
              <a:off x="1430832" y="2794996"/>
              <a:ext cx="90062" cy="149648"/>
            </a:xfrm>
            <a:custGeom>
              <a:avLst/>
              <a:gdLst/>
              <a:ahLst/>
              <a:cxnLst/>
              <a:rect l="l" t="t" r="r" b="b"/>
              <a:pathLst>
                <a:path w="3428" h="5696" extrusionOk="0">
                  <a:moveTo>
                    <a:pt x="604" y="1"/>
                  </a:moveTo>
                  <a:cubicBezTo>
                    <a:pt x="271" y="1"/>
                    <a:pt x="1" y="271"/>
                    <a:pt x="8" y="597"/>
                  </a:cubicBezTo>
                  <a:lnTo>
                    <a:pt x="8" y="1423"/>
                  </a:lnTo>
                  <a:cubicBezTo>
                    <a:pt x="8" y="3406"/>
                    <a:pt x="1020" y="3816"/>
                    <a:pt x="1839" y="4149"/>
                  </a:cubicBezTo>
                  <a:cubicBezTo>
                    <a:pt x="2290" y="4336"/>
                    <a:pt x="2685" y="4495"/>
                    <a:pt x="2879" y="4891"/>
                  </a:cubicBezTo>
                  <a:cubicBezTo>
                    <a:pt x="2935" y="4981"/>
                    <a:pt x="2921" y="5106"/>
                    <a:pt x="2844" y="5182"/>
                  </a:cubicBezTo>
                  <a:cubicBezTo>
                    <a:pt x="2770" y="5257"/>
                    <a:pt x="2670" y="5299"/>
                    <a:pt x="2568" y="5299"/>
                  </a:cubicBezTo>
                  <a:cubicBezTo>
                    <a:pt x="2528" y="5299"/>
                    <a:pt x="2488" y="5293"/>
                    <a:pt x="2449" y="5279"/>
                  </a:cubicBezTo>
                  <a:cubicBezTo>
                    <a:pt x="2303" y="5217"/>
                    <a:pt x="2283" y="5043"/>
                    <a:pt x="2290" y="4905"/>
                  </a:cubicBezTo>
                  <a:cubicBezTo>
                    <a:pt x="2297" y="4768"/>
                    <a:pt x="2193" y="4696"/>
                    <a:pt x="2091" y="4696"/>
                  </a:cubicBezTo>
                  <a:cubicBezTo>
                    <a:pt x="1996" y="4696"/>
                    <a:pt x="1901" y="4757"/>
                    <a:pt x="1894" y="4884"/>
                  </a:cubicBezTo>
                  <a:cubicBezTo>
                    <a:pt x="1887" y="5057"/>
                    <a:pt x="1908" y="5480"/>
                    <a:pt x="2290" y="5640"/>
                  </a:cubicBezTo>
                  <a:cubicBezTo>
                    <a:pt x="2373" y="5681"/>
                    <a:pt x="2470" y="5695"/>
                    <a:pt x="2560" y="5695"/>
                  </a:cubicBezTo>
                  <a:cubicBezTo>
                    <a:pt x="2775" y="5695"/>
                    <a:pt x="2983" y="5605"/>
                    <a:pt x="3136" y="5453"/>
                  </a:cubicBezTo>
                  <a:cubicBezTo>
                    <a:pt x="3323" y="5258"/>
                    <a:pt x="3365" y="4960"/>
                    <a:pt x="3240" y="4717"/>
                  </a:cubicBezTo>
                  <a:cubicBezTo>
                    <a:pt x="2983" y="4183"/>
                    <a:pt x="2477" y="3982"/>
                    <a:pt x="1984" y="3781"/>
                  </a:cubicBezTo>
                  <a:cubicBezTo>
                    <a:pt x="1596" y="3628"/>
                    <a:pt x="1194" y="3462"/>
                    <a:pt x="902" y="3136"/>
                  </a:cubicBezTo>
                  <a:cubicBezTo>
                    <a:pt x="562" y="2761"/>
                    <a:pt x="403" y="2199"/>
                    <a:pt x="403" y="1423"/>
                  </a:cubicBezTo>
                  <a:lnTo>
                    <a:pt x="403" y="597"/>
                  </a:lnTo>
                  <a:cubicBezTo>
                    <a:pt x="403" y="486"/>
                    <a:pt x="493" y="396"/>
                    <a:pt x="604" y="396"/>
                  </a:cubicBezTo>
                  <a:cubicBezTo>
                    <a:pt x="916" y="403"/>
                    <a:pt x="1208" y="556"/>
                    <a:pt x="1381" y="812"/>
                  </a:cubicBezTo>
                  <a:lnTo>
                    <a:pt x="1534" y="1034"/>
                  </a:lnTo>
                  <a:cubicBezTo>
                    <a:pt x="1693" y="1270"/>
                    <a:pt x="1964" y="1409"/>
                    <a:pt x="2241" y="1409"/>
                  </a:cubicBezTo>
                  <a:lnTo>
                    <a:pt x="3170" y="1409"/>
                  </a:lnTo>
                  <a:cubicBezTo>
                    <a:pt x="3427" y="1409"/>
                    <a:pt x="3427" y="1013"/>
                    <a:pt x="3170" y="1013"/>
                  </a:cubicBezTo>
                  <a:lnTo>
                    <a:pt x="2241" y="1013"/>
                  </a:lnTo>
                  <a:cubicBezTo>
                    <a:pt x="2088" y="1013"/>
                    <a:pt x="1950" y="937"/>
                    <a:pt x="1860" y="812"/>
                  </a:cubicBezTo>
                  <a:lnTo>
                    <a:pt x="1707" y="590"/>
                  </a:lnTo>
                  <a:cubicBezTo>
                    <a:pt x="1457" y="223"/>
                    <a:pt x="1041" y="8"/>
                    <a:pt x="60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82"/>
            <p:cNvSpPr/>
            <p:nvPr/>
          </p:nvSpPr>
          <p:spPr>
            <a:xfrm>
              <a:off x="1635127" y="2795180"/>
              <a:ext cx="90220" cy="149464"/>
            </a:xfrm>
            <a:custGeom>
              <a:avLst/>
              <a:gdLst/>
              <a:ahLst/>
              <a:cxnLst/>
              <a:rect l="l" t="t" r="r" b="b"/>
              <a:pathLst>
                <a:path w="3434" h="5689" extrusionOk="0">
                  <a:moveTo>
                    <a:pt x="2837" y="1"/>
                  </a:moveTo>
                  <a:cubicBezTo>
                    <a:pt x="2393" y="1"/>
                    <a:pt x="1977" y="216"/>
                    <a:pt x="1727" y="583"/>
                  </a:cubicBezTo>
                  <a:lnTo>
                    <a:pt x="1575" y="805"/>
                  </a:lnTo>
                  <a:cubicBezTo>
                    <a:pt x="1484" y="930"/>
                    <a:pt x="1346" y="1006"/>
                    <a:pt x="1193" y="1006"/>
                  </a:cubicBezTo>
                  <a:lnTo>
                    <a:pt x="264" y="1006"/>
                  </a:lnTo>
                  <a:cubicBezTo>
                    <a:pt x="0" y="1006"/>
                    <a:pt x="0" y="1402"/>
                    <a:pt x="264" y="1402"/>
                  </a:cubicBezTo>
                  <a:lnTo>
                    <a:pt x="1193" y="1402"/>
                  </a:lnTo>
                  <a:cubicBezTo>
                    <a:pt x="1477" y="1402"/>
                    <a:pt x="1741" y="1263"/>
                    <a:pt x="1901" y="1027"/>
                  </a:cubicBezTo>
                  <a:lnTo>
                    <a:pt x="2060" y="805"/>
                  </a:lnTo>
                  <a:cubicBezTo>
                    <a:pt x="2234" y="549"/>
                    <a:pt x="2525" y="396"/>
                    <a:pt x="2837" y="396"/>
                  </a:cubicBezTo>
                  <a:cubicBezTo>
                    <a:pt x="2948" y="396"/>
                    <a:pt x="3038" y="486"/>
                    <a:pt x="3038" y="597"/>
                  </a:cubicBezTo>
                  <a:lnTo>
                    <a:pt x="3038" y="1423"/>
                  </a:lnTo>
                  <a:cubicBezTo>
                    <a:pt x="3038" y="2192"/>
                    <a:pt x="2872" y="2754"/>
                    <a:pt x="2539" y="3129"/>
                  </a:cubicBezTo>
                  <a:cubicBezTo>
                    <a:pt x="2240" y="3455"/>
                    <a:pt x="1838" y="3621"/>
                    <a:pt x="1450" y="3781"/>
                  </a:cubicBezTo>
                  <a:cubicBezTo>
                    <a:pt x="964" y="3975"/>
                    <a:pt x="465" y="4183"/>
                    <a:pt x="201" y="4710"/>
                  </a:cubicBezTo>
                  <a:cubicBezTo>
                    <a:pt x="69" y="4953"/>
                    <a:pt x="118" y="5251"/>
                    <a:pt x="305" y="5446"/>
                  </a:cubicBezTo>
                  <a:cubicBezTo>
                    <a:pt x="458" y="5605"/>
                    <a:pt x="659" y="5688"/>
                    <a:pt x="874" y="5688"/>
                  </a:cubicBezTo>
                  <a:cubicBezTo>
                    <a:pt x="971" y="5688"/>
                    <a:pt x="1061" y="5674"/>
                    <a:pt x="1145" y="5633"/>
                  </a:cubicBezTo>
                  <a:cubicBezTo>
                    <a:pt x="1526" y="5473"/>
                    <a:pt x="1554" y="5050"/>
                    <a:pt x="1540" y="4877"/>
                  </a:cubicBezTo>
                  <a:cubicBezTo>
                    <a:pt x="1537" y="4750"/>
                    <a:pt x="1444" y="4689"/>
                    <a:pt x="1349" y="4689"/>
                  </a:cubicBezTo>
                  <a:cubicBezTo>
                    <a:pt x="1246" y="4689"/>
                    <a:pt x="1141" y="4761"/>
                    <a:pt x="1145" y="4898"/>
                  </a:cubicBezTo>
                  <a:cubicBezTo>
                    <a:pt x="1151" y="5036"/>
                    <a:pt x="1131" y="5210"/>
                    <a:pt x="992" y="5272"/>
                  </a:cubicBezTo>
                  <a:cubicBezTo>
                    <a:pt x="953" y="5286"/>
                    <a:pt x="912" y="5292"/>
                    <a:pt x="872" y="5292"/>
                  </a:cubicBezTo>
                  <a:cubicBezTo>
                    <a:pt x="768" y="5292"/>
                    <a:pt x="666" y="5250"/>
                    <a:pt x="597" y="5175"/>
                  </a:cubicBezTo>
                  <a:cubicBezTo>
                    <a:pt x="513" y="5099"/>
                    <a:pt x="499" y="4974"/>
                    <a:pt x="562" y="4884"/>
                  </a:cubicBezTo>
                  <a:cubicBezTo>
                    <a:pt x="749" y="4495"/>
                    <a:pt x="1145" y="4329"/>
                    <a:pt x="1602" y="4148"/>
                  </a:cubicBezTo>
                  <a:cubicBezTo>
                    <a:pt x="2414" y="3816"/>
                    <a:pt x="3433" y="3399"/>
                    <a:pt x="3433" y="1423"/>
                  </a:cubicBezTo>
                  <a:lnTo>
                    <a:pt x="3433" y="597"/>
                  </a:lnTo>
                  <a:cubicBezTo>
                    <a:pt x="3433" y="264"/>
                    <a:pt x="3163" y="1"/>
                    <a:pt x="2837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82"/>
            <p:cNvSpPr/>
            <p:nvPr/>
          </p:nvSpPr>
          <p:spPr>
            <a:xfrm>
              <a:off x="1566609" y="2972861"/>
              <a:ext cx="22988" cy="104249"/>
            </a:xfrm>
            <a:custGeom>
              <a:avLst/>
              <a:gdLst/>
              <a:ahLst/>
              <a:cxnLst/>
              <a:rect l="l" t="t" r="r" b="b"/>
              <a:pathLst>
                <a:path w="875" h="3968" extrusionOk="0">
                  <a:moveTo>
                    <a:pt x="0" y="0"/>
                  </a:moveTo>
                  <a:lnTo>
                    <a:pt x="0" y="3968"/>
                  </a:lnTo>
                  <a:lnTo>
                    <a:pt x="874" y="3968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82"/>
            <p:cNvSpPr/>
            <p:nvPr/>
          </p:nvSpPr>
          <p:spPr>
            <a:xfrm>
              <a:off x="1493703" y="2785354"/>
              <a:ext cx="168775" cy="206108"/>
            </a:xfrm>
            <a:custGeom>
              <a:avLst/>
              <a:gdLst/>
              <a:ahLst/>
              <a:cxnLst/>
              <a:rect l="l" t="t" r="r" b="b"/>
              <a:pathLst>
                <a:path w="6424" h="7845" extrusionOk="0">
                  <a:moveTo>
                    <a:pt x="1" y="0"/>
                  </a:moveTo>
                  <a:lnTo>
                    <a:pt x="1" y="2573"/>
                  </a:lnTo>
                  <a:cubicBezTo>
                    <a:pt x="8" y="4398"/>
                    <a:pt x="875" y="6118"/>
                    <a:pt x="2345" y="7200"/>
                  </a:cubicBezTo>
                  <a:lnTo>
                    <a:pt x="3219" y="7845"/>
                  </a:lnTo>
                  <a:lnTo>
                    <a:pt x="4086" y="7200"/>
                  </a:lnTo>
                  <a:cubicBezTo>
                    <a:pt x="5556" y="6111"/>
                    <a:pt x="6424" y="4398"/>
                    <a:pt x="6424" y="2573"/>
                  </a:cubicBezTo>
                  <a:lnTo>
                    <a:pt x="6424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82"/>
            <p:cNvSpPr/>
            <p:nvPr/>
          </p:nvSpPr>
          <p:spPr>
            <a:xfrm>
              <a:off x="1562037" y="2785354"/>
              <a:ext cx="100440" cy="206108"/>
            </a:xfrm>
            <a:custGeom>
              <a:avLst/>
              <a:gdLst/>
              <a:ahLst/>
              <a:cxnLst/>
              <a:rect l="l" t="t" r="r" b="b"/>
              <a:pathLst>
                <a:path w="3823" h="7845" extrusionOk="0">
                  <a:moveTo>
                    <a:pt x="2609" y="0"/>
                  </a:moveTo>
                  <a:lnTo>
                    <a:pt x="2609" y="2573"/>
                  </a:lnTo>
                  <a:cubicBezTo>
                    <a:pt x="2609" y="4398"/>
                    <a:pt x="1735" y="6118"/>
                    <a:pt x="264" y="7200"/>
                  </a:cubicBezTo>
                  <a:lnTo>
                    <a:pt x="1" y="7394"/>
                  </a:lnTo>
                  <a:lnTo>
                    <a:pt x="611" y="7845"/>
                  </a:lnTo>
                  <a:lnTo>
                    <a:pt x="1485" y="7200"/>
                  </a:lnTo>
                  <a:cubicBezTo>
                    <a:pt x="2955" y="6111"/>
                    <a:pt x="3823" y="4398"/>
                    <a:pt x="3823" y="2573"/>
                  </a:cubicBezTo>
                  <a:lnTo>
                    <a:pt x="3823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82"/>
            <p:cNvSpPr/>
            <p:nvPr/>
          </p:nvSpPr>
          <p:spPr>
            <a:xfrm>
              <a:off x="1482773" y="2773689"/>
              <a:ext cx="190817" cy="23172"/>
            </a:xfrm>
            <a:custGeom>
              <a:avLst/>
              <a:gdLst/>
              <a:ahLst/>
              <a:cxnLst/>
              <a:rect l="l" t="t" r="r" b="b"/>
              <a:pathLst>
                <a:path w="7263" h="882" extrusionOk="0">
                  <a:moveTo>
                    <a:pt x="181" y="0"/>
                  </a:moveTo>
                  <a:cubicBezTo>
                    <a:pt x="84" y="0"/>
                    <a:pt x="0" y="83"/>
                    <a:pt x="0" y="181"/>
                  </a:cubicBezTo>
                  <a:lnTo>
                    <a:pt x="0" y="701"/>
                  </a:lnTo>
                  <a:cubicBezTo>
                    <a:pt x="0" y="805"/>
                    <a:pt x="84" y="881"/>
                    <a:pt x="181" y="881"/>
                  </a:cubicBezTo>
                  <a:lnTo>
                    <a:pt x="7075" y="881"/>
                  </a:lnTo>
                  <a:cubicBezTo>
                    <a:pt x="7079" y="881"/>
                    <a:pt x="7083" y="881"/>
                    <a:pt x="7087" y="881"/>
                  </a:cubicBezTo>
                  <a:cubicBezTo>
                    <a:pt x="7179" y="881"/>
                    <a:pt x="7256" y="801"/>
                    <a:pt x="7263" y="708"/>
                  </a:cubicBezTo>
                  <a:lnTo>
                    <a:pt x="7263" y="187"/>
                  </a:lnTo>
                  <a:cubicBezTo>
                    <a:pt x="7263" y="83"/>
                    <a:pt x="7179" y="0"/>
                    <a:pt x="7075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82"/>
            <p:cNvSpPr/>
            <p:nvPr/>
          </p:nvSpPr>
          <p:spPr>
            <a:xfrm>
              <a:off x="1641669" y="2773689"/>
              <a:ext cx="31921" cy="23172"/>
            </a:xfrm>
            <a:custGeom>
              <a:avLst/>
              <a:gdLst/>
              <a:ahLst/>
              <a:cxnLst/>
              <a:rect l="l" t="t" r="r" b="b"/>
              <a:pathLst>
                <a:path w="1215" h="882" extrusionOk="0">
                  <a:moveTo>
                    <a:pt x="1" y="0"/>
                  </a:moveTo>
                  <a:lnTo>
                    <a:pt x="1" y="881"/>
                  </a:lnTo>
                  <a:lnTo>
                    <a:pt x="1020" y="881"/>
                  </a:lnTo>
                  <a:cubicBezTo>
                    <a:pt x="1024" y="881"/>
                    <a:pt x="1029" y="881"/>
                    <a:pt x="1033" y="881"/>
                  </a:cubicBezTo>
                  <a:cubicBezTo>
                    <a:pt x="1131" y="881"/>
                    <a:pt x="1208" y="801"/>
                    <a:pt x="1215" y="708"/>
                  </a:cubicBezTo>
                  <a:lnTo>
                    <a:pt x="1215" y="187"/>
                  </a:lnTo>
                  <a:cubicBezTo>
                    <a:pt x="1215" y="83"/>
                    <a:pt x="1124" y="0"/>
                    <a:pt x="102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82"/>
            <p:cNvSpPr/>
            <p:nvPr/>
          </p:nvSpPr>
          <p:spPr>
            <a:xfrm>
              <a:off x="1536343" y="2836060"/>
              <a:ext cx="83494" cy="78975"/>
            </a:xfrm>
            <a:custGeom>
              <a:avLst/>
              <a:gdLst/>
              <a:ahLst/>
              <a:cxnLst/>
              <a:rect l="l" t="t" r="r" b="b"/>
              <a:pathLst>
                <a:path w="3178" h="3006" extrusionOk="0">
                  <a:moveTo>
                    <a:pt x="1589" y="0"/>
                  </a:moveTo>
                  <a:cubicBezTo>
                    <a:pt x="1575" y="0"/>
                    <a:pt x="1561" y="9"/>
                    <a:pt x="1554" y="26"/>
                  </a:cubicBezTo>
                  <a:lnTo>
                    <a:pt x="1097" y="949"/>
                  </a:lnTo>
                  <a:cubicBezTo>
                    <a:pt x="1090" y="956"/>
                    <a:pt x="1083" y="969"/>
                    <a:pt x="1069" y="969"/>
                  </a:cubicBezTo>
                  <a:lnTo>
                    <a:pt x="49" y="1115"/>
                  </a:lnTo>
                  <a:cubicBezTo>
                    <a:pt x="15" y="1122"/>
                    <a:pt x="1" y="1164"/>
                    <a:pt x="28" y="1184"/>
                  </a:cubicBezTo>
                  <a:lnTo>
                    <a:pt x="764" y="1906"/>
                  </a:lnTo>
                  <a:cubicBezTo>
                    <a:pt x="771" y="1913"/>
                    <a:pt x="778" y="1927"/>
                    <a:pt x="778" y="1940"/>
                  </a:cubicBezTo>
                  <a:lnTo>
                    <a:pt x="604" y="2953"/>
                  </a:lnTo>
                  <a:cubicBezTo>
                    <a:pt x="598" y="2982"/>
                    <a:pt x="621" y="3005"/>
                    <a:pt x="644" y="3005"/>
                  </a:cubicBezTo>
                  <a:cubicBezTo>
                    <a:pt x="649" y="3005"/>
                    <a:pt x="655" y="3004"/>
                    <a:pt x="660" y="3002"/>
                  </a:cubicBezTo>
                  <a:lnTo>
                    <a:pt x="1568" y="2516"/>
                  </a:lnTo>
                  <a:cubicBezTo>
                    <a:pt x="1575" y="2513"/>
                    <a:pt x="1582" y="2511"/>
                    <a:pt x="1589" y="2511"/>
                  </a:cubicBezTo>
                  <a:cubicBezTo>
                    <a:pt x="1596" y="2511"/>
                    <a:pt x="1603" y="2513"/>
                    <a:pt x="1610" y="2516"/>
                  </a:cubicBezTo>
                  <a:lnTo>
                    <a:pt x="2519" y="3002"/>
                  </a:lnTo>
                  <a:cubicBezTo>
                    <a:pt x="2525" y="3004"/>
                    <a:pt x="2531" y="3005"/>
                    <a:pt x="2537" y="3005"/>
                  </a:cubicBezTo>
                  <a:cubicBezTo>
                    <a:pt x="2564" y="3005"/>
                    <a:pt x="2587" y="2982"/>
                    <a:pt x="2581" y="2953"/>
                  </a:cubicBezTo>
                  <a:lnTo>
                    <a:pt x="2408" y="1940"/>
                  </a:lnTo>
                  <a:cubicBezTo>
                    <a:pt x="2401" y="1927"/>
                    <a:pt x="2408" y="1913"/>
                    <a:pt x="2414" y="1906"/>
                  </a:cubicBezTo>
                  <a:lnTo>
                    <a:pt x="3157" y="1184"/>
                  </a:lnTo>
                  <a:cubicBezTo>
                    <a:pt x="3177" y="1164"/>
                    <a:pt x="3164" y="1122"/>
                    <a:pt x="3129" y="1115"/>
                  </a:cubicBezTo>
                  <a:lnTo>
                    <a:pt x="2109" y="969"/>
                  </a:lnTo>
                  <a:cubicBezTo>
                    <a:pt x="2095" y="969"/>
                    <a:pt x="2088" y="956"/>
                    <a:pt x="2082" y="949"/>
                  </a:cubicBezTo>
                  <a:lnTo>
                    <a:pt x="1624" y="26"/>
                  </a:lnTo>
                  <a:cubicBezTo>
                    <a:pt x="1617" y="9"/>
                    <a:pt x="1603" y="0"/>
                    <a:pt x="1589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82"/>
            <p:cNvSpPr/>
            <p:nvPr/>
          </p:nvSpPr>
          <p:spPr>
            <a:xfrm>
              <a:off x="1556205" y="2977958"/>
              <a:ext cx="43770" cy="21543"/>
            </a:xfrm>
            <a:custGeom>
              <a:avLst/>
              <a:gdLst/>
              <a:ahLst/>
              <a:cxnLst/>
              <a:rect l="l" t="t" r="r" b="b"/>
              <a:pathLst>
                <a:path w="1666" h="820" extrusionOk="0">
                  <a:moveTo>
                    <a:pt x="341" y="1"/>
                  </a:moveTo>
                  <a:cubicBezTo>
                    <a:pt x="153" y="1"/>
                    <a:pt x="1" y="153"/>
                    <a:pt x="1" y="340"/>
                  </a:cubicBezTo>
                  <a:lnTo>
                    <a:pt x="1" y="486"/>
                  </a:lnTo>
                  <a:cubicBezTo>
                    <a:pt x="1" y="666"/>
                    <a:pt x="153" y="819"/>
                    <a:pt x="341" y="819"/>
                  </a:cubicBezTo>
                  <a:lnTo>
                    <a:pt x="1326" y="819"/>
                  </a:lnTo>
                  <a:cubicBezTo>
                    <a:pt x="1513" y="819"/>
                    <a:pt x="1665" y="666"/>
                    <a:pt x="1665" y="486"/>
                  </a:cubicBezTo>
                  <a:lnTo>
                    <a:pt x="1665" y="340"/>
                  </a:lnTo>
                  <a:cubicBezTo>
                    <a:pt x="1665" y="153"/>
                    <a:pt x="1513" y="1"/>
                    <a:pt x="132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82"/>
            <p:cNvSpPr/>
            <p:nvPr/>
          </p:nvSpPr>
          <p:spPr>
            <a:xfrm>
              <a:off x="1533427" y="3061609"/>
              <a:ext cx="89326" cy="30818"/>
            </a:xfrm>
            <a:custGeom>
              <a:avLst/>
              <a:gdLst/>
              <a:ahLst/>
              <a:cxnLst/>
              <a:rect l="l" t="t" r="r" b="b"/>
              <a:pathLst>
                <a:path w="3400" h="1173" extrusionOk="0">
                  <a:moveTo>
                    <a:pt x="452" y="0"/>
                  </a:moveTo>
                  <a:cubicBezTo>
                    <a:pt x="202" y="0"/>
                    <a:pt x="1" y="201"/>
                    <a:pt x="1" y="451"/>
                  </a:cubicBezTo>
                  <a:lnTo>
                    <a:pt x="1" y="1173"/>
                  </a:lnTo>
                  <a:lnTo>
                    <a:pt x="3399" y="1173"/>
                  </a:lnTo>
                  <a:lnTo>
                    <a:pt x="3399" y="451"/>
                  </a:lnTo>
                  <a:cubicBezTo>
                    <a:pt x="3399" y="201"/>
                    <a:pt x="3198" y="0"/>
                    <a:pt x="294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82"/>
            <p:cNvSpPr/>
            <p:nvPr/>
          </p:nvSpPr>
          <p:spPr>
            <a:xfrm>
              <a:off x="1591200" y="3061609"/>
              <a:ext cx="31737" cy="30818"/>
            </a:xfrm>
            <a:custGeom>
              <a:avLst/>
              <a:gdLst/>
              <a:ahLst/>
              <a:cxnLst/>
              <a:rect l="l" t="t" r="r" b="b"/>
              <a:pathLst>
                <a:path w="1208" h="1173" extrusionOk="0">
                  <a:moveTo>
                    <a:pt x="0" y="0"/>
                  </a:moveTo>
                  <a:lnTo>
                    <a:pt x="0" y="1173"/>
                  </a:lnTo>
                  <a:lnTo>
                    <a:pt x="1207" y="1173"/>
                  </a:lnTo>
                  <a:lnTo>
                    <a:pt x="1207" y="451"/>
                  </a:lnTo>
                  <a:cubicBezTo>
                    <a:pt x="1200" y="201"/>
                    <a:pt x="999" y="0"/>
                    <a:pt x="75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82"/>
            <p:cNvSpPr/>
            <p:nvPr/>
          </p:nvSpPr>
          <p:spPr>
            <a:xfrm>
              <a:off x="1501006" y="3084756"/>
              <a:ext cx="154193" cy="38831"/>
            </a:xfrm>
            <a:custGeom>
              <a:avLst/>
              <a:gdLst/>
              <a:ahLst/>
              <a:cxnLst/>
              <a:rect l="l" t="t" r="r" b="b"/>
              <a:pathLst>
                <a:path w="5869" h="1478" extrusionOk="0">
                  <a:moveTo>
                    <a:pt x="472" y="0"/>
                  </a:moveTo>
                  <a:cubicBezTo>
                    <a:pt x="354" y="0"/>
                    <a:pt x="250" y="90"/>
                    <a:pt x="222" y="208"/>
                  </a:cubicBezTo>
                  <a:lnTo>
                    <a:pt x="35" y="1179"/>
                  </a:lnTo>
                  <a:cubicBezTo>
                    <a:pt x="0" y="1332"/>
                    <a:pt x="125" y="1478"/>
                    <a:pt x="284" y="1478"/>
                  </a:cubicBezTo>
                  <a:lnTo>
                    <a:pt x="5591" y="1478"/>
                  </a:lnTo>
                  <a:cubicBezTo>
                    <a:pt x="5750" y="1478"/>
                    <a:pt x="5868" y="1332"/>
                    <a:pt x="5833" y="1179"/>
                  </a:cubicBezTo>
                  <a:lnTo>
                    <a:pt x="5646" y="208"/>
                  </a:lnTo>
                  <a:cubicBezTo>
                    <a:pt x="5618" y="90"/>
                    <a:pt x="5514" y="0"/>
                    <a:pt x="539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82"/>
            <p:cNvSpPr/>
            <p:nvPr/>
          </p:nvSpPr>
          <p:spPr>
            <a:xfrm>
              <a:off x="1616159" y="3084756"/>
              <a:ext cx="38857" cy="38647"/>
            </a:xfrm>
            <a:custGeom>
              <a:avLst/>
              <a:gdLst/>
              <a:ahLst/>
              <a:cxnLst/>
              <a:rect l="l" t="t" r="r" b="b"/>
              <a:pathLst>
                <a:path w="1479" h="1471" extrusionOk="0">
                  <a:moveTo>
                    <a:pt x="1" y="0"/>
                  </a:moveTo>
                  <a:lnTo>
                    <a:pt x="292" y="1471"/>
                  </a:lnTo>
                  <a:lnTo>
                    <a:pt x="1208" y="1471"/>
                  </a:lnTo>
                  <a:cubicBezTo>
                    <a:pt x="1360" y="1471"/>
                    <a:pt x="1478" y="1332"/>
                    <a:pt x="1450" y="1179"/>
                  </a:cubicBezTo>
                  <a:lnTo>
                    <a:pt x="1263" y="201"/>
                  </a:lnTo>
                  <a:cubicBezTo>
                    <a:pt x="1242" y="83"/>
                    <a:pt x="1138" y="0"/>
                    <a:pt x="101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7" name="Google Shape;6757;p82"/>
          <p:cNvGrpSpPr/>
          <p:nvPr/>
        </p:nvGrpSpPr>
        <p:grpSpPr>
          <a:xfrm>
            <a:off x="3082217" y="2788586"/>
            <a:ext cx="288866" cy="320236"/>
            <a:chOff x="3082217" y="2788586"/>
            <a:chExt cx="288866" cy="320236"/>
          </a:xfrm>
        </p:grpSpPr>
        <p:sp>
          <p:nvSpPr>
            <p:cNvPr id="6758" name="Google Shape;6758;p82"/>
            <p:cNvSpPr/>
            <p:nvPr/>
          </p:nvSpPr>
          <p:spPr>
            <a:xfrm>
              <a:off x="3082401" y="2867508"/>
              <a:ext cx="275178" cy="241313"/>
            </a:xfrm>
            <a:custGeom>
              <a:avLst/>
              <a:gdLst/>
              <a:ahLst/>
              <a:cxnLst/>
              <a:rect l="l" t="t" r="r" b="b"/>
              <a:pathLst>
                <a:path w="10474" h="9185" extrusionOk="0">
                  <a:moveTo>
                    <a:pt x="3096" y="0"/>
                  </a:moveTo>
                  <a:cubicBezTo>
                    <a:pt x="2877" y="0"/>
                    <a:pt x="2660" y="23"/>
                    <a:pt x="2456" y="78"/>
                  </a:cubicBezTo>
                  <a:cubicBezTo>
                    <a:pt x="1263" y="383"/>
                    <a:pt x="0" y="1666"/>
                    <a:pt x="0" y="3782"/>
                  </a:cubicBezTo>
                  <a:cubicBezTo>
                    <a:pt x="0" y="5217"/>
                    <a:pt x="909" y="7194"/>
                    <a:pt x="2033" y="8311"/>
                  </a:cubicBezTo>
                  <a:cubicBezTo>
                    <a:pt x="2567" y="8845"/>
                    <a:pt x="3142" y="9185"/>
                    <a:pt x="3690" y="9185"/>
                  </a:cubicBezTo>
                  <a:cubicBezTo>
                    <a:pt x="4016" y="9185"/>
                    <a:pt x="4335" y="9136"/>
                    <a:pt x="4641" y="9046"/>
                  </a:cubicBezTo>
                  <a:cubicBezTo>
                    <a:pt x="4835" y="8987"/>
                    <a:pt x="5036" y="8958"/>
                    <a:pt x="5237" y="8958"/>
                  </a:cubicBezTo>
                  <a:cubicBezTo>
                    <a:pt x="5438" y="8958"/>
                    <a:pt x="5639" y="8987"/>
                    <a:pt x="5834" y="9046"/>
                  </a:cubicBezTo>
                  <a:cubicBezTo>
                    <a:pt x="6139" y="9136"/>
                    <a:pt x="6458" y="9185"/>
                    <a:pt x="6784" y="9185"/>
                  </a:cubicBezTo>
                  <a:cubicBezTo>
                    <a:pt x="7304" y="9185"/>
                    <a:pt x="7852" y="8873"/>
                    <a:pt x="8365" y="8387"/>
                  </a:cubicBezTo>
                  <a:cubicBezTo>
                    <a:pt x="9524" y="7277"/>
                    <a:pt x="10474" y="5252"/>
                    <a:pt x="10474" y="3782"/>
                  </a:cubicBezTo>
                  <a:cubicBezTo>
                    <a:pt x="10474" y="1666"/>
                    <a:pt x="9205" y="383"/>
                    <a:pt x="8018" y="78"/>
                  </a:cubicBezTo>
                  <a:cubicBezTo>
                    <a:pt x="7812" y="23"/>
                    <a:pt x="7594" y="0"/>
                    <a:pt x="7375" y="0"/>
                  </a:cubicBezTo>
                  <a:cubicBezTo>
                    <a:pt x="6985" y="0"/>
                    <a:pt x="6592" y="72"/>
                    <a:pt x="6250" y="161"/>
                  </a:cubicBezTo>
                  <a:cubicBezTo>
                    <a:pt x="6139" y="189"/>
                    <a:pt x="6028" y="216"/>
                    <a:pt x="5910" y="237"/>
                  </a:cubicBezTo>
                  <a:cubicBezTo>
                    <a:pt x="5687" y="273"/>
                    <a:pt x="5462" y="291"/>
                    <a:pt x="5238" y="291"/>
                  </a:cubicBezTo>
                  <a:cubicBezTo>
                    <a:pt x="4896" y="291"/>
                    <a:pt x="4555" y="249"/>
                    <a:pt x="4224" y="161"/>
                  </a:cubicBezTo>
                  <a:cubicBezTo>
                    <a:pt x="3882" y="72"/>
                    <a:pt x="3486" y="0"/>
                    <a:pt x="3096" y="0"/>
                  </a:cubicBezTo>
                  <a:close/>
                </a:path>
              </a:pathLst>
            </a:custGeom>
            <a:solidFill>
              <a:srgbClr val="D7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82"/>
            <p:cNvSpPr/>
            <p:nvPr/>
          </p:nvSpPr>
          <p:spPr>
            <a:xfrm>
              <a:off x="3082217" y="2867508"/>
              <a:ext cx="219980" cy="241313"/>
            </a:xfrm>
            <a:custGeom>
              <a:avLst/>
              <a:gdLst/>
              <a:ahLst/>
              <a:cxnLst/>
              <a:rect l="l" t="t" r="r" b="b"/>
              <a:pathLst>
                <a:path w="8373" h="9185" extrusionOk="0">
                  <a:moveTo>
                    <a:pt x="8372" y="8380"/>
                  </a:moveTo>
                  <a:cubicBezTo>
                    <a:pt x="8369" y="8383"/>
                    <a:pt x="8366" y="8386"/>
                    <a:pt x="8364" y="8389"/>
                  </a:cubicBezTo>
                  <a:lnTo>
                    <a:pt x="8364" y="8389"/>
                  </a:lnTo>
                  <a:cubicBezTo>
                    <a:pt x="8366" y="8388"/>
                    <a:pt x="8369" y="8388"/>
                    <a:pt x="8372" y="8387"/>
                  </a:cubicBezTo>
                  <a:lnTo>
                    <a:pt x="8372" y="8380"/>
                  </a:lnTo>
                  <a:close/>
                  <a:moveTo>
                    <a:pt x="3101" y="0"/>
                  </a:moveTo>
                  <a:cubicBezTo>
                    <a:pt x="2883" y="0"/>
                    <a:pt x="2667" y="23"/>
                    <a:pt x="2463" y="78"/>
                  </a:cubicBezTo>
                  <a:cubicBezTo>
                    <a:pt x="1270" y="383"/>
                    <a:pt x="0" y="1666"/>
                    <a:pt x="0" y="3782"/>
                  </a:cubicBezTo>
                  <a:cubicBezTo>
                    <a:pt x="0" y="5897"/>
                    <a:pt x="1991" y="9185"/>
                    <a:pt x="3697" y="9185"/>
                  </a:cubicBezTo>
                  <a:cubicBezTo>
                    <a:pt x="4023" y="9185"/>
                    <a:pt x="4342" y="9136"/>
                    <a:pt x="4648" y="9046"/>
                  </a:cubicBezTo>
                  <a:cubicBezTo>
                    <a:pt x="4842" y="8987"/>
                    <a:pt x="5043" y="8958"/>
                    <a:pt x="5244" y="8958"/>
                  </a:cubicBezTo>
                  <a:cubicBezTo>
                    <a:pt x="5445" y="8958"/>
                    <a:pt x="5646" y="8987"/>
                    <a:pt x="5841" y="9046"/>
                  </a:cubicBezTo>
                  <a:cubicBezTo>
                    <a:pt x="6146" y="9136"/>
                    <a:pt x="6465" y="9185"/>
                    <a:pt x="6791" y="9185"/>
                  </a:cubicBezTo>
                  <a:cubicBezTo>
                    <a:pt x="7308" y="9185"/>
                    <a:pt x="7860" y="8876"/>
                    <a:pt x="8364" y="8389"/>
                  </a:cubicBezTo>
                  <a:lnTo>
                    <a:pt x="8364" y="8389"/>
                  </a:lnTo>
                  <a:cubicBezTo>
                    <a:pt x="7729" y="8500"/>
                    <a:pt x="7160" y="8547"/>
                    <a:pt x="6651" y="8547"/>
                  </a:cubicBezTo>
                  <a:cubicBezTo>
                    <a:pt x="6029" y="8547"/>
                    <a:pt x="5496" y="8477"/>
                    <a:pt x="5043" y="8366"/>
                  </a:cubicBezTo>
                  <a:cubicBezTo>
                    <a:pt x="3704" y="8033"/>
                    <a:pt x="2705" y="6910"/>
                    <a:pt x="2539" y="5536"/>
                  </a:cubicBezTo>
                  <a:cubicBezTo>
                    <a:pt x="2123" y="2110"/>
                    <a:pt x="4363" y="1111"/>
                    <a:pt x="4363" y="1111"/>
                  </a:cubicBezTo>
                  <a:cubicBezTo>
                    <a:pt x="4682" y="1255"/>
                    <a:pt x="5018" y="1292"/>
                    <a:pt x="5280" y="1292"/>
                  </a:cubicBezTo>
                  <a:cubicBezTo>
                    <a:pt x="5561" y="1292"/>
                    <a:pt x="5757" y="1250"/>
                    <a:pt x="5757" y="1250"/>
                  </a:cubicBezTo>
                  <a:cubicBezTo>
                    <a:pt x="5286" y="778"/>
                    <a:pt x="5917" y="237"/>
                    <a:pt x="5917" y="237"/>
                  </a:cubicBezTo>
                  <a:lnTo>
                    <a:pt x="5917" y="237"/>
                  </a:lnTo>
                  <a:cubicBezTo>
                    <a:pt x="5694" y="273"/>
                    <a:pt x="5469" y="291"/>
                    <a:pt x="5245" y="291"/>
                  </a:cubicBezTo>
                  <a:cubicBezTo>
                    <a:pt x="4903" y="291"/>
                    <a:pt x="4562" y="249"/>
                    <a:pt x="4231" y="161"/>
                  </a:cubicBezTo>
                  <a:cubicBezTo>
                    <a:pt x="3885" y="72"/>
                    <a:pt x="3490" y="0"/>
                    <a:pt x="3101" y="0"/>
                  </a:cubicBezTo>
                  <a:close/>
                </a:path>
              </a:pathLst>
            </a:custGeom>
            <a:solidFill>
              <a:srgbClr val="D3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82"/>
            <p:cNvSpPr/>
            <p:nvPr/>
          </p:nvSpPr>
          <p:spPr>
            <a:xfrm>
              <a:off x="3233100" y="2788586"/>
              <a:ext cx="137983" cy="76269"/>
            </a:xfrm>
            <a:custGeom>
              <a:avLst/>
              <a:gdLst/>
              <a:ahLst/>
              <a:cxnLst/>
              <a:rect l="l" t="t" r="r" b="b"/>
              <a:pathLst>
                <a:path w="5252" h="2903" extrusionOk="0">
                  <a:moveTo>
                    <a:pt x="2510" y="1"/>
                  </a:moveTo>
                  <a:cubicBezTo>
                    <a:pt x="2390" y="1"/>
                    <a:pt x="2266" y="5"/>
                    <a:pt x="2137" y="16"/>
                  </a:cubicBezTo>
                  <a:cubicBezTo>
                    <a:pt x="611" y="134"/>
                    <a:pt x="14" y="1896"/>
                    <a:pt x="0" y="1951"/>
                  </a:cubicBezTo>
                  <a:cubicBezTo>
                    <a:pt x="21" y="1944"/>
                    <a:pt x="42" y="1930"/>
                    <a:pt x="63" y="1930"/>
                  </a:cubicBezTo>
                  <a:cubicBezTo>
                    <a:pt x="84" y="1925"/>
                    <a:pt x="107" y="1923"/>
                    <a:pt x="131" y="1923"/>
                  </a:cubicBezTo>
                  <a:cubicBezTo>
                    <a:pt x="619" y="1923"/>
                    <a:pt x="1590" y="2903"/>
                    <a:pt x="2725" y="2903"/>
                  </a:cubicBezTo>
                  <a:cubicBezTo>
                    <a:pt x="2946" y="2903"/>
                    <a:pt x="3174" y="2866"/>
                    <a:pt x="3406" y="2776"/>
                  </a:cubicBezTo>
                  <a:cubicBezTo>
                    <a:pt x="4960" y="2180"/>
                    <a:pt x="5251" y="127"/>
                    <a:pt x="5251" y="127"/>
                  </a:cubicBezTo>
                  <a:lnTo>
                    <a:pt x="5251" y="127"/>
                  </a:lnTo>
                  <a:cubicBezTo>
                    <a:pt x="5067" y="247"/>
                    <a:pt x="4874" y="291"/>
                    <a:pt x="4663" y="291"/>
                  </a:cubicBezTo>
                  <a:cubicBezTo>
                    <a:pt x="4120" y="291"/>
                    <a:pt x="3457" y="1"/>
                    <a:pt x="2510" y="1"/>
                  </a:cubicBezTo>
                  <a:close/>
                </a:path>
              </a:pathLst>
            </a:custGeom>
            <a:solidFill>
              <a:srgbClr val="C7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82"/>
            <p:cNvSpPr/>
            <p:nvPr/>
          </p:nvSpPr>
          <p:spPr>
            <a:xfrm>
              <a:off x="3232916" y="2788586"/>
              <a:ext cx="138167" cy="51258"/>
            </a:xfrm>
            <a:custGeom>
              <a:avLst/>
              <a:gdLst/>
              <a:ahLst/>
              <a:cxnLst/>
              <a:rect l="l" t="t" r="r" b="b"/>
              <a:pathLst>
                <a:path w="5259" h="1951" extrusionOk="0">
                  <a:moveTo>
                    <a:pt x="2517" y="1"/>
                  </a:moveTo>
                  <a:cubicBezTo>
                    <a:pt x="2397" y="1"/>
                    <a:pt x="2273" y="5"/>
                    <a:pt x="2144" y="16"/>
                  </a:cubicBezTo>
                  <a:cubicBezTo>
                    <a:pt x="618" y="134"/>
                    <a:pt x="21" y="1896"/>
                    <a:pt x="1" y="1951"/>
                  </a:cubicBezTo>
                  <a:lnTo>
                    <a:pt x="70" y="1923"/>
                  </a:lnTo>
                  <a:cubicBezTo>
                    <a:pt x="403" y="1798"/>
                    <a:pt x="1832" y="1278"/>
                    <a:pt x="2990" y="1278"/>
                  </a:cubicBezTo>
                  <a:cubicBezTo>
                    <a:pt x="4315" y="1278"/>
                    <a:pt x="5258" y="127"/>
                    <a:pt x="5258" y="127"/>
                  </a:cubicBezTo>
                  <a:lnTo>
                    <a:pt x="5258" y="127"/>
                  </a:lnTo>
                  <a:cubicBezTo>
                    <a:pt x="5074" y="247"/>
                    <a:pt x="4881" y="291"/>
                    <a:pt x="4670" y="291"/>
                  </a:cubicBezTo>
                  <a:cubicBezTo>
                    <a:pt x="4127" y="291"/>
                    <a:pt x="3464" y="1"/>
                    <a:pt x="2517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82"/>
            <p:cNvSpPr/>
            <p:nvPr/>
          </p:nvSpPr>
          <p:spPr>
            <a:xfrm>
              <a:off x="3293605" y="2915403"/>
              <a:ext cx="38831" cy="55540"/>
            </a:xfrm>
            <a:custGeom>
              <a:avLst/>
              <a:gdLst/>
              <a:ahLst/>
              <a:cxnLst/>
              <a:rect l="l" t="t" r="r" b="b"/>
              <a:pathLst>
                <a:path w="1478" h="2114" extrusionOk="0">
                  <a:moveTo>
                    <a:pt x="674" y="1"/>
                  </a:moveTo>
                  <a:cubicBezTo>
                    <a:pt x="660" y="1"/>
                    <a:pt x="646" y="1"/>
                    <a:pt x="631" y="3"/>
                  </a:cubicBezTo>
                  <a:cubicBezTo>
                    <a:pt x="257" y="44"/>
                    <a:pt x="0" y="544"/>
                    <a:pt x="56" y="1126"/>
                  </a:cubicBezTo>
                  <a:cubicBezTo>
                    <a:pt x="116" y="1687"/>
                    <a:pt x="440" y="2113"/>
                    <a:pt x="804" y="2113"/>
                  </a:cubicBezTo>
                  <a:cubicBezTo>
                    <a:pt x="818" y="2113"/>
                    <a:pt x="832" y="2112"/>
                    <a:pt x="847" y="2111"/>
                  </a:cubicBezTo>
                  <a:cubicBezTo>
                    <a:pt x="1221" y="2076"/>
                    <a:pt x="1478" y="1570"/>
                    <a:pt x="1422" y="987"/>
                  </a:cubicBezTo>
                  <a:cubicBezTo>
                    <a:pt x="1362" y="427"/>
                    <a:pt x="1038" y="1"/>
                    <a:pt x="674" y="1"/>
                  </a:cubicBezTo>
                  <a:close/>
                </a:path>
              </a:pathLst>
            </a:custGeom>
            <a:solidFill>
              <a:srgbClr val="E4E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82"/>
            <p:cNvSpPr/>
            <p:nvPr/>
          </p:nvSpPr>
          <p:spPr>
            <a:xfrm>
              <a:off x="3191379" y="2892677"/>
              <a:ext cx="57405" cy="13136"/>
            </a:xfrm>
            <a:custGeom>
              <a:avLst/>
              <a:gdLst/>
              <a:ahLst/>
              <a:cxnLst/>
              <a:rect l="l" t="t" r="r" b="b"/>
              <a:pathLst>
                <a:path w="2185" h="500" extrusionOk="0">
                  <a:moveTo>
                    <a:pt x="0" y="0"/>
                  </a:moveTo>
                  <a:cubicBezTo>
                    <a:pt x="0" y="236"/>
                    <a:pt x="368" y="437"/>
                    <a:pt x="867" y="486"/>
                  </a:cubicBezTo>
                  <a:cubicBezTo>
                    <a:pt x="936" y="500"/>
                    <a:pt x="1013" y="500"/>
                    <a:pt x="1089" y="500"/>
                  </a:cubicBezTo>
                  <a:cubicBezTo>
                    <a:pt x="1165" y="500"/>
                    <a:pt x="1235" y="493"/>
                    <a:pt x="1304" y="486"/>
                  </a:cubicBezTo>
                  <a:cubicBezTo>
                    <a:pt x="1810" y="444"/>
                    <a:pt x="2185" y="243"/>
                    <a:pt x="2185" y="0"/>
                  </a:cubicBezTo>
                  <a:close/>
                </a:path>
              </a:pathLst>
            </a:custGeom>
            <a:solidFill>
              <a:srgbClr val="D3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82"/>
            <p:cNvSpPr/>
            <p:nvPr/>
          </p:nvSpPr>
          <p:spPr>
            <a:xfrm>
              <a:off x="3195320" y="2830070"/>
              <a:ext cx="49708" cy="75560"/>
            </a:xfrm>
            <a:custGeom>
              <a:avLst/>
              <a:gdLst/>
              <a:ahLst/>
              <a:cxnLst/>
              <a:rect l="l" t="t" r="r" b="b"/>
              <a:pathLst>
                <a:path w="1892" h="2876" extrusionOk="0">
                  <a:moveTo>
                    <a:pt x="1586" y="1"/>
                  </a:moveTo>
                  <a:cubicBezTo>
                    <a:pt x="1522" y="1"/>
                    <a:pt x="1457" y="30"/>
                    <a:pt x="1411" y="101"/>
                  </a:cubicBezTo>
                  <a:lnTo>
                    <a:pt x="814" y="1010"/>
                  </a:lnTo>
                  <a:cubicBezTo>
                    <a:pt x="717" y="726"/>
                    <a:pt x="606" y="448"/>
                    <a:pt x="474" y="178"/>
                  </a:cubicBezTo>
                  <a:cubicBezTo>
                    <a:pt x="428" y="100"/>
                    <a:pt x="359" y="68"/>
                    <a:pt x="291" y="68"/>
                  </a:cubicBezTo>
                  <a:cubicBezTo>
                    <a:pt x="144" y="68"/>
                    <a:pt x="1" y="216"/>
                    <a:pt x="86" y="386"/>
                  </a:cubicBezTo>
                  <a:cubicBezTo>
                    <a:pt x="384" y="1017"/>
                    <a:pt x="585" y="1690"/>
                    <a:pt x="676" y="2383"/>
                  </a:cubicBezTo>
                  <a:cubicBezTo>
                    <a:pt x="696" y="2536"/>
                    <a:pt x="710" y="2703"/>
                    <a:pt x="717" y="2869"/>
                  </a:cubicBezTo>
                  <a:cubicBezTo>
                    <a:pt x="786" y="2876"/>
                    <a:pt x="863" y="2876"/>
                    <a:pt x="939" y="2876"/>
                  </a:cubicBezTo>
                  <a:cubicBezTo>
                    <a:pt x="1015" y="2876"/>
                    <a:pt x="1085" y="2876"/>
                    <a:pt x="1154" y="2869"/>
                  </a:cubicBezTo>
                  <a:cubicBezTo>
                    <a:pt x="1147" y="2703"/>
                    <a:pt x="1133" y="2536"/>
                    <a:pt x="1119" y="2383"/>
                  </a:cubicBezTo>
                  <a:cubicBezTo>
                    <a:pt x="1085" y="2106"/>
                    <a:pt x="1036" y="1836"/>
                    <a:pt x="974" y="1572"/>
                  </a:cubicBezTo>
                  <a:lnTo>
                    <a:pt x="1778" y="351"/>
                  </a:lnTo>
                  <a:lnTo>
                    <a:pt x="1778" y="344"/>
                  </a:lnTo>
                  <a:cubicBezTo>
                    <a:pt x="1891" y="173"/>
                    <a:pt x="1740" y="1"/>
                    <a:pt x="1586" y="1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5" name="Google Shape;6765;p82"/>
          <p:cNvGrpSpPr/>
          <p:nvPr/>
        </p:nvGrpSpPr>
        <p:grpSpPr>
          <a:xfrm>
            <a:off x="3610557" y="2780704"/>
            <a:ext cx="325017" cy="336052"/>
            <a:chOff x="3610557" y="2780704"/>
            <a:chExt cx="325017" cy="336052"/>
          </a:xfrm>
        </p:grpSpPr>
        <p:sp>
          <p:nvSpPr>
            <p:cNvPr id="6766" name="Google Shape;6766;p82"/>
            <p:cNvSpPr/>
            <p:nvPr/>
          </p:nvSpPr>
          <p:spPr>
            <a:xfrm>
              <a:off x="3610557" y="2780704"/>
              <a:ext cx="324702" cy="335973"/>
            </a:xfrm>
            <a:custGeom>
              <a:avLst/>
              <a:gdLst/>
              <a:ahLst/>
              <a:cxnLst/>
              <a:rect l="l" t="t" r="r" b="b"/>
              <a:pathLst>
                <a:path w="12359" h="12788" extrusionOk="0">
                  <a:moveTo>
                    <a:pt x="11722" y="1"/>
                  </a:moveTo>
                  <a:cubicBezTo>
                    <a:pt x="11685" y="1"/>
                    <a:pt x="11648" y="4"/>
                    <a:pt x="11610" y="11"/>
                  </a:cubicBezTo>
                  <a:lnTo>
                    <a:pt x="3959" y="1363"/>
                  </a:lnTo>
                  <a:cubicBezTo>
                    <a:pt x="3661" y="1412"/>
                    <a:pt x="3439" y="1675"/>
                    <a:pt x="3439" y="1980"/>
                  </a:cubicBezTo>
                  <a:lnTo>
                    <a:pt x="3439" y="8611"/>
                  </a:lnTo>
                  <a:cubicBezTo>
                    <a:pt x="3121" y="8453"/>
                    <a:pt x="2788" y="8379"/>
                    <a:pt x="2462" y="8379"/>
                  </a:cubicBezTo>
                  <a:cubicBezTo>
                    <a:pt x="1475" y="8379"/>
                    <a:pt x="550" y="9053"/>
                    <a:pt x="310" y="10096"/>
                  </a:cubicBezTo>
                  <a:cubicBezTo>
                    <a:pt x="1" y="11479"/>
                    <a:pt x="1050" y="12787"/>
                    <a:pt x="2462" y="12787"/>
                  </a:cubicBezTo>
                  <a:cubicBezTo>
                    <a:pt x="2473" y="12787"/>
                    <a:pt x="2484" y="12787"/>
                    <a:pt x="2495" y="12787"/>
                  </a:cubicBezTo>
                  <a:cubicBezTo>
                    <a:pt x="3709" y="12759"/>
                    <a:pt x="4673" y="11767"/>
                    <a:pt x="4666" y="10554"/>
                  </a:cubicBezTo>
                  <a:lnTo>
                    <a:pt x="4666" y="3187"/>
                  </a:lnTo>
                  <a:lnTo>
                    <a:pt x="11124" y="2043"/>
                  </a:lnTo>
                  <a:lnTo>
                    <a:pt x="11124" y="7030"/>
                  </a:lnTo>
                  <a:cubicBezTo>
                    <a:pt x="10808" y="6874"/>
                    <a:pt x="10475" y="6801"/>
                    <a:pt x="10149" y="6801"/>
                  </a:cubicBezTo>
                  <a:cubicBezTo>
                    <a:pt x="9160" y="6801"/>
                    <a:pt x="8231" y="7473"/>
                    <a:pt x="7996" y="8521"/>
                  </a:cubicBezTo>
                  <a:cubicBezTo>
                    <a:pt x="7686" y="9905"/>
                    <a:pt x="8735" y="11213"/>
                    <a:pt x="10147" y="11213"/>
                  </a:cubicBezTo>
                  <a:cubicBezTo>
                    <a:pt x="10158" y="11213"/>
                    <a:pt x="10170" y="11213"/>
                    <a:pt x="10181" y="11213"/>
                  </a:cubicBezTo>
                  <a:cubicBezTo>
                    <a:pt x="11394" y="11185"/>
                    <a:pt x="12359" y="10193"/>
                    <a:pt x="12352" y="8979"/>
                  </a:cubicBezTo>
                  <a:lnTo>
                    <a:pt x="12352" y="628"/>
                  </a:lnTo>
                  <a:cubicBezTo>
                    <a:pt x="12352" y="278"/>
                    <a:pt x="12064" y="1"/>
                    <a:pt x="11722" y="1"/>
                  </a:cubicBezTo>
                  <a:close/>
                </a:path>
              </a:pathLst>
            </a:custGeom>
            <a:solidFill>
              <a:srgbClr val="A7B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82"/>
            <p:cNvSpPr/>
            <p:nvPr/>
          </p:nvSpPr>
          <p:spPr>
            <a:xfrm>
              <a:off x="3665703" y="2864434"/>
              <a:ext cx="67967" cy="252321"/>
            </a:xfrm>
            <a:custGeom>
              <a:avLst/>
              <a:gdLst/>
              <a:ahLst/>
              <a:cxnLst/>
              <a:rect l="l" t="t" r="r" b="b"/>
              <a:pathLst>
                <a:path w="2587" h="9604" extrusionOk="0">
                  <a:moveTo>
                    <a:pt x="2567" y="0"/>
                  </a:moveTo>
                  <a:lnTo>
                    <a:pt x="2297" y="84"/>
                  </a:lnTo>
                  <a:cubicBezTo>
                    <a:pt x="2026" y="160"/>
                    <a:pt x="1846" y="410"/>
                    <a:pt x="1846" y="687"/>
                  </a:cubicBezTo>
                  <a:lnTo>
                    <a:pt x="1846" y="7367"/>
                  </a:lnTo>
                  <a:cubicBezTo>
                    <a:pt x="1846" y="8456"/>
                    <a:pt x="1069" y="9385"/>
                    <a:pt x="1" y="9572"/>
                  </a:cubicBezTo>
                  <a:cubicBezTo>
                    <a:pt x="126" y="9593"/>
                    <a:pt x="250" y="9603"/>
                    <a:pt x="372" y="9603"/>
                  </a:cubicBezTo>
                  <a:cubicBezTo>
                    <a:pt x="1576" y="9603"/>
                    <a:pt x="2586" y="8614"/>
                    <a:pt x="2567" y="7367"/>
                  </a:cubicBezTo>
                  <a:lnTo>
                    <a:pt x="2567" y="0"/>
                  </a:lnTo>
                  <a:close/>
                </a:path>
              </a:pathLst>
            </a:custGeom>
            <a:solidFill>
              <a:srgbClr val="8C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82"/>
            <p:cNvSpPr/>
            <p:nvPr/>
          </p:nvSpPr>
          <p:spPr>
            <a:xfrm>
              <a:off x="3867633" y="2780704"/>
              <a:ext cx="67941" cy="294830"/>
            </a:xfrm>
            <a:custGeom>
              <a:avLst/>
              <a:gdLst/>
              <a:ahLst/>
              <a:cxnLst/>
              <a:rect l="l" t="t" r="r" b="b"/>
              <a:pathLst>
                <a:path w="2586" h="11222" extrusionOk="0">
                  <a:moveTo>
                    <a:pt x="1942" y="1"/>
                  </a:moveTo>
                  <a:cubicBezTo>
                    <a:pt x="1906" y="1"/>
                    <a:pt x="1869" y="4"/>
                    <a:pt x="1831" y="11"/>
                  </a:cubicBezTo>
                  <a:lnTo>
                    <a:pt x="1499" y="66"/>
                  </a:lnTo>
                  <a:cubicBezTo>
                    <a:pt x="1714" y="170"/>
                    <a:pt x="1845" y="392"/>
                    <a:pt x="1845" y="628"/>
                  </a:cubicBezTo>
                  <a:lnTo>
                    <a:pt x="1845" y="8979"/>
                  </a:lnTo>
                  <a:cubicBezTo>
                    <a:pt x="1852" y="10068"/>
                    <a:pt x="1075" y="10998"/>
                    <a:pt x="0" y="11192"/>
                  </a:cubicBezTo>
                  <a:cubicBezTo>
                    <a:pt x="123" y="11212"/>
                    <a:pt x="244" y="11221"/>
                    <a:pt x="363" y="11221"/>
                  </a:cubicBezTo>
                  <a:cubicBezTo>
                    <a:pt x="1571" y="11221"/>
                    <a:pt x="2586" y="10236"/>
                    <a:pt x="2567" y="8986"/>
                  </a:cubicBezTo>
                  <a:lnTo>
                    <a:pt x="2567" y="628"/>
                  </a:lnTo>
                  <a:cubicBezTo>
                    <a:pt x="2567" y="278"/>
                    <a:pt x="2279" y="1"/>
                    <a:pt x="1942" y="1"/>
                  </a:cubicBezTo>
                  <a:close/>
                </a:path>
              </a:pathLst>
            </a:custGeom>
            <a:solidFill>
              <a:srgbClr val="8C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9" name="Google Shape;6769;p82"/>
          <p:cNvGrpSpPr/>
          <p:nvPr/>
        </p:nvGrpSpPr>
        <p:grpSpPr>
          <a:xfrm>
            <a:off x="4179067" y="2811495"/>
            <a:ext cx="286475" cy="274390"/>
            <a:chOff x="4179067" y="2811495"/>
            <a:chExt cx="286475" cy="274390"/>
          </a:xfrm>
        </p:grpSpPr>
        <p:sp>
          <p:nvSpPr>
            <p:cNvPr id="6770" name="Google Shape;6770;p82"/>
            <p:cNvSpPr/>
            <p:nvPr/>
          </p:nvSpPr>
          <p:spPr>
            <a:xfrm>
              <a:off x="4333786" y="2956651"/>
              <a:ext cx="69990" cy="69990"/>
            </a:xfrm>
            <a:custGeom>
              <a:avLst/>
              <a:gdLst/>
              <a:ahLst/>
              <a:cxnLst/>
              <a:rect l="l" t="t" r="r" b="b"/>
              <a:pathLst>
                <a:path w="2664" h="2664" extrusionOk="0">
                  <a:moveTo>
                    <a:pt x="493" y="0"/>
                  </a:moveTo>
                  <a:lnTo>
                    <a:pt x="0" y="493"/>
                  </a:lnTo>
                  <a:lnTo>
                    <a:pt x="2171" y="2664"/>
                  </a:lnTo>
                  <a:lnTo>
                    <a:pt x="2664" y="2171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DFE6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82"/>
            <p:cNvSpPr/>
            <p:nvPr/>
          </p:nvSpPr>
          <p:spPr>
            <a:xfrm>
              <a:off x="4363290" y="2987022"/>
              <a:ext cx="102253" cy="98785"/>
            </a:xfrm>
            <a:custGeom>
              <a:avLst/>
              <a:gdLst/>
              <a:ahLst/>
              <a:cxnLst/>
              <a:rect l="l" t="t" r="r" b="b"/>
              <a:pathLst>
                <a:path w="3892" h="3760" extrusionOk="0">
                  <a:moveTo>
                    <a:pt x="820" y="1"/>
                  </a:moveTo>
                  <a:cubicBezTo>
                    <a:pt x="748" y="1"/>
                    <a:pt x="675" y="28"/>
                    <a:pt x="618" y="86"/>
                  </a:cubicBezTo>
                  <a:lnTo>
                    <a:pt x="112" y="592"/>
                  </a:lnTo>
                  <a:cubicBezTo>
                    <a:pt x="8" y="696"/>
                    <a:pt x="1" y="869"/>
                    <a:pt x="105" y="980"/>
                  </a:cubicBezTo>
                  <a:lnTo>
                    <a:pt x="2283" y="3471"/>
                  </a:lnTo>
                  <a:cubicBezTo>
                    <a:pt x="2456" y="3662"/>
                    <a:pt x="2696" y="3760"/>
                    <a:pt x="2936" y="3760"/>
                  </a:cubicBezTo>
                  <a:cubicBezTo>
                    <a:pt x="3156" y="3760"/>
                    <a:pt x="3376" y="3678"/>
                    <a:pt x="3545" y="3512"/>
                  </a:cubicBezTo>
                  <a:cubicBezTo>
                    <a:pt x="3892" y="3158"/>
                    <a:pt x="3878" y="2583"/>
                    <a:pt x="3503" y="2250"/>
                  </a:cubicBezTo>
                  <a:lnTo>
                    <a:pt x="1013" y="72"/>
                  </a:lnTo>
                  <a:cubicBezTo>
                    <a:pt x="956" y="25"/>
                    <a:pt x="888" y="1"/>
                    <a:pt x="820" y="1"/>
                  </a:cubicBezTo>
                  <a:close/>
                </a:path>
              </a:pathLst>
            </a:custGeom>
            <a:solidFill>
              <a:srgbClr val="B0B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82"/>
            <p:cNvSpPr/>
            <p:nvPr/>
          </p:nvSpPr>
          <p:spPr>
            <a:xfrm>
              <a:off x="4363474" y="2993826"/>
              <a:ext cx="98259" cy="92059"/>
            </a:xfrm>
            <a:custGeom>
              <a:avLst/>
              <a:gdLst/>
              <a:ahLst/>
              <a:cxnLst/>
              <a:rect l="l" t="t" r="r" b="b"/>
              <a:pathLst>
                <a:path w="3740" h="3504" extrusionOk="0">
                  <a:moveTo>
                    <a:pt x="438" y="0"/>
                  </a:moveTo>
                  <a:lnTo>
                    <a:pt x="112" y="333"/>
                  </a:lnTo>
                  <a:cubicBezTo>
                    <a:pt x="1" y="437"/>
                    <a:pt x="1" y="610"/>
                    <a:pt x="98" y="721"/>
                  </a:cubicBezTo>
                  <a:lnTo>
                    <a:pt x="2276" y="3212"/>
                  </a:lnTo>
                  <a:cubicBezTo>
                    <a:pt x="2449" y="3406"/>
                    <a:pt x="2687" y="3503"/>
                    <a:pt x="2926" y="3503"/>
                  </a:cubicBezTo>
                  <a:cubicBezTo>
                    <a:pt x="3147" y="3503"/>
                    <a:pt x="3368" y="3420"/>
                    <a:pt x="3538" y="3253"/>
                  </a:cubicBezTo>
                  <a:cubicBezTo>
                    <a:pt x="3628" y="3163"/>
                    <a:pt x="3698" y="3052"/>
                    <a:pt x="3739" y="2934"/>
                  </a:cubicBezTo>
                  <a:lnTo>
                    <a:pt x="3739" y="2934"/>
                  </a:lnTo>
                  <a:cubicBezTo>
                    <a:pt x="3645" y="2967"/>
                    <a:pt x="3547" y="2984"/>
                    <a:pt x="3450" y="2984"/>
                  </a:cubicBezTo>
                  <a:cubicBezTo>
                    <a:pt x="3205" y="2984"/>
                    <a:pt x="2965" y="2880"/>
                    <a:pt x="2796" y="2691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rgbClr val="A5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82"/>
            <p:cNvSpPr/>
            <p:nvPr/>
          </p:nvSpPr>
          <p:spPr>
            <a:xfrm>
              <a:off x="4179067" y="2811495"/>
              <a:ext cx="215408" cy="196282"/>
            </a:xfrm>
            <a:custGeom>
              <a:avLst/>
              <a:gdLst/>
              <a:ahLst/>
              <a:cxnLst/>
              <a:rect l="l" t="t" r="r" b="b"/>
              <a:pathLst>
                <a:path w="8199" h="7471" extrusionOk="0">
                  <a:moveTo>
                    <a:pt x="4097" y="0"/>
                  </a:moveTo>
                  <a:cubicBezTo>
                    <a:pt x="3141" y="0"/>
                    <a:pt x="2185" y="365"/>
                    <a:pt x="1457" y="1093"/>
                  </a:cubicBezTo>
                  <a:cubicBezTo>
                    <a:pt x="0" y="2549"/>
                    <a:pt x="0" y="4922"/>
                    <a:pt x="1457" y="6378"/>
                  </a:cubicBezTo>
                  <a:cubicBezTo>
                    <a:pt x="2185" y="7107"/>
                    <a:pt x="3141" y="7471"/>
                    <a:pt x="4097" y="7471"/>
                  </a:cubicBezTo>
                  <a:cubicBezTo>
                    <a:pt x="5053" y="7471"/>
                    <a:pt x="6010" y="7107"/>
                    <a:pt x="6742" y="6378"/>
                  </a:cubicBezTo>
                  <a:cubicBezTo>
                    <a:pt x="8199" y="4922"/>
                    <a:pt x="8199" y="2549"/>
                    <a:pt x="6742" y="1093"/>
                  </a:cubicBezTo>
                  <a:cubicBezTo>
                    <a:pt x="6010" y="365"/>
                    <a:pt x="5053" y="0"/>
                    <a:pt x="4097" y="0"/>
                  </a:cubicBezTo>
                  <a:close/>
                </a:path>
              </a:pathLst>
            </a:custGeom>
            <a:solidFill>
              <a:srgbClr val="E2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82"/>
            <p:cNvSpPr/>
            <p:nvPr/>
          </p:nvSpPr>
          <p:spPr>
            <a:xfrm>
              <a:off x="4204210" y="2834405"/>
              <a:ext cx="165123" cy="150463"/>
            </a:xfrm>
            <a:custGeom>
              <a:avLst/>
              <a:gdLst/>
              <a:ahLst/>
              <a:cxnLst/>
              <a:rect l="l" t="t" r="r" b="b"/>
              <a:pathLst>
                <a:path w="6285" h="5727" extrusionOk="0">
                  <a:moveTo>
                    <a:pt x="3143" y="1"/>
                  </a:moveTo>
                  <a:cubicBezTo>
                    <a:pt x="2409" y="1"/>
                    <a:pt x="1676" y="280"/>
                    <a:pt x="1117" y="838"/>
                  </a:cubicBezTo>
                  <a:cubicBezTo>
                    <a:pt x="0" y="1955"/>
                    <a:pt x="0" y="3772"/>
                    <a:pt x="1117" y="4889"/>
                  </a:cubicBezTo>
                  <a:cubicBezTo>
                    <a:pt x="1676" y="5447"/>
                    <a:pt x="2409" y="5726"/>
                    <a:pt x="3143" y="5726"/>
                  </a:cubicBezTo>
                  <a:cubicBezTo>
                    <a:pt x="3876" y="5726"/>
                    <a:pt x="4610" y="5447"/>
                    <a:pt x="5168" y="4889"/>
                  </a:cubicBezTo>
                  <a:cubicBezTo>
                    <a:pt x="6285" y="3772"/>
                    <a:pt x="6285" y="1955"/>
                    <a:pt x="5168" y="838"/>
                  </a:cubicBezTo>
                  <a:cubicBezTo>
                    <a:pt x="4610" y="280"/>
                    <a:pt x="3876" y="1"/>
                    <a:pt x="3143" y="1"/>
                  </a:cubicBezTo>
                  <a:close/>
                </a:path>
              </a:pathLst>
            </a:custGeom>
            <a:solidFill>
              <a:srgbClr val="CB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82"/>
            <p:cNvSpPr/>
            <p:nvPr/>
          </p:nvSpPr>
          <p:spPr>
            <a:xfrm>
              <a:off x="4204210" y="2850037"/>
              <a:ext cx="142160" cy="133175"/>
            </a:xfrm>
            <a:custGeom>
              <a:avLst/>
              <a:gdLst/>
              <a:ahLst/>
              <a:cxnLst/>
              <a:rect l="l" t="t" r="r" b="b"/>
              <a:pathLst>
                <a:path w="5411" h="5069" extrusionOk="0">
                  <a:moveTo>
                    <a:pt x="1388" y="0"/>
                  </a:moveTo>
                  <a:lnTo>
                    <a:pt x="1388" y="0"/>
                  </a:lnTo>
                  <a:cubicBezTo>
                    <a:pt x="1291" y="77"/>
                    <a:pt x="1200" y="153"/>
                    <a:pt x="1117" y="243"/>
                  </a:cubicBezTo>
                  <a:cubicBezTo>
                    <a:pt x="0" y="1422"/>
                    <a:pt x="84" y="3288"/>
                    <a:pt x="1304" y="4356"/>
                  </a:cubicBezTo>
                  <a:cubicBezTo>
                    <a:pt x="1848" y="4835"/>
                    <a:pt x="2522" y="5068"/>
                    <a:pt x="3193" y="5068"/>
                  </a:cubicBezTo>
                  <a:cubicBezTo>
                    <a:pt x="4021" y="5068"/>
                    <a:pt x="4844" y="4713"/>
                    <a:pt x="5411" y="4023"/>
                  </a:cubicBezTo>
                  <a:lnTo>
                    <a:pt x="5411" y="4023"/>
                  </a:lnTo>
                  <a:cubicBezTo>
                    <a:pt x="4886" y="4437"/>
                    <a:pt x="4259" y="4640"/>
                    <a:pt x="3634" y="4640"/>
                  </a:cubicBezTo>
                  <a:cubicBezTo>
                    <a:pt x="2898" y="4640"/>
                    <a:pt x="2165" y="4357"/>
                    <a:pt x="1610" y="3801"/>
                  </a:cubicBezTo>
                  <a:cubicBezTo>
                    <a:pt x="576" y="2775"/>
                    <a:pt x="486" y="1138"/>
                    <a:pt x="1388" y="0"/>
                  </a:cubicBezTo>
                  <a:close/>
                </a:path>
              </a:pathLst>
            </a:custGeom>
            <a:solidFill>
              <a:srgbClr val="B3C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82"/>
            <p:cNvSpPr/>
            <p:nvPr/>
          </p:nvSpPr>
          <p:spPr>
            <a:xfrm>
              <a:off x="4246666" y="2855186"/>
              <a:ext cx="81103" cy="22883"/>
            </a:xfrm>
            <a:custGeom>
              <a:avLst/>
              <a:gdLst/>
              <a:ahLst/>
              <a:cxnLst/>
              <a:rect l="l" t="t" r="r" b="b"/>
              <a:pathLst>
                <a:path w="3087" h="871" extrusionOk="0">
                  <a:moveTo>
                    <a:pt x="1524" y="0"/>
                  </a:moveTo>
                  <a:cubicBezTo>
                    <a:pt x="994" y="0"/>
                    <a:pt x="465" y="203"/>
                    <a:pt x="63" y="609"/>
                  </a:cubicBezTo>
                  <a:cubicBezTo>
                    <a:pt x="1" y="671"/>
                    <a:pt x="1" y="762"/>
                    <a:pt x="63" y="824"/>
                  </a:cubicBezTo>
                  <a:cubicBezTo>
                    <a:pt x="91" y="855"/>
                    <a:pt x="129" y="871"/>
                    <a:pt x="168" y="871"/>
                  </a:cubicBezTo>
                  <a:cubicBezTo>
                    <a:pt x="207" y="871"/>
                    <a:pt x="247" y="855"/>
                    <a:pt x="278" y="824"/>
                  </a:cubicBezTo>
                  <a:cubicBezTo>
                    <a:pt x="621" y="481"/>
                    <a:pt x="1072" y="309"/>
                    <a:pt x="1523" y="309"/>
                  </a:cubicBezTo>
                  <a:cubicBezTo>
                    <a:pt x="1974" y="309"/>
                    <a:pt x="2425" y="481"/>
                    <a:pt x="2768" y="824"/>
                  </a:cubicBezTo>
                  <a:cubicBezTo>
                    <a:pt x="2801" y="854"/>
                    <a:pt x="2838" y="867"/>
                    <a:pt x="2872" y="867"/>
                  </a:cubicBezTo>
                  <a:cubicBezTo>
                    <a:pt x="2989" y="867"/>
                    <a:pt x="3086" y="721"/>
                    <a:pt x="2990" y="609"/>
                  </a:cubicBezTo>
                  <a:cubicBezTo>
                    <a:pt x="2584" y="203"/>
                    <a:pt x="2054" y="0"/>
                    <a:pt x="1524" y="0"/>
                  </a:cubicBez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82"/>
            <p:cNvSpPr/>
            <p:nvPr/>
          </p:nvSpPr>
          <p:spPr>
            <a:xfrm>
              <a:off x="4363290" y="2987022"/>
              <a:ext cx="41589" cy="40722"/>
            </a:xfrm>
            <a:custGeom>
              <a:avLst/>
              <a:gdLst/>
              <a:ahLst/>
              <a:cxnLst/>
              <a:rect l="l" t="t" r="r" b="b"/>
              <a:pathLst>
                <a:path w="1583" h="1550" extrusionOk="0">
                  <a:moveTo>
                    <a:pt x="821" y="1"/>
                  </a:moveTo>
                  <a:cubicBezTo>
                    <a:pt x="749" y="1"/>
                    <a:pt x="679" y="28"/>
                    <a:pt x="625" y="86"/>
                  </a:cubicBezTo>
                  <a:lnTo>
                    <a:pt x="119" y="592"/>
                  </a:lnTo>
                  <a:cubicBezTo>
                    <a:pt x="8" y="696"/>
                    <a:pt x="1" y="863"/>
                    <a:pt x="105" y="980"/>
                  </a:cubicBezTo>
                  <a:lnTo>
                    <a:pt x="597" y="1549"/>
                  </a:lnTo>
                  <a:lnTo>
                    <a:pt x="1582" y="564"/>
                  </a:lnTo>
                  <a:lnTo>
                    <a:pt x="1013" y="72"/>
                  </a:lnTo>
                  <a:cubicBezTo>
                    <a:pt x="956" y="25"/>
                    <a:pt x="888" y="1"/>
                    <a:pt x="821" y="1"/>
                  </a:cubicBezTo>
                  <a:close/>
                </a:path>
              </a:pathLst>
            </a:custGeom>
            <a:solidFill>
              <a:srgbClr val="D3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82"/>
            <p:cNvSpPr/>
            <p:nvPr/>
          </p:nvSpPr>
          <p:spPr>
            <a:xfrm>
              <a:off x="4363474" y="2993826"/>
              <a:ext cx="29189" cy="33918"/>
            </a:xfrm>
            <a:custGeom>
              <a:avLst/>
              <a:gdLst/>
              <a:ahLst/>
              <a:cxnLst/>
              <a:rect l="l" t="t" r="r" b="b"/>
              <a:pathLst>
                <a:path w="1111" h="1291" extrusionOk="0">
                  <a:moveTo>
                    <a:pt x="438" y="0"/>
                  </a:moveTo>
                  <a:lnTo>
                    <a:pt x="112" y="326"/>
                  </a:lnTo>
                  <a:cubicBezTo>
                    <a:pt x="1" y="437"/>
                    <a:pt x="1" y="604"/>
                    <a:pt x="98" y="721"/>
                  </a:cubicBezTo>
                  <a:lnTo>
                    <a:pt x="590" y="1290"/>
                  </a:lnTo>
                  <a:lnTo>
                    <a:pt x="1110" y="77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C9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9" name="Google Shape;6779;p82"/>
          <p:cNvGrpSpPr/>
          <p:nvPr/>
        </p:nvGrpSpPr>
        <p:grpSpPr>
          <a:xfrm>
            <a:off x="4686757" y="2762156"/>
            <a:ext cx="371047" cy="374199"/>
            <a:chOff x="4686757" y="2762156"/>
            <a:chExt cx="371047" cy="374199"/>
          </a:xfrm>
        </p:grpSpPr>
        <p:sp>
          <p:nvSpPr>
            <p:cNvPr id="6780" name="Google Shape;6780;p82"/>
            <p:cNvSpPr/>
            <p:nvPr/>
          </p:nvSpPr>
          <p:spPr>
            <a:xfrm>
              <a:off x="4696767" y="2762156"/>
              <a:ext cx="353207" cy="374199"/>
            </a:xfrm>
            <a:custGeom>
              <a:avLst/>
              <a:gdLst/>
              <a:ahLst/>
              <a:cxnLst/>
              <a:rect l="l" t="t" r="r" b="b"/>
              <a:pathLst>
                <a:path w="13444" h="14243" extrusionOk="0">
                  <a:moveTo>
                    <a:pt x="4822" y="3727"/>
                  </a:moveTo>
                  <a:lnTo>
                    <a:pt x="6361" y="4608"/>
                  </a:lnTo>
                  <a:lnTo>
                    <a:pt x="4822" y="5482"/>
                  </a:lnTo>
                  <a:lnTo>
                    <a:pt x="4822" y="3727"/>
                  </a:lnTo>
                  <a:close/>
                  <a:moveTo>
                    <a:pt x="8741" y="3727"/>
                  </a:moveTo>
                  <a:lnTo>
                    <a:pt x="8741" y="5482"/>
                  </a:lnTo>
                  <a:lnTo>
                    <a:pt x="7201" y="4608"/>
                  </a:lnTo>
                  <a:lnTo>
                    <a:pt x="8741" y="3727"/>
                  </a:lnTo>
                  <a:close/>
                  <a:moveTo>
                    <a:pt x="2685" y="2797"/>
                  </a:moveTo>
                  <a:cubicBezTo>
                    <a:pt x="3448" y="2797"/>
                    <a:pt x="3844" y="3207"/>
                    <a:pt x="4405" y="3484"/>
                  </a:cubicBezTo>
                  <a:lnTo>
                    <a:pt x="4405" y="5725"/>
                  </a:lnTo>
                  <a:lnTo>
                    <a:pt x="2422" y="6862"/>
                  </a:lnTo>
                  <a:lnTo>
                    <a:pt x="1707" y="6453"/>
                  </a:lnTo>
                  <a:cubicBezTo>
                    <a:pt x="937" y="6016"/>
                    <a:pt x="563" y="5107"/>
                    <a:pt x="792" y="4247"/>
                  </a:cubicBezTo>
                  <a:cubicBezTo>
                    <a:pt x="1021" y="3394"/>
                    <a:pt x="1797" y="2797"/>
                    <a:pt x="2685" y="2797"/>
                  </a:cubicBezTo>
                  <a:close/>
                  <a:moveTo>
                    <a:pt x="10870" y="2797"/>
                  </a:moveTo>
                  <a:cubicBezTo>
                    <a:pt x="11758" y="2797"/>
                    <a:pt x="12535" y="3394"/>
                    <a:pt x="12764" y="4247"/>
                  </a:cubicBezTo>
                  <a:cubicBezTo>
                    <a:pt x="12992" y="5107"/>
                    <a:pt x="12618" y="6009"/>
                    <a:pt x="11848" y="6453"/>
                  </a:cubicBezTo>
                  <a:lnTo>
                    <a:pt x="11140" y="6862"/>
                  </a:lnTo>
                  <a:lnTo>
                    <a:pt x="9150" y="5725"/>
                  </a:lnTo>
                  <a:lnTo>
                    <a:pt x="9150" y="3484"/>
                  </a:lnTo>
                  <a:cubicBezTo>
                    <a:pt x="9725" y="3200"/>
                    <a:pt x="10114" y="2797"/>
                    <a:pt x="10870" y="2797"/>
                  </a:cubicBezTo>
                  <a:close/>
                  <a:moveTo>
                    <a:pt x="4398" y="6203"/>
                  </a:moveTo>
                  <a:lnTo>
                    <a:pt x="4398" y="7993"/>
                  </a:lnTo>
                  <a:lnTo>
                    <a:pt x="2838" y="7098"/>
                  </a:lnTo>
                  <a:lnTo>
                    <a:pt x="4398" y="6203"/>
                  </a:lnTo>
                  <a:close/>
                  <a:moveTo>
                    <a:pt x="9150" y="6203"/>
                  </a:moveTo>
                  <a:lnTo>
                    <a:pt x="10710" y="7098"/>
                  </a:lnTo>
                  <a:lnTo>
                    <a:pt x="9150" y="7993"/>
                  </a:lnTo>
                  <a:lnTo>
                    <a:pt x="9150" y="6203"/>
                  </a:lnTo>
                  <a:close/>
                  <a:moveTo>
                    <a:pt x="6778" y="4844"/>
                  </a:moveTo>
                  <a:lnTo>
                    <a:pt x="8741" y="5967"/>
                  </a:lnTo>
                  <a:lnTo>
                    <a:pt x="8741" y="8235"/>
                  </a:lnTo>
                  <a:lnTo>
                    <a:pt x="6778" y="9352"/>
                  </a:lnTo>
                  <a:lnTo>
                    <a:pt x="4822" y="8235"/>
                  </a:lnTo>
                  <a:lnTo>
                    <a:pt x="4822" y="5967"/>
                  </a:lnTo>
                  <a:lnTo>
                    <a:pt x="6778" y="4844"/>
                  </a:lnTo>
                  <a:close/>
                  <a:moveTo>
                    <a:pt x="4822" y="8721"/>
                  </a:moveTo>
                  <a:lnTo>
                    <a:pt x="6354" y="9595"/>
                  </a:lnTo>
                  <a:lnTo>
                    <a:pt x="4822" y="10476"/>
                  </a:lnTo>
                  <a:lnTo>
                    <a:pt x="4822" y="8721"/>
                  </a:lnTo>
                  <a:close/>
                  <a:moveTo>
                    <a:pt x="8734" y="8714"/>
                  </a:moveTo>
                  <a:lnTo>
                    <a:pt x="8734" y="10476"/>
                  </a:lnTo>
                  <a:lnTo>
                    <a:pt x="7201" y="9595"/>
                  </a:lnTo>
                  <a:lnTo>
                    <a:pt x="8734" y="8714"/>
                  </a:lnTo>
                  <a:close/>
                  <a:moveTo>
                    <a:pt x="11140" y="7341"/>
                  </a:moveTo>
                  <a:lnTo>
                    <a:pt x="11855" y="7743"/>
                  </a:lnTo>
                  <a:cubicBezTo>
                    <a:pt x="12306" y="8007"/>
                    <a:pt x="12632" y="8430"/>
                    <a:pt x="12764" y="8929"/>
                  </a:cubicBezTo>
                  <a:cubicBezTo>
                    <a:pt x="13125" y="10254"/>
                    <a:pt x="12073" y="11406"/>
                    <a:pt x="10873" y="11406"/>
                  </a:cubicBezTo>
                  <a:cubicBezTo>
                    <a:pt x="10553" y="11406"/>
                    <a:pt x="10223" y="11324"/>
                    <a:pt x="9906" y="11142"/>
                  </a:cubicBezTo>
                  <a:lnTo>
                    <a:pt x="9157" y="10712"/>
                  </a:lnTo>
                  <a:lnTo>
                    <a:pt x="9157" y="8478"/>
                  </a:lnTo>
                  <a:lnTo>
                    <a:pt x="11140" y="7341"/>
                  </a:lnTo>
                  <a:close/>
                  <a:moveTo>
                    <a:pt x="6778" y="9838"/>
                  </a:moveTo>
                  <a:lnTo>
                    <a:pt x="8741" y="10954"/>
                  </a:lnTo>
                  <a:lnTo>
                    <a:pt x="8741" y="11821"/>
                  </a:lnTo>
                  <a:cubicBezTo>
                    <a:pt x="8734" y="12903"/>
                    <a:pt x="7860" y="13777"/>
                    <a:pt x="6778" y="13777"/>
                  </a:cubicBezTo>
                  <a:cubicBezTo>
                    <a:pt x="5702" y="13777"/>
                    <a:pt x="4822" y="12903"/>
                    <a:pt x="4822" y="11821"/>
                  </a:cubicBezTo>
                  <a:lnTo>
                    <a:pt x="4822" y="10954"/>
                  </a:lnTo>
                  <a:lnTo>
                    <a:pt x="6778" y="9838"/>
                  </a:lnTo>
                  <a:close/>
                  <a:moveTo>
                    <a:pt x="6767" y="0"/>
                  </a:moveTo>
                  <a:cubicBezTo>
                    <a:pt x="6533" y="0"/>
                    <a:pt x="6296" y="35"/>
                    <a:pt x="6063" y="106"/>
                  </a:cubicBezTo>
                  <a:cubicBezTo>
                    <a:pt x="5071" y="418"/>
                    <a:pt x="4398" y="1334"/>
                    <a:pt x="4398" y="2374"/>
                  </a:cubicBezTo>
                  <a:lnTo>
                    <a:pt x="4398" y="3006"/>
                  </a:lnTo>
                  <a:lnTo>
                    <a:pt x="3851" y="2693"/>
                  </a:lnTo>
                  <a:cubicBezTo>
                    <a:pt x="3488" y="2491"/>
                    <a:pt x="3094" y="2395"/>
                    <a:pt x="2706" y="2395"/>
                  </a:cubicBezTo>
                  <a:cubicBezTo>
                    <a:pt x="1881" y="2395"/>
                    <a:pt x="1080" y="2827"/>
                    <a:pt x="646" y="3595"/>
                  </a:cubicBezTo>
                  <a:cubicBezTo>
                    <a:pt x="1" y="4719"/>
                    <a:pt x="375" y="6155"/>
                    <a:pt x="1492" y="6814"/>
                  </a:cubicBezTo>
                  <a:lnTo>
                    <a:pt x="1992" y="7098"/>
                  </a:lnTo>
                  <a:lnTo>
                    <a:pt x="1499" y="7389"/>
                  </a:lnTo>
                  <a:cubicBezTo>
                    <a:pt x="597" y="7902"/>
                    <a:pt x="140" y="8943"/>
                    <a:pt x="369" y="9956"/>
                  </a:cubicBezTo>
                  <a:cubicBezTo>
                    <a:pt x="591" y="10968"/>
                    <a:pt x="1444" y="11717"/>
                    <a:pt x="2477" y="11808"/>
                  </a:cubicBezTo>
                  <a:lnTo>
                    <a:pt x="2491" y="11808"/>
                  </a:lnTo>
                  <a:cubicBezTo>
                    <a:pt x="2495" y="11808"/>
                    <a:pt x="2500" y="11808"/>
                    <a:pt x="2504" y="11808"/>
                  </a:cubicBezTo>
                  <a:cubicBezTo>
                    <a:pt x="2769" y="11808"/>
                    <a:pt x="2785" y="11398"/>
                    <a:pt x="2512" y="11391"/>
                  </a:cubicBezTo>
                  <a:cubicBezTo>
                    <a:pt x="1659" y="11315"/>
                    <a:pt x="958" y="10698"/>
                    <a:pt x="778" y="9865"/>
                  </a:cubicBezTo>
                  <a:cubicBezTo>
                    <a:pt x="591" y="9033"/>
                    <a:pt x="965" y="8173"/>
                    <a:pt x="1707" y="7750"/>
                  </a:cubicBezTo>
                  <a:lnTo>
                    <a:pt x="2415" y="7341"/>
                  </a:lnTo>
                  <a:lnTo>
                    <a:pt x="4405" y="8478"/>
                  </a:lnTo>
                  <a:lnTo>
                    <a:pt x="4405" y="10712"/>
                  </a:lnTo>
                  <a:cubicBezTo>
                    <a:pt x="3740" y="11079"/>
                    <a:pt x="3587" y="11211"/>
                    <a:pt x="3261" y="11315"/>
                  </a:cubicBezTo>
                  <a:cubicBezTo>
                    <a:pt x="3014" y="11391"/>
                    <a:pt x="3097" y="11727"/>
                    <a:pt x="3319" y="11727"/>
                  </a:cubicBezTo>
                  <a:cubicBezTo>
                    <a:pt x="3340" y="11727"/>
                    <a:pt x="3362" y="11724"/>
                    <a:pt x="3386" y="11717"/>
                  </a:cubicBezTo>
                  <a:cubicBezTo>
                    <a:pt x="3760" y="11599"/>
                    <a:pt x="3948" y="11447"/>
                    <a:pt x="4405" y="11197"/>
                  </a:cubicBezTo>
                  <a:lnTo>
                    <a:pt x="4405" y="11821"/>
                  </a:lnTo>
                  <a:cubicBezTo>
                    <a:pt x="4378" y="13153"/>
                    <a:pt x="5446" y="14242"/>
                    <a:pt x="6778" y="14242"/>
                  </a:cubicBezTo>
                  <a:cubicBezTo>
                    <a:pt x="8109" y="14242"/>
                    <a:pt x="9178" y="13153"/>
                    <a:pt x="9157" y="11821"/>
                  </a:cubicBezTo>
                  <a:lnTo>
                    <a:pt x="9157" y="11197"/>
                  </a:lnTo>
                  <a:cubicBezTo>
                    <a:pt x="9517" y="11371"/>
                    <a:pt x="10003" y="11821"/>
                    <a:pt x="10877" y="11821"/>
                  </a:cubicBezTo>
                  <a:cubicBezTo>
                    <a:pt x="11952" y="11821"/>
                    <a:pt x="12888" y="11093"/>
                    <a:pt x="13166" y="10053"/>
                  </a:cubicBezTo>
                  <a:cubicBezTo>
                    <a:pt x="13443" y="9019"/>
                    <a:pt x="12985" y="7923"/>
                    <a:pt x="12056" y="7389"/>
                  </a:cubicBezTo>
                  <a:lnTo>
                    <a:pt x="11564" y="7105"/>
                  </a:lnTo>
                  <a:lnTo>
                    <a:pt x="12056" y="6820"/>
                  </a:lnTo>
                  <a:cubicBezTo>
                    <a:pt x="12791" y="6390"/>
                    <a:pt x="13249" y="5600"/>
                    <a:pt x="13249" y="4747"/>
                  </a:cubicBezTo>
                  <a:cubicBezTo>
                    <a:pt x="13249" y="3375"/>
                    <a:pt x="12106" y="2377"/>
                    <a:pt x="10863" y="2377"/>
                  </a:cubicBezTo>
                  <a:cubicBezTo>
                    <a:pt x="10471" y="2377"/>
                    <a:pt x="10070" y="2476"/>
                    <a:pt x="9691" y="2693"/>
                  </a:cubicBezTo>
                  <a:lnTo>
                    <a:pt x="9150" y="3006"/>
                  </a:lnTo>
                  <a:cubicBezTo>
                    <a:pt x="9136" y="2485"/>
                    <a:pt x="9178" y="2250"/>
                    <a:pt x="9087" y="1861"/>
                  </a:cubicBezTo>
                  <a:cubicBezTo>
                    <a:pt x="9064" y="1748"/>
                    <a:pt x="8979" y="1698"/>
                    <a:pt x="8892" y="1698"/>
                  </a:cubicBezTo>
                  <a:cubicBezTo>
                    <a:pt x="8771" y="1698"/>
                    <a:pt x="8646" y="1794"/>
                    <a:pt x="8678" y="1951"/>
                  </a:cubicBezTo>
                  <a:cubicBezTo>
                    <a:pt x="8754" y="2284"/>
                    <a:pt x="8720" y="2471"/>
                    <a:pt x="8727" y="3241"/>
                  </a:cubicBezTo>
                  <a:lnTo>
                    <a:pt x="6771" y="4365"/>
                  </a:lnTo>
                  <a:lnTo>
                    <a:pt x="4815" y="3241"/>
                  </a:lnTo>
                  <a:lnTo>
                    <a:pt x="4815" y="2374"/>
                  </a:lnTo>
                  <a:cubicBezTo>
                    <a:pt x="4815" y="1521"/>
                    <a:pt x="5370" y="765"/>
                    <a:pt x="6188" y="509"/>
                  </a:cubicBezTo>
                  <a:cubicBezTo>
                    <a:pt x="6381" y="448"/>
                    <a:pt x="6578" y="419"/>
                    <a:pt x="6773" y="419"/>
                  </a:cubicBezTo>
                  <a:cubicBezTo>
                    <a:pt x="7401" y="419"/>
                    <a:pt x="8004" y="724"/>
                    <a:pt x="8380" y="1265"/>
                  </a:cubicBezTo>
                  <a:cubicBezTo>
                    <a:pt x="8426" y="1330"/>
                    <a:pt x="8487" y="1358"/>
                    <a:pt x="8547" y="1358"/>
                  </a:cubicBezTo>
                  <a:cubicBezTo>
                    <a:pt x="8697" y="1358"/>
                    <a:pt x="8840" y="1190"/>
                    <a:pt x="8727" y="1022"/>
                  </a:cubicBezTo>
                  <a:cubicBezTo>
                    <a:pt x="8270" y="369"/>
                    <a:pt x="7533" y="0"/>
                    <a:pt x="676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82"/>
            <p:cNvSpPr/>
            <p:nvPr/>
          </p:nvSpPr>
          <p:spPr>
            <a:xfrm>
              <a:off x="4843656" y="2919134"/>
              <a:ext cx="62161" cy="59244"/>
            </a:xfrm>
            <a:custGeom>
              <a:avLst/>
              <a:gdLst/>
              <a:ahLst/>
              <a:cxnLst/>
              <a:rect l="l" t="t" r="r" b="b"/>
              <a:pathLst>
                <a:path w="2366" h="2255" extrusionOk="0">
                  <a:moveTo>
                    <a:pt x="1191" y="0"/>
                  </a:moveTo>
                  <a:cubicBezTo>
                    <a:pt x="667" y="0"/>
                    <a:pt x="146" y="346"/>
                    <a:pt x="70" y="991"/>
                  </a:cubicBezTo>
                  <a:cubicBezTo>
                    <a:pt x="0" y="1504"/>
                    <a:pt x="306" y="2004"/>
                    <a:pt x="791" y="2184"/>
                  </a:cubicBezTo>
                  <a:cubicBezTo>
                    <a:pt x="920" y="2232"/>
                    <a:pt x="1053" y="2255"/>
                    <a:pt x="1185" y="2255"/>
                  </a:cubicBezTo>
                  <a:cubicBezTo>
                    <a:pt x="1552" y="2255"/>
                    <a:pt x="1909" y="2077"/>
                    <a:pt x="2123" y="1761"/>
                  </a:cubicBezTo>
                  <a:cubicBezTo>
                    <a:pt x="2324" y="1456"/>
                    <a:pt x="2366" y="1081"/>
                    <a:pt x="2248" y="741"/>
                  </a:cubicBezTo>
                  <a:cubicBezTo>
                    <a:pt x="2062" y="238"/>
                    <a:pt x="1626" y="0"/>
                    <a:pt x="1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82"/>
            <p:cNvSpPr/>
            <p:nvPr/>
          </p:nvSpPr>
          <p:spPr>
            <a:xfrm>
              <a:off x="4686757" y="2827311"/>
              <a:ext cx="62660" cy="48473"/>
            </a:xfrm>
            <a:custGeom>
              <a:avLst/>
              <a:gdLst/>
              <a:ahLst/>
              <a:cxnLst/>
              <a:rect l="l" t="t" r="r" b="b"/>
              <a:pathLst>
                <a:path w="2385" h="1845" extrusionOk="0">
                  <a:moveTo>
                    <a:pt x="1207" y="1"/>
                  </a:moveTo>
                  <a:cubicBezTo>
                    <a:pt x="1147" y="1"/>
                    <a:pt x="1084" y="7"/>
                    <a:pt x="1020" y="19"/>
                  </a:cubicBezTo>
                  <a:cubicBezTo>
                    <a:pt x="215" y="172"/>
                    <a:pt x="0" y="1226"/>
                    <a:pt x="680" y="1691"/>
                  </a:cubicBezTo>
                  <a:cubicBezTo>
                    <a:pt x="770" y="1746"/>
                    <a:pt x="867" y="1795"/>
                    <a:pt x="978" y="1816"/>
                  </a:cubicBezTo>
                  <a:cubicBezTo>
                    <a:pt x="1054" y="1835"/>
                    <a:pt x="1130" y="1845"/>
                    <a:pt x="1205" y="1845"/>
                  </a:cubicBezTo>
                  <a:cubicBezTo>
                    <a:pt x="1503" y="1845"/>
                    <a:pt x="1786" y="1696"/>
                    <a:pt x="1963" y="1441"/>
                  </a:cubicBezTo>
                  <a:cubicBezTo>
                    <a:pt x="2385" y="809"/>
                    <a:pt x="1913" y="1"/>
                    <a:pt x="120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82"/>
            <p:cNvSpPr/>
            <p:nvPr/>
          </p:nvSpPr>
          <p:spPr>
            <a:xfrm>
              <a:off x="5005600" y="3019416"/>
              <a:ext cx="52020" cy="48604"/>
            </a:xfrm>
            <a:custGeom>
              <a:avLst/>
              <a:gdLst/>
              <a:ahLst/>
              <a:cxnLst/>
              <a:rect l="l" t="t" r="r" b="b"/>
              <a:pathLst>
                <a:path w="1980" h="1850" extrusionOk="0">
                  <a:moveTo>
                    <a:pt x="1025" y="1"/>
                  </a:moveTo>
                  <a:cubicBezTo>
                    <a:pt x="613" y="1"/>
                    <a:pt x="203" y="258"/>
                    <a:pt x="114" y="760"/>
                  </a:cubicBezTo>
                  <a:cubicBezTo>
                    <a:pt x="0" y="1404"/>
                    <a:pt x="513" y="1850"/>
                    <a:pt x="1039" y="1850"/>
                  </a:cubicBezTo>
                  <a:cubicBezTo>
                    <a:pt x="1317" y="1850"/>
                    <a:pt x="1598" y="1725"/>
                    <a:pt x="1792" y="1440"/>
                  </a:cubicBezTo>
                  <a:cubicBezTo>
                    <a:pt x="1938" y="1225"/>
                    <a:pt x="1980" y="954"/>
                    <a:pt x="1924" y="705"/>
                  </a:cubicBezTo>
                  <a:cubicBezTo>
                    <a:pt x="1806" y="232"/>
                    <a:pt x="1415" y="1"/>
                    <a:pt x="1025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82"/>
            <p:cNvSpPr/>
            <p:nvPr/>
          </p:nvSpPr>
          <p:spPr>
            <a:xfrm>
              <a:off x="4857476" y="2936946"/>
              <a:ext cx="48341" cy="41484"/>
            </a:xfrm>
            <a:custGeom>
              <a:avLst/>
              <a:gdLst/>
              <a:ahLst/>
              <a:cxnLst/>
              <a:rect l="l" t="t" r="r" b="b"/>
              <a:pathLst>
                <a:path w="1840" h="1579" extrusionOk="0">
                  <a:moveTo>
                    <a:pt x="1332" y="1"/>
                  </a:moveTo>
                  <a:cubicBezTo>
                    <a:pt x="592" y="1"/>
                    <a:pt x="1" y="749"/>
                    <a:pt x="279" y="1513"/>
                  </a:cubicBezTo>
                  <a:cubicBezTo>
                    <a:pt x="403" y="1557"/>
                    <a:pt x="531" y="1579"/>
                    <a:pt x="657" y="1579"/>
                  </a:cubicBezTo>
                  <a:cubicBezTo>
                    <a:pt x="1025" y="1579"/>
                    <a:pt x="1380" y="1398"/>
                    <a:pt x="1597" y="1083"/>
                  </a:cubicBezTo>
                  <a:cubicBezTo>
                    <a:pt x="1791" y="785"/>
                    <a:pt x="1840" y="410"/>
                    <a:pt x="1722" y="70"/>
                  </a:cubicBezTo>
                  <a:cubicBezTo>
                    <a:pt x="1590" y="23"/>
                    <a:pt x="1459" y="1"/>
                    <a:pt x="133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82"/>
            <p:cNvSpPr/>
            <p:nvPr/>
          </p:nvSpPr>
          <p:spPr>
            <a:xfrm>
              <a:off x="4708563" y="2844940"/>
              <a:ext cx="34890" cy="30844"/>
            </a:xfrm>
            <a:custGeom>
              <a:avLst/>
              <a:gdLst/>
              <a:ahLst/>
              <a:cxnLst/>
              <a:rect l="l" t="t" r="r" b="b"/>
              <a:pathLst>
                <a:path w="1328" h="1174" extrusionOk="0">
                  <a:moveTo>
                    <a:pt x="1040" y="0"/>
                  </a:moveTo>
                  <a:cubicBezTo>
                    <a:pt x="464" y="0"/>
                    <a:pt x="1" y="548"/>
                    <a:pt x="148" y="1145"/>
                  </a:cubicBezTo>
                  <a:cubicBezTo>
                    <a:pt x="224" y="1164"/>
                    <a:pt x="300" y="1174"/>
                    <a:pt x="375" y="1174"/>
                  </a:cubicBezTo>
                  <a:cubicBezTo>
                    <a:pt x="673" y="1174"/>
                    <a:pt x="956" y="1025"/>
                    <a:pt x="1133" y="770"/>
                  </a:cubicBezTo>
                  <a:cubicBezTo>
                    <a:pt x="1279" y="548"/>
                    <a:pt x="1328" y="285"/>
                    <a:pt x="1265" y="28"/>
                  </a:cubicBezTo>
                  <a:cubicBezTo>
                    <a:pt x="1189" y="9"/>
                    <a:pt x="1114" y="0"/>
                    <a:pt x="10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82"/>
            <p:cNvSpPr/>
            <p:nvPr/>
          </p:nvSpPr>
          <p:spPr>
            <a:xfrm>
              <a:off x="5022914" y="3037176"/>
              <a:ext cx="34890" cy="30765"/>
            </a:xfrm>
            <a:custGeom>
              <a:avLst/>
              <a:gdLst/>
              <a:ahLst/>
              <a:cxnLst/>
              <a:rect l="l" t="t" r="r" b="b"/>
              <a:pathLst>
                <a:path w="1328" h="1171" extrusionOk="0">
                  <a:moveTo>
                    <a:pt x="1040" y="1"/>
                  </a:moveTo>
                  <a:cubicBezTo>
                    <a:pt x="464" y="1"/>
                    <a:pt x="1" y="549"/>
                    <a:pt x="148" y="1145"/>
                  </a:cubicBezTo>
                  <a:cubicBezTo>
                    <a:pt x="220" y="1163"/>
                    <a:pt x="293" y="1171"/>
                    <a:pt x="364" y="1171"/>
                  </a:cubicBezTo>
                  <a:cubicBezTo>
                    <a:pt x="668" y="1171"/>
                    <a:pt x="959" y="1022"/>
                    <a:pt x="1133" y="764"/>
                  </a:cubicBezTo>
                  <a:cubicBezTo>
                    <a:pt x="1279" y="549"/>
                    <a:pt x="1328" y="278"/>
                    <a:pt x="1265" y="29"/>
                  </a:cubicBezTo>
                  <a:cubicBezTo>
                    <a:pt x="1189" y="10"/>
                    <a:pt x="1114" y="1"/>
                    <a:pt x="104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7" name="Google Shape;6787;p82"/>
          <p:cNvGrpSpPr/>
          <p:nvPr/>
        </p:nvGrpSpPr>
        <p:grpSpPr>
          <a:xfrm>
            <a:off x="5221613" y="2784802"/>
            <a:ext cx="406567" cy="327855"/>
            <a:chOff x="5221613" y="2784802"/>
            <a:chExt cx="406567" cy="327855"/>
          </a:xfrm>
        </p:grpSpPr>
        <p:sp>
          <p:nvSpPr>
            <p:cNvPr id="6788" name="Google Shape;6788;p82"/>
            <p:cNvSpPr/>
            <p:nvPr/>
          </p:nvSpPr>
          <p:spPr>
            <a:xfrm>
              <a:off x="5221613" y="2811049"/>
              <a:ext cx="406567" cy="301608"/>
            </a:xfrm>
            <a:custGeom>
              <a:avLst/>
              <a:gdLst/>
              <a:ahLst/>
              <a:cxnLst/>
              <a:rect l="l" t="t" r="r" b="b"/>
              <a:pathLst>
                <a:path w="15475" h="11480" extrusionOk="0">
                  <a:moveTo>
                    <a:pt x="749" y="0"/>
                  </a:moveTo>
                  <a:cubicBezTo>
                    <a:pt x="340" y="0"/>
                    <a:pt x="0" y="333"/>
                    <a:pt x="0" y="749"/>
                  </a:cubicBezTo>
                  <a:lnTo>
                    <a:pt x="0" y="10730"/>
                  </a:lnTo>
                  <a:cubicBezTo>
                    <a:pt x="0" y="11140"/>
                    <a:pt x="340" y="11479"/>
                    <a:pt x="749" y="11479"/>
                  </a:cubicBezTo>
                  <a:lnTo>
                    <a:pt x="14726" y="11479"/>
                  </a:lnTo>
                  <a:cubicBezTo>
                    <a:pt x="15135" y="11479"/>
                    <a:pt x="15475" y="11140"/>
                    <a:pt x="15475" y="10730"/>
                  </a:cubicBezTo>
                  <a:lnTo>
                    <a:pt x="15475" y="749"/>
                  </a:lnTo>
                  <a:cubicBezTo>
                    <a:pt x="15475" y="333"/>
                    <a:pt x="15135" y="0"/>
                    <a:pt x="14726" y="0"/>
                  </a:cubicBezTo>
                  <a:close/>
                </a:path>
              </a:pathLst>
            </a:custGeom>
            <a:solidFill>
              <a:srgbClr val="DBE3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82"/>
            <p:cNvSpPr/>
            <p:nvPr/>
          </p:nvSpPr>
          <p:spPr>
            <a:xfrm>
              <a:off x="5221613" y="2811049"/>
              <a:ext cx="406567" cy="39382"/>
            </a:xfrm>
            <a:custGeom>
              <a:avLst/>
              <a:gdLst/>
              <a:ahLst/>
              <a:cxnLst/>
              <a:rect l="l" t="t" r="r" b="b"/>
              <a:pathLst>
                <a:path w="15475" h="1499" extrusionOk="0">
                  <a:moveTo>
                    <a:pt x="749" y="0"/>
                  </a:moveTo>
                  <a:cubicBezTo>
                    <a:pt x="340" y="0"/>
                    <a:pt x="0" y="333"/>
                    <a:pt x="0" y="749"/>
                  </a:cubicBezTo>
                  <a:lnTo>
                    <a:pt x="0" y="1498"/>
                  </a:lnTo>
                  <a:lnTo>
                    <a:pt x="15475" y="1498"/>
                  </a:lnTo>
                  <a:lnTo>
                    <a:pt x="15475" y="749"/>
                  </a:lnTo>
                  <a:cubicBezTo>
                    <a:pt x="15475" y="333"/>
                    <a:pt x="15135" y="0"/>
                    <a:pt x="14726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82"/>
            <p:cNvSpPr/>
            <p:nvPr/>
          </p:nvSpPr>
          <p:spPr>
            <a:xfrm>
              <a:off x="5247833" y="2811049"/>
              <a:ext cx="52519" cy="26246"/>
            </a:xfrm>
            <a:custGeom>
              <a:avLst/>
              <a:gdLst/>
              <a:ahLst/>
              <a:cxnLst/>
              <a:rect l="l" t="t" r="r" b="b"/>
              <a:pathLst>
                <a:path w="1999" h="999" extrusionOk="0">
                  <a:moveTo>
                    <a:pt x="1" y="0"/>
                  </a:moveTo>
                  <a:lnTo>
                    <a:pt x="1" y="250"/>
                  </a:lnTo>
                  <a:cubicBezTo>
                    <a:pt x="1" y="659"/>
                    <a:pt x="341" y="999"/>
                    <a:pt x="750" y="999"/>
                  </a:cubicBezTo>
                  <a:lnTo>
                    <a:pt x="1249" y="999"/>
                  </a:lnTo>
                  <a:cubicBezTo>
                    <a:pt x="1666" y="999"/>
                    <a:pt x="1999" y="659"/>
                    <a:pt x="1999" y="250"/>
                  </a:cubicBezTo>
                  <a:lnTo>
                    <a:pt x="1999" y="0"/>
                  </a:lnTo>
                  <a:close/>
                </a:path>
              </a:pathLst>
            </a:custGeom>
            <a:solidFill>
              <a:srgbClr val="8095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82"/>
            <p:cNvSpPr/>
            <p:nvPr/>
          </p:nvSpPr>
          <p:spPr>
            <a:xfrm>
              <a:off x="5549441" y="2811049"/>
              <a:ext cx="52492" cy="26246"/>
            </a:xfrm>
            <a:custGeom>
              <a:avLst/>
              <a:gdLst/>
              <a:ahLst/>
              <a:cxnLst/>
              <a:rect l="l" t="t" r="r" b="b"/>
              <a:pathLst>
                <a:path w="1998" h="999" extrusionOk="0">
                  <a:moveTo>
                    <a:pt x="0" y="0"/>
                  </a:moveTo>
                  <a:lnTo>
                    <a:pt x="0" y="250"/>
                  </a:lnTo>
                  <a:cubicBezTo>
                    <a:pt x="0" y="659"/>
                    <a:pt x="333" y="999"/>
                    <a:pt x="749" y="999"/>
                  </a:cubicBezTo>
                  <a:lnTo>
                    <a:pt x="1249" y="999"/>
                  </a:lnTo>
                  <a:cubicBezTo>
                    <a:pt x="1658" y="999"/>
                    <a:pt x="1998" y="659"/>
                    <a:pt x="1998" y="250"/>
                  </a:cubicBezTo>
                  <a:lnTo>
                    <a:pt x="1998" y="0"/>
                  </a:lnTo>
                  <a:close/>
                </a:path>
              </a:pathLst>
            </a:custGeom>
            <a:solidFill>
              <a:srgbClr val="8095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82"/>
            <p:cNvSpPr/>
            <p:nvPr/>
          </p:nvSpPr>
          <p:spPr>
            <a:xfrm>
              <a:off x="5260969" y="2784802"/>
              <a:ext cx="26272" cy="39382"/>
            </a:xfrm>
            <a:custGeom>
              <a:avLst/>
              <a:gdLst/>
              <a:ahLst/>
              <a:cxnLst/>
              <a:rect l="l" t="t" r="r" b="b"/>
              <a:pathLst>
                <a:path w="1000" h="1499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1249"/>
                  </a:lnTo>
                  <a:cubicBezTo>
                    <a:pt x="0" y="1381"/>
                    <a:pt x="111" y="1498"/>
                    <a:pt x="250" y="1498"/>
                  </a:cubicBezTo>
                  <a:lnTo>
                    <a:pt x="749" y="1498"/>
                  </a:lnTo>
                  <a:cubicBezTo>
                    <a:pt x="888" y="1498"/>
                    <a:pt x="999" y="1388"/>
                    <a:pt x="999" y="1249"/>
                  </a:cubicBezTo>
                  <a:lnTo>
                    <a:pt x="999" y="250"/>
                  </a:lnTo>
                  <a:cubicBezTo>
                    <a:pt x="999" y="111"/>
                    <a:pt x="888" y="0"/>
                    <a:pt x="749" y="0"/>
                  </a:cubicBezTo>
                  <a:close/>
                </a:path>
              </a:pathLst>
            </a:custGeom>
            <a:solidFill>
              <a:srgbClr val="96A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82"/>
            <p:cNvSpPr/>
            <p:nvPr/>
          </p:nvSpPr>
          <p:spPr>
            <a:xfrm>
              <a:off x="5260969" y="2784802"/>
              <a:ext cx="26272" cy="19704"/>
            </a:xfrm>
            <a:custGeom>
              <a:avLst/>
              <a:gdLst/>
              <a:ahLst/>
              <a:cxnLst/>
              <a:rect l="l" t="t" r="r" b="b"/>
              <a:pathLst>
                <a:path w="1000" h="75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500"/>
                  </a:lnTo>
                  <a:cubicBezTo>
                    <a:pt x="0" y="638"/>
                    <a:pt x="111" y="749"/>
                    <a:pt x="250" y="749"/>
                  </a:cubicBezTo>
                  <a:lnTo>
                    <a:pt x="749" y="749"/>
                  </a:lnTo>
                  <a:cubicBezTo>
                    <a:pt x="888" y="749"/>
                    <a:pt x="999" y="638"/>
                    <a:pt x="999" y="500"/>
                  </a:cubicBezTo>
                  <a:lnTo>
                    <a:pt x="999" y="250"/>
                  </a:lnTo>
                  <a:cubicBezTo>
                    <a:pt x="999" y="111"/>
                    <a:pt x="888" y="0"/>
                    <a:pt x="749" y="0"/>
                  </a:cubicBez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82"/>
            <p:cNvSpPr/>
            <p:nvPr/>
          </p:nvSpPr>
          <p:spPr>
            <a:xfrm>
              <a:off x="5562551" y="2784802"/>
              <a:ext cx="26456" cy="39382"/>
            </a:xfrm>
            <a:custGeom>
              <a:avLst/>
              <a:gdLst/>
              <a:ahLst/>
              <a:cxnLst/>
              <a:rect l="l" t="t" r="r" b="b"/>
              <a:pathLst>
                <a:path w="1007" h="1499" extrusionOk="0">
                  <a:moveTo>
                    <a:pt x="250" y="0"/>
                  </a:moveTo>
                  <a:cubicBezTo>
                    <a:pt x="119" y="0"/>
                    <a:pt x="1" y="111"/>
                    <a:pt x="1" y="250"/>
                  </a:cubicBezTo>
                  <a:lnTo>
                    <a:pt x="1" y="1249"/>
                  </a:lnTo>
                  <a:cubicBezTo>
                    <a:pt x="1" y="1381"/>
                    <a:pt x="119" y="1498"/>
                    <a:pt x="250" y="1498"/>
                  </a:cubicBezTo>
                  <a:lnTo>
                    <a:pt x="757" y="1498"/>
                  </a:lnTo>
                  <a:cubicBezTo>
                    <a:pt x="889" y="1498"/>
                    <a:pt x="1000" y="1388"/>
                    <a:pt x="1006" y="1249"/>
                  </a:cubicBezTo>
                  <a:lnTo>
                    <a:pt x="1006" y="250"/>
                  </a:lnTo>
                  <a:cubicBezTo>
                    <a:pt x="1006" y="111"/>
                    <a:pt x="889" y="0"/>
                    <a:pt x="757" y="0"/>
                  </a:cubicBezTo>
                  <a:close/>
                </a:path>
              </a:pathLst>
            </a:custGeom>
            <a:solidFill>
              <a:srgbClr val="96A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82"/>
            <p:cNvSpPr/>
            <p:nvPr/>
          </p:nvSpPr>
          <p:spPr>
            <a:xfrm>
              <a:off x="5562551" y="2784802"/>
              <a:ext cx="26456" cy="19704"/>
            </a:xfrm>
            <a:custGeom>
              <a:avLst/>
              <a:gdLst/>
              <a:ahLst/>
              <a:cxnLst/>
              <a:rect l="l" t="t" r="r" b="b"/>
              <a:pathLst>
                <a:path w="1007" h="750" extrusionOk="0">
                  <a:moveTo>
                    <a:pt x="250" y="0"/>
                  </a:moveTo>
                  <a:cubicBezTo>
                    <a:pt x="119" y="0"/>
                    <a:pt x="1" y="111"/>
                    <a:pt x="1" y="250"/>
                  </a:cubicBezTo>
                  <a:lnTo>
                    <a:pt x="1" y="500"/>
                  </a:lnTo>
                  <a:cubicBezTo>
                    <a:pt x="1" y="638"/>
                    <a:pt x="119" y="749"/>
                    <a:pt x="250" y="749"/>
                  </a:cubicBezTo>
                  <a:lnTo>
                    <a:pt x="757" y="749"/>
                  </a:lnTo>
                  <a:cubicBezTo>
                    <a:pt x="889" y="749"/>
                    <a:pt x="1006" y="638"/>
                    <a:pt x="1006" y="500"/>
                  </a:cubicBezTo>
                  <a:lnTo>
                    <a:pt x="1006" y="250"/>
                  </a:lnTo>
                  <a:cubicBezTo>
                    <a:pt x="1006" y="111"/>
                    <a:pt x="889" y="0"/>
                    <a:pt x="757" y="0"/>
                  </a:cubicBez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82"/>
            <p:cNvSpPr/>
            <p:nvPr/>
          </p:nvSpPr>
          <p:spPr>
            <a:xfrm>
              <a:off x="5221613" y="2850405"/>
              <a:ext cx="406567" cy="13136"/>
            </a:xfrm>
            <a:custGeom>
              <a:avLst/>
              <a:gdLst/>
              <a:ahLst/>
              <a:cxnLst/>
              <a:rect l="l" t="t" r="r" b="b"/>
              <a:pathLst>
                <a:path w="15475" h="500" extrusionOk="0">
                  <a:moveTo>
                    <a:pt x="0" y="0"/>
                  </a:moveTo>
                  <a:lnTo>
                    <a:pt x="0" y="500"/>
                  </a:lnTo>
                  <a:lnTo>
                    <a:pt x="15475" y="500"/>
                  </a:lnTo>
                  <a:lnTo>
                    <a:pt x="15475" y="0"/>
                  </a:lnTo>
                  <a:close/>
                </a:path>
              </a:pathLst>
            </a:custGeom>
            <a:solidFill>
              <a:srgbClr val="CB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82"/>
            <p:cNvSpPr/>
            <p:nvPr/>
          </p:nvSpPr>
          <p:spPr>
            <a:xfrm>
              <a:off x="5260969" y="2889577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82"/>
            <p:cNvSpPr/>
            <p:nvPr/>
          </p:nvSpPr>
          <p:spPr>
            <a:xfrm>
              <a:off x="5260969" y="2942070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49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82"/>
            <p:cNvSpPr/>
            <p:nvPr/>
          </p:nvSpPr>
          <p:spPr>
            <a:xfrm>
              <a:off x="5260969" y="2994536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1"/>
                  </a:cubicBezTo>
                  <a:lnTo>
                    <a:pt x="0" y="750"/>
                  </a:lnTo>
                  <a:cubicBezTo>
                    <a:pt x="0" y="889"/>
                    <a:pt x="111" y="1000"/>
                    <a:pt x="250" y="1000"/>
                  </a:cubicBezTo>
                  <a:lnTo>
                    <a:pt x="1748" y="1000"/>
                  </a:lnTo>
                  <a:cubicBezTo>
                    <a:pt x="1887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82"/>
            <p:cNvSpPr/>
            <p:nvPr/>
          </p:nvSpPr>
          <p:spPr>
            <a:xfrm>
              <a:off x="5352818" y="2994536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1"/>
                  </a:cubicBezTo>
                  <a:lnTo>
                    <a:pt x="0" y="750"/>
                  </a:lnTo>
                  <a:cubicBezTo>
                    <a:pt x="0" y="889"/>
                    <a:pt x="111" y="1000"/>
                    <a:pt x="250" y="1000"/>
                  </a:cubicBezTo>
                  <a:lnTo>
                    <a:pt x="1748" y="1000"/>
                  </a:lnTo>
                  <a:cubicBezTo>
                    <a:pt x="1880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82"/>
            <p:cNvSpPr/>
            <p:nvPr/>
          </p:nvSpPr>
          <p:spPr>
            <a:xfrm>
              <a:off x="5444482" y="2994536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1"/>
                  </a:cubicBezTo>
                  <a:lnTo>
                    <a:pt x="0" y="750"/>
                  </a:lnTo>
                  <a:cubicBezTo>
                    <a:pt x="0" y="889"/>
                    <a:pt x="111" y="1000"/>
                    <a:pt x="250" y="1000"/>
                  </a:cubicBezTo>
                  <a:lnTo>
                    <a:pt x="1748" y="1000"/>
                  </a:lnTo>
                  <a:cubicBezTo>
                    <a:pt x="1887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82"/>
            <p:cNvSpPr/>
            <p:nvPr/>
          </p:nvSpPr>
          <p:spPr>
            <a:xfrm>
              <a:off x="5352818" y="2942070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49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0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82"/>
            <p:cNvSpPr/>
            <p:nvPr/>
          </p:nvSpPr>
          <p:spPr>
            <a:xfrm>
              <a:off x="5260969" y="3047028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82"/>
            <p:cNvSpPr/>
            <p:nvPr/>
          </p:nvSpPr>
          <p:spPr>
            <a:xfrm>
              <a:off x="5352818" y="2889577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0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82"/>
            <p:cNvSpPr/>
            <p:nvPr/>
          </p:nvSpPr>
          <p:spPr>
            <a:xfrm>
              <a:off x="5352818" y="3047028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0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82"/>
            <p:cNvSpPr/>
            <p:nvPr/>
          </p:nvSpPr>
          <p:spPr>
            <a:xfrm>
              <a:off x="5536489" y="2994536"/>
              <a:ext cx="52519" cy="26272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1"/>
                  </a:moveTo>
                  <a:cubicBezTo>
                    <a:pt x="112" y="1"/>
                    <a:pt x="1" y="112"/>
                    <a:pt x="1" y="251"/>
                  </a:cubicBezTo>
                  <a:lnTo>
                    <a:pt x="1" y="750"/>
                  </a:lnTo>
                  <a:cubicBezTo>
                    <a:pt x="1" y="889"/>
                    <a:pt x="112" y="1000"/>
                    <a:pt x="251" y="1000"/>
                  </a:cubicBezTo>
                  <a:lnTo>
                    <a:pt x="1749" y="1000"/>
                  </a:lnTo>
                  <a:cubicBezTo>
                    <a:pt x="1881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1" y="1"/>
                    <a:pt x="17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82"/>
            <p:cNvSpPr/>
            <p:nvPr/>
          </p:nvSpPr>
          <p:spPr>
            <a:xfrm>
              <a:off x="5536489" y="2889577"/>
              <a:ext cx="52519" cy="26272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1"/>
                  </a:moveTo>
                  <a:cubicBezTo>
                    <a:pt x="112" y="1"/>
                    <a:pt x="1" y="112"/>
                    <a:pt x="1" y="250"/>
                  </a:cubicBezTo>
                  <a:lnTo>
                    <a:pt x="1" y="750"/>
                  </a:lnTo>
                  <a:cubicBezTo>
                    <a:pt x="1" y="888"/>
                    <a:pt x="112" y="999"/>
                    <a:pt x="251" y="999"/>
                  </a:cubicBezTo>
                  <a:lnTo>
                    <a:pt x="1749" y="999"/>
                  </a:lnTo>
                  <a:cubicBezTo>
                    <a:pt x="1881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1" y="1"/>
                    <a:pt x="17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82"/>
            <p:cNvSpPr/>
            <p:nvPr/>
          </p:nvSpPr>
          <p:spPr>
            <a:xfrm>
              <a:off x="5536489" y="3047028"/>
              <a:ext cx="52519" cy="26272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0"/>
                  </a:moveTo>
                  <a:cubicBezTo>
                    <a:pt x="112" y="0"/>
                    <a:pt x="1" y="111"/>
                    <a:pt x="1" y="250"/>
                  </a:cubicBezTo>
                  <a:lnTo>
                    <a:pt x="1" y="750"/>
                  </a:lnTo>
                  <a:cubicBezTo>
                    <a:pt x="1" y="888"/>
                    <a:pt x="112" y="999"/>
                    <a:pt x="251" y="999"/>
                  </a:cubicBezTo>
                  <a:lnTo>
                    <a:pt x="1749" y="999"/>
                  </a:lnTo>
                  <a:cubicBezTo>
                    <a:pt x="1881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1" y="0"/>
                    <a:pt x="17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82"/>
            <p:cNvSpPr/>
            <p:nvPr/>
          </p:nvSpPr>
          <p:spPr>
            <a:xfrm>
              <a:off x="5444482" y="2942070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49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82"/>
            <p:cNvSpPr/>
            <p:nvPr/>
          </p:nvSpPr>
          <p:spPr>
            <a:xfrm>
              <a:off x="5444482" y="2889577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82"/>
            <p:cNvSpPr/>
            <p:nvPr/>
          </p:nvSpPr>
          <p:spPr>
            <a:xfrm>
              <a:off x="5536489" y="2942070"/>
              <a:ext cx="52519" cy="26272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0"/>
                  </a:moveTo>
                  <a:cubicBezTo>
                    <a:pt x="112" y="0"/>
                    <a:pt x="1" y="111"/>
                    <a:pt x="1" y="250"/>
                  </a:cubicBezTo>
                  <a:lnTo>
                    <a:pt x="1" y="749"/>
                  </a:lnTo>
                  <a:cubicBezTo>
                    <a:pt x="1" y="888"/>
                    <a:pt x="112" y="999"/>
                    <a:pt x="251" y="999"/>
                  </a:cubicBezTo>
                  <a:lnTo>
                    <a:pt x="1749" y="999"/>
                  </a:lnTo>
                  <a:cubicBezTo>
                    <a:pt x="1881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1" y="0"/>
                    <a:pt x="17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82"/>
            <p:cNvSpPr/>
            <p:nvPr/>
          </p:nvSpPr>
          <p:spPr>
            <a:xfrm>
              <a:off x="5444482" y="3047028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82"/>
            <p:cNvSpPr/>
            <p:nvPr/>
          </p:nvSpPr>
          <p:spPr>
            <a:xfrm>
              <a:off x="5533178" y="2935239"/>
              <a:ext cx="58824" cy="39645"/>
            </a:xfrm>
            <a:custGeom>
              <a:avLst/>
              <a:gdLst/>
              <a:ahLst/>
              <a:cxnLst/>
              <a:rect l="l" t="t" r="r" b="b"/>
              <a:pathLst>
                <a:path w="2239" h="1509" extrusionOk="0">
                  <a:moveTo>
                    <a:pt x="1875" y="0"/>
                  </a:moveTo>
                  <a:cubicBezTo>
                    <a:pt x="1814" y="0"/>
                    <a:pt x="1751" y="26"/>
                    <a:pt x="1694" y="87"/>
                  </a:cubicBezTo>
                  <a:lnTo>
                    <a:pt x="869" y="905"/>
                  </a:lnTo>
                  <a:lnTo>
                    <a:pt x="550" y="586"/>
                  </a:lnTo>
                  <a:cubicBezTo>
                    <a:pt x="494" y="525"/>
                    <a:pt x="430" y="500"/>
                    <a:pt x="369" y="500"/>
                  </a:cubicBezTo>
                  <a:cubicBezTo>
                    <a:pt x="172" y="500"/>
                    <a:pt x="1" y="760"/>
                    <a:pt x="196" y="940"/>
                  </a:cubicBezTo>
                  <a:lnTo>
                    <a:pt x="696" y="1439"/>
                  </a:lnTo>
                  <a:cubicBezTo>
                    <a:pt x="744" y="1481"/>
                    <a:pt x="807" y="1509"/>
                    <a:pt x="869" y="1509"/>
                  </a:cubicBezTo>
                  <a:cubicBezTo>
                    <a:pt x="938" y="1509"/>
                    <a:pt x="1001" y="1488"/>
                    <a:pt x="1049" y="1439"/>
                  </a:cubicBezTo>
                  <a:lnTo>
                    <a:pt x="2048" y="441"/>
                  </a:lnTo>
                  <a:cubicBezTo>
                    <a:pt x="2239" y="261"/>
                    <a:pt x="2070" y="0"/>
                    <a:pt x="1875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82"/>
            <p:cNvSpPr/>
            <p:nvPr/>
          </p:nvSpPr>
          <p:spPr>
            <a:xfrm>
              <a:off x="5349665" y="2935607"/>
              <a:ext cx="58141" cy="39277"/>
            </a:xfrm>
            <a:custGeom>
              <a:avLst/>
              <a:gdLst/>
              <a:ahLst/>
              <a:cxnLst/>
              <a:rect l="l" t="t" r="r" b="b"/>
              <a:pathLst>
                <a:path w="2213" h="1495" extrusionOk="0">
                  <a:moveTo>
                    <a:pt x="1861" y="1"/>
                  </a:moveTo>
                  <a:cubicBezTo>
                    <a:pt x="1805" y="1"/>
                    <a:pt x="1747" y="22"/>
                    <a:pt x="1695" y="73"/>
                  </a:cubicBezTo>
                  <a:lnTo>
                    <a:pt x="869" y="891"/>
                  </a:lnTo>
                  <a:lnTo>
                    <a:pt x="550" y="572"/>
                  </a:lnTo>
                  <a:cubicBezTo>
                    <a:pt x="494" y="511"/>
                    <a:pt x="430" y="486"/>
                    <a:pt x="369" y="486"/>
                  </a:cubicBezTo>
                  <a:cubicBezTo>
                    <a:pt x="172" y="486"/>
                    <a:pt x="1" y="746"/>
                    <a:pt x="196" y="926"/>
                  </a:cubicBezTo>
                  <a:lnTo>
                    <a:pt x="696" y="1425"/>
                  </a:lnTo>
                  <a:cubicBezTo>
                    <a:pt x="738" y="1467"/>
                    <a:pt x="800" y="1495"/>
                    <a:pt x="869" y="1495"/>
                  </a:cubicBezTo>
                  <a:cubicBezTo>
                    <a:pt x="932" y="1495"/>
                    <a:pt x="1001" y="1474"/>
                    <a:pt x="1043" y="1425"/>
                  </a:cubicBezTo>
                  <a:lnTo>
                    <a:pt x="2042" y="427"/>
                  </a:lnTo>
                  <a:cubicBezTo>
                    <a:pt x="2213" y="245"/>
                    <a:pt x="2050" y="1"/>
                    <a:pt x="1861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82"/>
            <p:cNvSpPr/>
            <p:nvPr/>
          </p:nvSpPr>
          <p:spPr>
            <a:xfrm>
              <a:off x="5441487" y="2987731"/>
              <a:ext cx="58798" cy="39645"/>
            </a:xfrm>
            <a:custGeom>
              <a:avLst/>
              <a:gdLst/>
              <a:ahLst/>
              <a:cxnLst/>
              <a:rect l="l" t="t" r="r" b="b"/>
              <a:pathLst>
                <a:path w="2238" h="1509" extrusionOk="0">
                  <a:moveTo>
                    <a:pt x="1870" y="0"/>
                  </a:moveTo>
                  <a:cubicBezTo>
                    <a:pt x="1809" y="0"/>
                    <a:pt x="1745" y="25"/>
                    <a:pt x="1689" y="86"/>
                  </a:cubicBezTo>
                  <a:lnTo>
                    <a:pt x="870" y="905"/>
                  </a:lnTo>
                  <a:lnTo>
                    <a:pt x="544" y="586"/>
                  </a:lnTo>
                  <a:cubicBezTo>
                    <a:pt x="488" y="525"/>
                    <a:pt x="425" y="499"/>
                    <a:pt x="364" y="499"/>
                  </a:cubicBezTo>
                  <a:cubicBezTo>
                    <a:pt x="168" y="499"/>
                    <a:pt x="0" y="760"/>
                    <a:pt x="190" y="940"/>
                  </a:cubicBezTo>
                  <a:lnTo>
                    <a:pt x="690" y="1439"/>
                  </a:lnTo>
                  <a:cubicBezTo>
                    <a:pt x="738" y="1481"/>
                    <a:pt x="801" y="1508"/>
                    <a:pt x="863" y="1508"/>
                  </a:cubicBezTo>
                  <a:cubicBezTo>
                    <a:pt x="933" y="1508"/>
                    <a:pt x="995" y="1481"/>
                    <a:pt x="1044" y="1432"/>
                  </a:cubicBezTo>
                  <a:lnTo>
                    <a:pt x="2042" y="440"/>
                  </a:lnTo>
                  <a:cubicBezTo>
                    <a:pt x="2238" y="260"/>
                    <a:pt x="2067" y="0"/>
                    <a:pt x="1870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82"/>
            <p:cNvSpPr/>
            <p:nvPr/>
          </p:nvSpPr>
          <p:spPr>
            <a:xfrm>
              <a:off x="5258631" y="3040565"/>
              <a:ext cx="57353" cy="39277"/>
            </a:xfrm>
            <a:custGeom>
              <a:avLst/>
              <a:gdLst/>
              <a:ahLst/>
              <a:cxnLst/>
              <a:rect l="l" t="t" r="r" b="b"/>
              <a:pathLst>
                <a:path w="2183" h="1495" extrusionOk="0">
                  <a:moveTo>
                    <a:pt x="1835" y="0"/>
                  </a:moveTo>
                  <a:cubicBezTo>
                    <a:pt x="1778" y="0"/>
                    <a:pt x="1718" y="22"/>
                    <a:pt x="1664" y="73"/>
                  </a:cubicBezTo>
                  <a:lnTo>
                    <a:pt x="838" y="892"/>
                  </a:lnTo>
                  <a:lnTo>
                    <a:pt x="519" y="572"/>
                  </a:lnTo>
                  <a:cubicBezTo>
                    <a:pt x="465" y="521"/>
                    <a:pt x="405" y="499"/>
                    <a:pt x="348" y="499"/>
                  </a:cubicBezTo>
                  <a:cubicBezTo>
                    <a:pt x="159" y="499"/>
                    <a:pt x="0" y="738"/>
                    <a:pt x="166" y="919"/>
                  </a:cubicBezTo>
                  <a:lnTo>
                    <a:pt x="665" y="1419"/>
                  </a:lnTo>
                  <a:cubicBezTo>
                    <a:pt x="714" y="1467"/>
                    <a:pt x="776" y="1495"/>
                    <a:pt x="838" y="1495"/>
                  </a:cubicBezTo>
                  <a:cubicBezTo>
                    <a:pt x="908" y="1495"/>
                    <a:pt x="970" y="1467"/>
                    <a:pt x="1019" y="1419"/>
                  </a:cubicBezTo>
                  <a:lnTo>
                    <a:pt x="2018" y="420"/>
                  </a:lnTo>
                  <a:cubicBezTo>
                    <a:pt x="2183" y="239"/>
                    <a:pt x="2024" y="0"/>
                    <a:pt x="1835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82"/>
            <p:cNvSpPr/>
            <p:nvPr/>
          </p:nvSpPr>
          <p:spPr>
            <a:xfrm>
              <a:off x="5442118" y="2882746"/>
              <a:ext cx="58167" cy="39671"/>
            </a:xfrm>
            <a:custGeom>
              <a:avLst/>
              <a:gdLst/>
              <a:ahLst/>
              <a:cxnLst/>
              <a:rect l="l" t="t" r="r" b="b"/>
              <a:pathLst>
                <a:path w="2214" h="1510" extrusionOk="0">
                  <a:moveTo>
                    <a:pt x="1846" y="1"/>
                  </a:moveTo>
                  <a:cubicBezTo>
                    <a:pt x="1785" y="1"/>
                    <a:pt x="1721" y="26"/>
                    <a:pt x="1665" y="87"/>
                  </a:cubicBezTo>
                  <a:lnTo>
                    <a:pt x="846" y="913"/>
                  </a:lnTo>
                  <a:lnTo>
                    <a:pt x="520" y="587"/>
                  </a:lnTo>
                  <a:cubicBezTo>
                    <a:pt x="467" y="538"/>
                    <a:pt x="408" y="517"/>
                    <a:pt x="353" y="517"/>
                  </a:cubicBezTo>
                  <a:cubicBezTo>
                    <a:pt x="162" y="517"/>
                    <a:pt x="0" y="758"/>
                    <a:pt x="166" y="940"/>
                  </a:cubicBezTo>
                  <a:lnTo>
                    <a:pt x="666" y="1440"/>
                  </a:lnTo>
                  <a:cubicBezTo>
                    <a:pt x="714" y="1488"/>
                    <a:pt x="777" y="1509"/>
                    <a:pt x="839" y="1509"/>
                  </a:cubicBezTo>
                  <a:cubicBezTo>
                    <a:pt x="909" y="1509"/>
                    <a:pt x="971" y="1488"/>
                    <a:pt x="1020" y="1440"/>
                  </a:cubicBezTo>
                  <a:lnTo>
                    <a:pt x="2018" y="441"/>
                  </a:lnTo>
                  <a:cubicBezTo>
                    <a:pt x="2214" y="261"/>
                    <a:pt x="2043" y="1"/>
                    <a:pt x="1846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8" name="Google Shape;6818;p82"/>
          <p:cNvGrpSpPr/>
          <p:nvPr/>
        </p:nvGrpSpPr>
        <p:grpSpPr>
          <a:xfrm>
            <a:off x="5812586" y="2760921"/>
            <a:ext cx="303605" cy="375434"/>
            <a:chOff x="5812586" y="2760921"/>
            <a:chExt cx="303605" cy="375434"/>
          </a:xfrm>
        </p:grpSpPr>
        <p:sp>
          <p:nvSpPr>
            <p:cNvPr id="6819" name="Google Shape;6819;p82"/>
            <p:cNvSpPr/>
            <p:nvPr/>
          </p:nvSpPr>
          <p:spPr>
            <a:xfrm>
              <a:off x="5911896" y="2760921"/>
              <a:ext cx="125215" cy="32289"/>
            </a:xfrm>
            <a:custGeom>
              <a:avLst/>
              <a:gdLst/>
              <a:ahLst/>
              <a:cxnLst/>
              <a:rect l="l" t="t" r="r" b="b"/>
              <a:pathLst>
                <a:path w="4766" h="1229" extrusionOk="0">
                  <a:moveTo>
                    <a:pt x="347" y="1"/>
                  </a:moveTo>
                  <a:cubicBezTo>
                    <a:pt x="153" y="1"/>
                    <a:pt x="0" y="160"/>
                    <a:pt x="0" y="347"/>
                  </a:cubicBezTo>
                  <a:lnTo>
                    <a:pt x="0" y="882"/>
                  </a:lnTo>
                  <a:cubicBezTo>
                    <a:pt x="0" y="1069"/>
                    <a:pt x="153" y="1228"/>
                    <a:pt x="347" y="1228"/>
                  </a:cubicBezTo>
                  <a:lnTo>
                    <a:pt x="4419" y="1228"/>
                  </a:lnTo>
                  <a:cubicBezTo>
                    <a:pt x="4613" y="1228"/>
                    <a:pt x="4766" y="1069"/>
                    <a:pt x="4766" y="882"/>
                  </a:cubicBezTo>
                  <a:lnTo>
                    <a:pt x="4766" y="347"/>
                  </a:lnTo>
                  <a:cubicBezTo>
                    <a:pt x="4766" y="160"/>
                    <a:pt x="4613" y="1"/>
                    <a:pt x="4419" y="1"/>
                  </a:cubicBezTo>
                  <a:close/>
                </a:path>
              </a:pathLst>
            </a:custGeom>
            <a:solidFill>
              <a:srgbClr val="BEC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82"/>
            <p:cNvSpPr/>
            <p:nvPr/>
          </p:nvSpPr>
          <p:spPr>
            <a:xfrm>
              <a:off x="6001722" y="2761105"/>
              <a:ext cx="35389" cy="32105"/>
            </a:xfrm>
            <a:custGeom>
              <a:avLst/>
              <a:gdLst/>
              <a:ahLst/>
              <a:cxnLst/>
              <a:rect l="l" t="t" r="r" b="b"/>
              <a:pathLst>
                <a:path w="1347" h="1222" extrusionOk="0">
                  <a:moveTo>
                    <a:pt x="1" y="1"/>
                  </a:moveTo>
                  <a:cubicBezTo>
                    <a:pt x="202" y="1"/>
                    <a:pt x="362" y="160"/>
                    <a:pt x="362" y="354"/>
                  </a:cubicBezTo>
                  <a:lnTo>
                    <a:pt x="362" y="861"/>
                  </a:lnTo>
                  <a:cubicBezTo>
                    <a:pt x="362" y="1062"/>
                    <a:pt x="202" y="1221"/>
                    <a:pt x="1" y="1221"/>
                  </a:cubicBezTo>
                  <a:lnTo>
                    <a:pt x="993" y="1221"/>
                  </a:lnTo>
                  <a:cubicBezTo>
                    <a:pt x="1187" y="1221"/>
                    <a:pt x="1347" y="1062"/>
                    <a:pt x="1347" y="861"/>
                  </a:cubicBezTo>
                  <a:lnTo>
                    <a:pt x="1347" y="354"/>
                  </a:lnTo>
                  <a:cubicBezTo>
                    <a:pt x="1347" y="160"/>
                    <a:pt x="1187" y="1"/>
                    <a:pt x="993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82"/>
            <p:cNvSpPr/>
            <p:nvPr/>
          </p:nvSpPr>
          <p:spPr>
            <a:xfrm>
              <a:off x="5812586" y="2793183"/>
              <a:ext cx="295960" cy="343171"/>
            </a:xfrm>
            <a:custGeom>
              <a:avLst/>
              <a:gdLst/>
              <a:ahLst/>
              <a:cxnLst/>
              <a:rect l="l" t="t" r="r" b="b"/>
              <a:pathLst>
                <a:path w="11265" h="13062" extrusionOk="0">
                  <a:moveTo>
                    <a:pt x="4647" y="0"/>
                  </a:moveTo>
                  <a:lnTo>
                    <a:pt x="4647" y="3801"/>
                  </a:lnTo>
                  <a:cubicBezTo>
                    <a:pt x="4647" y="4030"/>
                    <a:pt x="4509" y="4238"/>
                    <a:pt x="4294" y="4322"/>
                  </a:cubicBezTo>
                  <a:cubicBezTo>
                    <a:pt x="923" y="5653"/>
                    <a:pt x="0" y="9995"/>
                    <a:pt x="2539" y="12583"/>
                  </a:cubicBezTo>
                  <a:cubicBezTo>
                    <a:pt x="2837" y="12888"/>
                    <a:pt x="3246" y="13061"/>
                    <a:pt x="3676" y="13061"/>
                  </a:cubicBezTo>
                  <a:lnTo>
                    <a:pt x="8643" y="13061"/>
                  </a:lnTo>
                  <a:cubicBezTo>
                    <a:pt x="9073" y="13061"/>
                    <a:pt x="9482" y="12888"/>
                    <a:pt x="9780" y="12583"/>
                  </a:cubicBezTo>
                  <a:cubicBezTo>
                    <a:pt x="10737" y="11612"/>
                    <a:pt x="11265" y="10287"/>
                    <a:pt x="11230" y="8927"/>
                  </a:cubicBezTo>
                  <a:cubicBezTo>
                    <a:pt x="11181" y="6888"/>
                    <a:pt x="9919" y="5078"/>
                    <a:pt x="8025" y="4329"/>
                  </a:cubicBezTo>
                  <a:cubicBezTo>
                    <a:pt x="7810" y="4245"/>
                    <a:pt x="7672" y="4037"/>
                    <a:pt x="7672" y="3808"/>
                  </a:cubicBezTo>
                  <a:lnTo>
                    <a:pt x="7672" y="0"/>
                  </a:ln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82"/>
            <p:cNvSpPr/>
            <p:nvPr/>
          </p:nvSpPr>
          <p:spPr>
            <a:xfrm>
              <a:off x="5934675" y="2793183"/>
              <a:ext cx="181517" cy="340965"/>
            </a:xfrm>
            <a:custGeom>
              <a:avLst/>
              <a:gdLst/>
              <a:ahLst/>
              <a:cxnLst/>
              <a:rect l="l" t="t" r="r" b="b"/>
              <a:pathLst>
                <a:path w="6909" h="12978" extrusionOk="0">
                  <a:moveTo>
                    <a:pt x="0" y="0"/>
                  </a:moveTo>
                  <a:lnTo>
                    <a:pt x="0" y="507"/>
                  </a:lnTo>
                  <a:lnTo>
                    <a:pt x="1561" y="507"/>
                  </a:lnTo>
                  <a:cubicBezTo>
                    <a:pt x="1565" y="507"/>
                    <a:pt x="1569" y="507"/>
                    <a:pt x="1573" y="507"/>
                  </a:cubicBezTo>
                  <a:cubicBezTo>
                    <a:pt x="1963" y="507"/>
                    <a:pt x="2276" y="830"/>
                    <a:pt x="2276" y="1221"/>
                  </a:cubicBezTo>
                  <a:lnTo>
                    <a:pt x="2276" y="4315"/>
                  </a:lnTo>
                  <a:cubicBezTo>
                    <a:pt x="2276" y="4544"/>
                    <a:pt x="2414" y="4752"/>
                    <a:pt x="2629" y="4835"/>
                  </a:cubicBezTo>
                  <a:cubicBezTo>
                    <a:pt x="5938" y="6139"/>
                    <a:pt x="6909" y="10363"/>
                    <a:pt x="4495" y="12978"/>
                  </a:cubicBezTo>
                  <a:cubicBezTo>
                    <a:pt x="4738" y="12902"/>
                    <a:pt x="4953" y="12763"/>
                    <a:pt x="5133" y="12576"/>
                  </a:cubicBezTo>
                  <a:cubicBezTo>
                    <a:pt x="6090" y="11605"/>
                    <a:pt x="6618" y="10287"/>
                    <a:pt x="6583" y="8927"/>
                  </a:cubicBezTo>
                  <a:cubicBezTo>
                    <a:pt x="6534" y="6888"/>
                    <a:pt x="5272" y="5078"/>
                    <a:pt x="3378" y="4329"/>
                  </a:cubicBezTo>
                  <a:cubicBezTo>
                    <a:pt x="3163" y="4245"/>
                    <a:pt x="3025" y="4037"/>
                    <a:pt x="3025" y="3808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rgbClr val="D1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82"/>
            <p:cNvSpPr/>
            <p:nvPr/>
          </p:nvSpPr>
          <p:spPr>
            <a:xfrm>
              <a:off x="5841197" y="2978063"/>
              <a:ext cx="267349" cy="158292"/>
            </a:xfrm>
            <a:custGeom>
              <a:avLst/>
              <a:gdLst/>
              <a:ahLst/>
              <a:cxnLst/>
              <a:rect l="l" t="t" r="r" b="b"/>
              <a:pathLst>
                <a:path w="10176" h="6025" extrusionOk="0">
                  <a:moveTo>
                    <a:pt x="2691" y="0"/>
                  </a:moveTo>
                  <a:cubicBezTo>
                    <a:pt x="1242" y="0"/>
                    <a:pt x="187" y="642"/>
                    <a:pt x="187" y="642"/>
                  </a:cubicBezTo>
                  <a:cubicBezTo>
                    <a:pt x="70" y="1086"/>
                    <a:pt x="7" y="1536"/>
                    <a:pt x="7" y="2001"/>
                  </a:cubicBezTo>
                  <a:cubicBezTo>
                    <a:pt x="0" y="3326"/>
                    <a:pt x="520" y="4602"/>
                    <a:pt x="1457" y="5546"/>
                  </a:cubicBezTo>
                  <a:cubicBezTo>
                    <a:pt x="1755" y="5851"/>
                    <a:pt x="2164" y="6017"/>
                    <a:pt x="2594" y="6024"/>
                  </a:cubicBezTo>
                  <a:lnTo>
                    <a:pt x="7561" y="6024"/>
                  </a:lnTo>
                  <a:cubicBezTo>
                    <a:pt x="7991" y="6024"/>
                    <a:pt x="8400" y="5851"/>
                    <a:pt x="8698" y="5546"/>
                  </a:cubicBezTo>
                  <a:cubicBezTo>
                    <a:pt x="9655" y="4568"/>
                    <a:pt x="10176" y="3250"/>
                    <a:pt x="10141" y="1890"/>
                  </a:cubicBezTo>
                  <a:cubicBezTo>
                    <a:pt x="10134" y="1356"/>
                    <a:pt x="10037" y="829"/>
                    <a:pt x="9856" y="330"/>
                  </a:cubicBezTo>
                  <a:cubicBezTo>
                    <a:pt x="9856" y="330"/>
                    <a:pt x="9856" y="330"/>
                    <a:pt x="9856" y="330"/>
                  </a:cubicBezTo>
                  <a:cubicBezTo>
                    <a:pt x="9850" y="330"/>
                    <a:pt x="8712" y="1213"/>
                    <a:pt x="7157" y="1213"/>
                  </a:cubicBezTo>
                  <a:cubicBezTo>
                    <a:pt x="6517" y="1213"/>
                    <a:pt x="5808" y="1063"/>
                    <a:pt x="5077" y="642"/>
                  </a:cubicBezTo>
                  <a:cubicBezTo>
                    <a:pt x="4238" y="161"/>
                    <a:pt x="3415" y="0"/>
                    <a:pt x="2691" y="0"/>
                  </a:cubicBezTo>
                  <a:close/>
                </a:path>
              </a:pathLst>
            </a:custGeom>
            <a:solidFill>
              <a:srgbClr val="96A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82"/>
            <p:cNvSpPr/>
            <p:nvPr/>
          </p:nvSpPr>
          <p:spPr>
            <a:xfrm>
              <a:off x="6052402" y="2986523"/>
              <a:ext cx="56144" cy="147809"/>
            </a:xfrm>
            <a:custGeom>
              <a:avLst/>
              <a:gdLst/>
              <a:ahLst/>
              <a:cxnLst/>
              <a:rect l="l" t="t" r="r" b="b"/>
              <a:pathLst>
                <a:path w="2137" h="5626" extrusionOk="0">
                  <a:moveTo>
                    <a:pt x="1804" y="1"/>
                  </a:moveTo>
                  <a:cubicBezTo>
                    <a:pt x="1561" y="174"/>
                    <a:pt x="1304" y="327"/>
                    <a:pt x="1034" y="445"/>
                  </a:cubicBezTo>
                  <a:cubicBezTo>
                    <a:pt x="1686" y="2227"/>
                    <a:pt x="1283" y="4232"/>
                    <a:pt x="0" y="5626"/>
                  </a:cubicBezTo>
                  <a:cubicBezTo>
                    <a:pt x="28" y="5612"/>
                    <a:pt x="56" y="5605"/>
                    <a:pt x="83" y="5591"/>
                  </a:cubicBezTo>
                  <a:cubicBezTo>
                    <a:pt x="90" y="5591"/>
                    <a:pt x="90" y="5591"/>
                    <a:pt x="90" y="5584"/>
                  </a:cubicBezTo>
                  <a:cubicBezTo>
                    <a:pt x="174" y="5550"/>
                    <a:pt x="257" y="5508"/>
                    <a:pt x="340" y="5452"/>
                  </a:cubicBezTo>
                  <a:cubicBezTo>
                    <a:pt x="361" y="5432"/>
                    <a:pt x="396" y="5418"/>
                    <a:pt x="409" y="5404"/>
                  </a:cubicBezTo>
                  <a:cubicBezTo>
                    <a:pt x="416" y="5397"/>
                    <a:pt x="423" y="5397"/>
                    <a:pt x="430" y="5397"/>
                  </a:cubicBezTo>
                  <a:cubicBezTo>
                    <a:pt x="451" y="5383"/>
                    <a:pt x="465" y="5369"/>
                    <a:pt x="479" y="5355"/>
                  </a:cubicBezTo>
                  <a:cubicBezTo>
                    <a:pt x="486" y="5348"/>
                    <a:pt x="500" y="5348"/>
                    <a:pt x="500" y="5335"/>
                  </a:cubicBezTo>
                  <a:cubicBezTo>
                    <a:pt x="520" y="5321"/>
                    <a:pt x="534" y="5314"/>
                    <a:pt x="548" y="5293"/>
                  </a:cubicBezTo>
                  <a:lnTo>
                    <a:pt x="569" y="5272"/>
                  </a:lnTo>
                  <a:cubicBezTo>
                    <a:pt x="597" y="5251"/>
                    <a:pt x="618" y="5231"/>
                    <a:pt x="638" y="5210"/>
                  </a:cubicBezTo>
                  <a:cubicBezTo>
                    <a:pt x="1609" y="4253"/>
                    <a:pt x="2137" y="2928"/>
                    <a:pt x="2102" y="1568"/>
                  </a:cubicBezTo>
                  <a:cubicBezTo>
                    <a:pt x="2102" y="1534"/>
                    <a:pt x="2095" y="1499"/>
                    <a:pt x="2095" y="1464"/>
                  </a:cubicBezTo>
                  <a:cubicBezTo>
                    <a:pt x="2095" y="1457"/>
                    <a:pt x="2095" y="1443"/>
                    <a:pt x="2095" y="1429"/>
                  </a:cubicBezTo>
                  <a:cubicBezTo>
                    <a:pt x="2088" y="1409"/>
                    <a:pt x="2088" y="1381"/>
                    <a:pt x="2088" y="1360"/>
                  </a:cubicBezTo>
                  <a:cubicBezTo>
                    <a:pt x="2088" y="1353"/>
                    <a:pt x="2081" y="1339"/>
                    <a:pt x="2081" y="1325"/>
                  </a:cubicBezTo>
                  <a:cubicBezTo>
                    <a:pt x="2074" y="1305"/>
                    <a:pt x="2074" y="1284"/>
                    <a:pt x="2074" y="1263"/>
                  </a:cubicBezTo>
                  <a:cubicBezTo>
                    <a:pt x="2074" y="1249"/>
                    <a:pt x="2074" y="1242"/>
                    <a:pt x="2074" y="1228"/>
                  </a:cubicBezTo>
                  <a:cubicBezTo>
                    <a:pt x="2067" y="1208"/>
                    <a:pt x="2067" y="1187"/>
                    <a:pt x="2067" y="1166"/>
                  </a:cubicBezTo>
                  <a:cubicBezTo>
                    <a:pt x="2060" y="1152"/>
                    <a:pt x="2060" y="1138"/>
                    <a:pt x="2060" y="1131"/>
                  </a:cubicBezTo>
                  <a:cubicBezTo>
                    <a:pt x="2053" y="1110"/>
                    <a:pt x="2053" y="1083"/>
                    <a:pt x="2053" y="1062"/>
                  </a:cubicBezTo>
                  <a:cubicBezTo>
                    <a:pt x="2053" y="1055"/>
                    <a:pt x="2046" y="1041"/>
                    <a:pt x="2053" y="1027"/>
                  </a:cubicBezTo>
                  <a:cubicBezTo>
                    <a:pt x="2046" y="1013"/>
                    <a:pt x="2046" y="992"/>
                    <a:pt x="2039" y="965"/>
                  </a:cubicBezTo>
                  <a:cubicBezTo>
                    <a:pt x="2039" y="958"/>
                    <a:pt x="2033" y="944"/>
                    <a:pt x="2039" y="930"/>
                  </a:cubicBezTo>
                  <a:cubicBezTo>
                    <a:pt x="2033" y="909"/>
                    <a:pt x="2033" y="888"/>
                    <a:pt x="2026" y="868"/>
                  </a:cubicBezTo>
                  <a:cubicBezTo>
                    <a:pt x="2026" y="861"/>
                    <a:pt x="2019" y="847"/>
                    <a:pt x="2019" y="840"/>
                  </a:cubicBezTo>
                  <a:cubicBezTo>
                    <a:pt x="2019" y="819"/>
                    <a:pt x="2019" y="791"/>
                    <a:pt x="2012" y="771"/>
                  </a:cubicBezTo>
                  <a:cubicBezTo>
                    <a:pt x="2005" y="757"/>
                    <a:pt x="2005" y="750"/>
                    <a:pt x="2005" y="743"/>
                  </a:cubicBezTo>
                  <a:cubicBezTo>
                    <a:pt x="1998" y="722"/>
                    <a:pt x="1998" y="694"/>
                    <a:pt x="1998" y="673"/>
                  </a:cubicBezTo>
                  <a:cubicBezTo>
                    <a:pt x="1991" y="666"/>
                    <a:pt x="1991" y="653"/>
                    <a:pt x="1991" y="646"/>
                  </a:cubicBezTo>
                  <a:cubicBezTo>
                    <a:pt x="1984" y="625"/>
                    <a:pt x="1984" y="597"/>
                    <a:pt x="1977" y="576"/>
                  </a:cubicBezTo>
                  <a:cubicBezTo>
                    <a:pt x="1970" y="576"/>
                    <a:pt x="1970" y="569"/>
                    <a:pt x="1970" y="562"/>
                  </a:cubicBezTo>
                  <a:cubicBezTo>
                    <a:pt x="1970" y="535"/>
                    <a:pt x="1963" y="507"/>
                    <a:pt x="1949" y="486"/>
                  </a:cubicBezTo>
                  <a:cubicBezTo>
                    <a:pt x="1949" y="479"/>
                    <a:pt x="1949" y="472"/>
                    <a:pt x="1949" y="465"/>
                  </a:cubicBezTo>
                  <a:cubicBezTo>
                    <a:pt x="1942" y="438"/>
                    <a:pt x="1935" y="410"/>
                    <a:pt x="1928" y="382"/>
                  </a:cubicBezTo>
                  <a:cubicBezTo>
                    <a:pt x="1922" y="382"/>
                    <a:pt x="1922" y="375"/>
                    <a:pt x="1922" y="368"/>
                  </a:cubicBezTo>
                  <a:cubicBezTo>
                    <a:pt x="1915" y="340"/>
                    <a:pt x="1908" y="313"/>
                    <a:pt x="1901" y="285"/>
                  </a:cubicBezTo>
                  <a:cubicBezTo>
                    <a:pt x="1901" y="285"/>
                    <a:pt x="1894" y="278"/>
                    <a:pt x="1894" y="278"/>
                  </a:cubicBezTo>
                  <a:cubicBezTo>
                    <a:pt x="1894" y="250"/>
                    <a:pt x="1880" y="223"/>
                    <a:pt x="1873" y="188"/>
                  </a:cubicBezTo>
                  <a:cubicBezTo>
                    <a:pt x="1866" y="181"/>
                    <a:pt x="1866" y="181"/>
                    <a:pt x="1866" y="181"/>
                  </a:cubicBezTo>
                  <a:cubicBezTo>
                    <a:pt x="1852" y="153"/>
                    <a:pt x="1845" y="125"/>
                    <a:pt x="1838" y="91"/>
                  </a:cubicBezTo>
                  <a:cubicBezTo>
                    <a:pt x="1838" y="91"/>
                    <a:pt x="1838" y="84"/>
                    <a:pt x="1838" y="84"/>
                  </a:cubicBezTo>
                  <a:cubicBezTo>
                    <a:pt x="1824" y="56"/>
                    <a:pt x="1817" y="28"/>
                    <a:pt x="1804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82"/>
            <p:cNvSpPr/>
            <p:nvPr/>
          </p:nvSpPr>
          <p:spPr>
            <a:xfrm>
              <a:off x="6054582" y="3027718"/>
              <a:ext cx="20256" cy="17182"/>
            </a:xfrm>
            <a:custGeom>
              <a:avLst/>
              <a:gdLst/>
              <a:ahLst/>
              <a:cxnLst/>
              <a:rect l="l" t="t" r="r" b="b"/>
              <a:pathLst>
                <a:path w="771" h="654" extrusionOk="0">
                  <a:moveTo>
                    <a:pt x="437" y="0"/>
                  </a:moveTo>
                  <a:cubicBezTo>
                    <a:pt x="146" y="0"/>
                    <a:pt x="0" y="347"/>
                    <a:pt x="209" y="555"/>
                  </a:cubicBezTo>
                  <a:cubicBezTo>
                    <a:pt x="276" y="623"/>
                    <a:pt x="359" y="653"/>
                    <a:pt x="441" y="653"/>
                  </a:cubicBezTo>
                  <a:cubicBezTo>
                    <a:pt x="609" y="653"/>
                    <a:pt x="770" y="523"/>
                    <a:pt x="770" y="326"/>
                  </a:cubicBezTo>
                  <a:cubicBezTo>
                    <a:pt x="763" y="146"/>
                    <a:pt x="618" y="0"/>
                    <a:pt x="437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82"/>
            <p:cNvSpPr/>
            <p:nvPr/>
          </p:nvSpPr>
          <p:spPr>
            <a:xfrm>
              <a:off x="6012678" y="3090588"/>
              <a:ext cx="17681" cy="15186"/>
            </a:xfrm>
            <a:custGeom>
              <a:avLst/>
              <a:gdLst/>
              <a:ahLst/>
              <a:cxnLst/>
              <a:rect l="l" t="t" r="r" b="b"/>
              <a:pathLst>
                <a:path w="673" h="578" extrusionOk="0">
                  <a:moveTo>
                    <a:pt x="389" y="0"/>
                  </a:moveTo>
                  <a:cubicBezTo>
                    <a:pt x="132" y="0"/>
                    <a:pt x="0" y="312"/>
                    <a:pt x="180" y="493"/>
                  </a:cubicBezTo>
                  <a:cubicBezTo>
                    <a:pt x="241" y="551"/>
                    <a:pt x="315" y="578"/>
                    <a:pt x="386" y="578"/>
                  </a:cubicBezTo>
                  <a:cubicBezTo>
                    <a:pt x="534" y="578"/>
                    <a:pt x="673" y="465"/>
                    <a:pt x="673" y="292"/>
                  </a:cubicBezTo>
                  <a:cubicBezTo>
                    <a:pt x="673" y="132"/>
                    <a:pt x="548" y="7"/>
                    <a:pt x="389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82"/>
            <p:cNvSpPr/>
            <p:nvPr/>
          </p:nvSpPr>
          <p:spPr>
            <a:xfrm>
              <a:off x="5891299" y="3017130"/>
              <a:ext cx="17708" cy="15212"/>
            </a:xfrm>
            <a:custGeom>
              <a:avLst/>
              <a:gdLst/>
              <a:ahLst/>
              <a:cxnLst/>
              <a:rect l="l" t="t" r="r" b="b"/>
              <a:pathLst>
                <a:path w="674" h="579" extrusionOk="0">
                  <a:moveTo>
                    <a:pt x="389" y="1"/>
                  </a:moveTo>
                  <a:cubicBezTo>
                    <a:pt x="132" y="1"/>
                    <a:pt x="1" y="313"/>
                    <a:pt x="181" y="493"/>
                  </a:cubicBezTo>
                  <a:cubicBezTo>
                    <a:pt x="242" y="552"/>
                    <a:pt x="315" y="578"/>
                    <a:pt x="387" y="578"/>
                  </a:cubicBezTo>
                  <a:cubicBezTo>
                    <a:pt x="535" y="578"/>
                    <a:pt x="673" y="465"/>
                    <a:pt x="673" y="292"/>
                  </a:cubicBezTo>
                  <a:cubicBezTo>
                    <a:pt x="673" y="133"/>
                    <a:pt x="549" y="1"/>
                    <a:pt x="389" y="1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82"/>
            <p:cNvSpPr/>
            <p:nvPr/>
          </p:nvSpPr>
          <p:spPr>
            <a:xfrm>
              <a:off x="5915916" y="3090588"/>
              <a:ext cx="17681" cy="15186"/>
            </a:xfrm>
            <a:custGeom>
              <a:avLst/>
              <a:gdLst/>
              <a:ahLst/>
              <a:cxnLst/>
              <a:rect l="l" t="t" r="r" b="b"/>
              <a:pathLst>
                <a:path w="673" h="578" extrusionOk="0">
                  <a:moveTo>
                    <a:pt x="381" y="0"/>
                  </a:moveTo>
                  <a:cubicBezTo>
                    <a:pt x="125" y="0"/>
                    <a:pt x="0" y="312"/>
                    <a:pt x="180" y="493"/>
                  </a:cubicBezTo>
                  <a:cubicBezTo>
                    <a:pt x="239" y="551"/>
                    <a:pt x="312" y="578"/>
                    <a:pt x="383" y="578"/>
                  </a:cubicBezTo>
                  <a:cubicBezTo>
                    <a:pt x="531" y="578"/>
                    <a:pt x="673" y="465"/>
                    <a:pt x="673" y="292"/>
                  </a:cubicBezTo>
                  <a:cubicBezTo>
                    <a:pt x="666" y="132"/>
                    <a:pt x="541" y="7"/>
                    <a:pt x="381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82"/>
            <p:cNvSpPr/>
            <p:nvPr/>
          </p:nvSpPr>
          <p:spPr>
            <a:xfrm>
              <a:off x="5959266" y="3032999"/>
              <a:ext cx="21360" cy="18286"/>
            </a:xfrm>
            <a:custGeom>
              <a:avLst/>
              <a:gdLst/>
              <a:ahLst/>
              <a:cxnLst/>
              <a:rect l="l" t="t" r="r" b="b"/>
              <a:pathLst>
                <a:path w="813" h="696" extrusionOk="0">
                  <a:moveTo>
                    <a:pt x="466" y="0"/>
                  </a:moveTo>
                  <a:cubicBezTo>
                    <a:pt x="153" y="0"/>
                    <a:pt x="1" y="375"/>
                    <a:pt x="216" y="590"/>
                  </a:cubicBezTo>
                  <a:cubicBezTo>
                    <a:pt x="288" y="663"/>
                    <a:pt x="377" y="695"/>
                    <a:pt x="464" y="695"/>
                  </a:cubicBezTo>
                  <a:cubicBezTo>
                    <a:pt x="643" y="695"/>
                    <a:pt x="812" y="557"/>
                    <a:pt x="812" y="347"/>
                  </a:cubicBezTo>
                  <a:cubicBezTo>
                    <a:pt x="812" y="153"/>
                    <a:pt x="653" y="0"/>
                    <a:pt x="466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0" name="Google Shape;6830;p82"/>
          <p:cNvGrpSpPr/>
          <p:nvPr/>
        </p:nvGrpSpPr>
        <p:grpSpPr>
          <a:xfrm>
            <a:off x="6334673" y="2759633"/>
            <a:ext cx="378508" cy="378166"/>
            <a:chOff x="6334673" y="2759633"/>
            <a:chExt cx="378508" cy="378166"/>
          </a:xfrm>
        </p:grpSpPr>
        <p:sp>
          <p:nvSpPr>
            <p:cNvPr id="6831" name="Google Shape;6831;p82"/>
            <p:cNvSpPr/>
            <p:nvPr/>
          </p:nvSpPr>
          <p:spPr>
            <a:xfrm>
              <a:off x="6334673" y="2759633"/>
              <a:ext cx="287027" cy="189004"/>
            </a:xfrm>
            <a:custGeom>
              <a:avLst/>
              <a:gdLst/>
              <a:ahLst/>
              <a:cxnLst/>
              <a:rect l="l" t="t" r="r" b="b"/>
              <a:pathLst>
                <a:path w="10925" h="7194" extrusionOk="0">
                  <a:moveTo>
                    <a:pt x="6983" y="1"/>
                  </a:moveTo>
                  <a:cubicBezTo>
                    <a:pt x="6979" y="1"/>
                    <a:pt x="6975" y="1"/>
                    <a:pt x="6971" y="1"/>
                  </a:cubicBezTo>
                  <a:lnTo>
                    <a:pt x="930" y="1"/>
                  </a:lnTo>
                  <a:cubicBezTo>
                    <a:pt x="417" y="1"/>
                    <a:pt x="7" y="417"/>
                    <a:pt x="7" y="931"/>
                  </a:cubicBezTo>
                  <a:lnTo>
                    <a:pt x="7" y="6965"/>
                  </a:lnTo>
                  <a:cubicBezTo>
                    <a:pt x="0" y="7090"/>
                    <a:pt x="104" y="7194"/>
                    <a:pt x="236" y="7194"/>
                  </a:cubicBezTo>
                  <a:lnTo>
                    <a:pt x="2560" y="7194"/>
                  </a:lnTo>
                  <a:cubicBezTo>
                    <a:pt x="2816" y="7194"/>
                    <a:pt x="3025" y="6986"/>
                    <a:pt x="3025" y="6729"/>
                  </a:cubicBezTo>
                  <a:lnTo>
                    <a:pt x="3025" y="6264"/>
                  </a:lnTo>
                  <a:cubicBezTo>
                    <a:pt x="3031" y="6063"/>
                    <a:pt x="2948" y="5876"/>
                    <a:pt x="2796" y="5744"/>
                  </a:cubicBezTo>
                  <a:cubicBezTo>
                    <a:pt x="1873" y="4981"/>
                    <a:pt x="2407" y="3483"/>
                    <a:pt x="3600" y="3476"/>
                  </a:cubicBezTo>
                  <a:cubicBezTo>
                    <a:pt x="3603" y="3476"/>
                    <a:pt x="3606" y="3476"/>
                    <a:pt x="3609" y="3476"/>
                  </a:cubicBezTo>
                  <a:cubicBezTo>
                    <a:pt x="4796" y="3476"/>
                    <a:pt x="5339" y="4962"/>
                    <a:pt x="4426" y="5730"/>
                  </a:cubicBezTo>
                  <a:cubicBezTo>
                    <a:pt x="4273" y="5862"/>
                    <a:pt x="4183" y="6056"/>
                    <a:pt x="4190" y="6258"/>
                  </a:cubicBezTo>
                  <a:lnTo>
                    <a:pt x="4190" y="6729"/>
                  </a:lnTo>
                  <a:cubicBezTo>
                    <a:pt x="4190" y="6986"/>
                    <a:pt x="4391" y="7194"/>
                    <a:pt x="4648" y="7194"/>
                  </a:cubicBezTo>
                  <a:lnTo>
                    <a:pt x="7207" y="7194"/>
                  </a:lnTo>
                  <a:lnTo>
                    <a:pt x="7207" y="4641"/>
                  </a:lnTo>
                  <a:cubicBezTo>
                    <a:pt x="7207" y="4385"/>
                    <a:pt x="7415" y="4177"/>
                    <a:pt x="7672" y="4177"/>
                  </a:cubicBezTo>
                  <a:lnTo>
                    <a:pt x="8143" y="4177"/>
                  </a:lnTo>
                  <a:cubicBezTo>
                    <a:pt x="8345" y="4177"/>
                    <a:pt x="8539" y="4267"/>
                    <a:pt x="8671" y="4419"/>
                  </a:cubicBezTo>
                  <a:cubicBezTo>
                    <a:pt x="8935" y="4737"/>
                    <a:pt x="9286" y="4878"/>
                    <a:pt x="9633" y="4878"/>
                  </a:cubicBezTo>
                  <a:cubicBezTo>
                    <a:pt x="10288" y="4878"/>
                    <a:pt x="10925" y="4374"/>
                    <a:pt x="10925" y="3594"/>
                  </a:cubicBezTo>
                  <a:cubicBezTo>
                    <a:pt x="10920" y="2815"/>
                    <a:pt x="10288" y="2317"/>
                    <a:pt x="9636" y="2317"/>
                  </a:cubicBezTo>
                  <a:cubicBezTo>
                    <a:pt x="9283" y="2317"/>
                    <a:pt x="8925" y="2463"/>
                    <a:pt x="8657" y="2789"/>
                  </a:cubicBezTo>
                  <a:cubicBezTo>
                    <a:pt x="8530" y="2930"/>
                    <a:pt x="8345" y="3019"/>
                    <a:pt x="8157" y="3019"/>
                  </a:cubicBezTo>
                  <a:cubicBezTo>
                    <a:pt x="8150" y="3019"/>
                    <a:pt x="8143" y="3019"/>
                    <a:pt x="8137" y="3018"/>
                  </a:cubicBezTo>
                  <a:lnTo>
                    <a:pt x="7672" y="3018"/>
                  </a:lnTo>
                  <a:cubicBezTo>
                    <a:pt x="7415" y="3018"/>
                    <a:pt x="7207" y="2810"/>
                    <a:pt x="7207" y="2554"/>
                  </a:cubicBezTo>
                  <a:lnTo>
                    <a:pt x="7207" y="230"/>
                  </a:lnTo>
                  <a:cubicBezTo>
                    <a:pt x="7207" y="102"/>
                    <a:pt x="7103" y="1"/>
                    <a:pt x="6983" y="1"/>
                  </a:cubicBezTo>
                  <a:close/>
                </a:path>
              </a:pathLst>
            </a:custGeom>
            <a:solidFill>
              <a:srgbClr val="8C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82"/>
            <p:cNvSpPr/>
            <p:nvPr/>
          </p:nvSpPr>
          <p:spPr>
            <a:xfrm>
              <a:off x="6524019" y="2759660"/>
              <a:ext cx="189162" cy="286659"/>
            </a:xfrm>
            <a:custGeom>
              <a:avLst/>
              <a:gdLst/>
              <a:ahLst/>
              <a:cxnLst/>
              <a:rect l="l" t="t" r="r" b="b"/>
              <a:pathLst>
                <a:path w="7200" h="10911" extrusionOk="0">
                  <a:moveTo>
                    <a:pt x="229" y="0"/>
                  </a:moveTo>
                  <a:cubicBezTo>
                    <a:pt x="104" y="0"/>
                    <a:pt x="0" y="104"/>
                    <a:pt x="0" y="229"/>
                  </a:cubicBezTo>
                  <a:lnTo>
                    <a:pt x="0" y="2553"/>
                  </a:lnTo>
                  <a:cubicBezTo>
                    <a:pt x="0" y="2809"/>
                    <a:pt x="208" y="3017"/>
                    <a:pt x="465" y="3017"/>
                  </a:cubicBezTo>
                  <a:lnTo>
                    <a:pt x="930" y="3017"/>
                  </a:lnTo>
                  <a:cubicBezTo>
                    <a:pt x="937" y="3018"/>
                    <a:pt x="944" y="3018"/>
                    <a:pt x="951" y="3018"/>
                  </a:cubicBezTo>
                  <a:cubicBezTo>
                    <a:pt x="1144" y="3018"/>
                    <a:pt x="1323" y="2929"/>
                    <a:pt x="1450" y="2788"/>
                  </a:cubicBezTo>
                  <a:cubicBezTo>
                    <a:pt x="1718" y="2462"/>
                    <a:pt x="2076" y="2316"/>
                    <a:pt x="2429" y="2316"/>
                  </a:cubicBezTo>
                  <a:cubicBezTo>
                    <a:pt x="3081" y="2316"/>
                    <a:pt x="3713" y="2814"/>
                    <a:pt x="3718" y="3593"/>
                  </a:cubicBezTo>
                  <a:cubicBezTo>
                    <a:pt x="3722" y="4373"/>
                    <a:pt x="3087" y="4877"/>
                    <a:pt x="2431" y="4877"/>
                  </a:cubicBezTo>
                  <a:cubicBezTo>
                    <a:pt x="2083" y="4877"/>
                    <a:pt x="1730" y="4736"/>
                    <a:pt x="1464" y="4418"/>
                  </a:cubicBezTo>
                  <a:cubicBezTo>
                    <a:pt x="1332" y="4266"/>
                    <a:pt x="1138" y="4176"/>
                    <a:pt x="936" y="4176"/>
                  </a:cubicBezTo>
                  <a:lnTo>
                    <a:pt x="465" y="4176"/>
                  </a:lnTo>
                  <a:cubicBezTo>
                    <a:pt x="208" y="4176"/>
                    <a:pt x="0" y="4384"/>
                    <a:pt x="0" y="4640"/>
                  </a:cubicBezTo>
                  <a:lnTo>
                    <a:pt x="0" y="7193"/>
                  </a:lnTo>
                  <a:lnTo>
                    <a:pt x="2553" y="7193"/>
                  </a:lnTo>
                  <a:cubicBezTo>
                    <a:pt x="2809" y="7193"/>
                    <a:pt x="3017" y="7401"/>
                    <a:pt x="3017" y="7658"/>
                  </a:cubicBezTo>
                  <a:lnTo>
                    <a:pt x="3017" y="8129"/>
                  </a:lnTo>
                  <a:cubicBezTo>
                    <a:pt x="3017" y="8330"/>
                    <a:pt x="2927" y="8525"/>
                    <a:pt x="2775" y="8656"/>
                  </a:cubicBezTo>
                  <a:cubicBezTo>
                    <a:pt x="1861" y="9425"/>
                    <a:pt x="2404" y="10911"/>
                    <a:pt x="3592" y="10911"/>
                  </a:cubicBezTo>
                  <a:cubicBezTo>
                    <a:pt x="3594" y="10911"/>
                    <a:pt x="3597" y="10911"/>
                    <a:pt x="3600" y="10911"/>
                  </a:cubicBezTo>
                  <a:cubicBezTo>
                    <a:pt x="4800" y="10904"/>
                    <a:pt x="5334" y="9406"/>
                    <a:pt x="4405" y="8649"/>
                  </a:cubicBezTo>
                  <a:cubicBezTo>
                    <a:pt x="4259" y="8518"/>
                    <a:pt x="4169" y="8323"/>
                    <a:pt x="4176" y="8122"/>
                  </a:cubicBezTo>
                  <a:lnTo>
                    <a:pt x="4176" y="7658"/>
                  </a:lnTo>
                  <a:cubicBezTo>
                    <a:pt x="4176" y="7401"/>
                    <a:pt x="4384" y="7193"/>
                    <a:pt x="4640" y="7193"/>
                  </a:cubicBezTo>
                  <a:lnTo>
                    <a:pt x="6964" y="7193"/>
                  </a:lnTo>
                  <a:cubicBezTo>
                    <a:pt x="7096" y="7193"/>
                    <a:pt x="7200" y="7089"/>
                    <a:pt x="7193" y="6964"/>
                  </a:cubicBezTo>
                  <a:lnTo>
                    <a:pt x="7193" y="930"/>
                  </a:lnTo>
                  <a:cubicBezTo>
                    <a:pt x="7193" y="416"/>
                    <a:pt x="6784" y="0"/>
                    <a:pt x="6270" y="0"/>
                  </a:cubicBezTo>
                  <a:close/>
                </a:path>
              </a:pathLst>
            </a:custGeom>
            <a:solidFill>
              <a:srgbClr val="BC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82"/>
            <p:cNvSpPr/>
            <p:nvPr/>
          </p:nvSpPr>
          <p:spPr>
            <a:xfrm>
              <a:off x="6426207" y="2948611"/>
              <a:ext cx="286791" cy="189188"/>
            </a:xfrm>
            <a:custGeom>
              <a:avLst/>
              <a:gdLst/>
              <a:ahLst/>
              <a:cxnLst/>
              <a:rect l="l" t="t" r="r" b="b"/>
              <a:pathLst>
                <a:path w="10916" h="7201" extrusionOk="0">
                  <a:moveTo>
                    <a:pt x="3716" y="1"/>
                  </a:moveTo>
                  <a:lnTo>
                    <a:pt x="3716" y="2560"/>
                  </a:lnTo>
                  <a:cubicBezTo>
                    <a:pt x="3716" y="2817"/>
                    <a:pt x="3508" y="3025"/>
                    <a:pt x="3258" y="3025"/>
                  </a:cubicBezTo>
                  <a:lnTo>
                    <a:pt x="2787" y="3025"/>
                  </a:lnTo>
                  <a:cubicBezTo>
                    <a:pt x="2586" y="3025"/>
                    <a:pt x="2391" y="2935"/>
                    <a:pt x="2260" y="2782"/>
                  </a:cubicBezTo>
                  <a:cubicBezTo>
                    <a:pt x="1993" y="2465"/>
                    <a:pt x="1640" y="2324"/>
                    <a:pt x="1292" y="2324"/>
                  </a:cubicBezTo>
                  <a:cubicBezTo>
                    <a:pt x="636" y="2324"/>
                    <a:pt x="1" y="2828"/>
                    <a:pt x="5" y="3608"/>
                  </a:cubicBezTo>
                  <a:cubicBezTo>
                    <a:pt x="10" y="4383"/>
                    <a:pt x="644" y="4880"/>
                    <a:pt x="1295" y="4880"/>
                  </a:cubicBezTo>
                  <a:cubicBezTo>
                    <a:pt x="1646" y="4880"/>
                    <a:pt x="2002" y="4735"/>
                    <a:pt x="2266" y="4412"/>
                  </a:cubicBezTo>
                  <a:cubicBezTo>
                    <a:pt x="2393" y="4266"/>
                    <a:pt x="2578" y="4183"/>
                    <a:pt x="2770" y="4183"/>
                  </a:cubicBezTo>
                  <a:cubicBezTo>
                    <a:pt x="2778" y="4183"/>
                    <a:pt x="2786" y="4183"/>
                    <a:pt x="2794" y="4183"/>
                  </a:cubicBezTo>
                  <a:lnTo>
                    <a:pt x="3258" y="4183"/>
                  </a:lnTo>
                  <a:cubicBezTo>
                    <a:pt x="3515" y="4183"/>
                    <a:pt x="3723" y="4392"/>
                    <a:pt x="3723" y="4648"/>
                  </a:cubicBezTo>
                  <a:lnTo>
                    <a:pt x="3723" y="6965"/>
                  </a:lnTo>
                  <a:cubicBezTo>
                    <a:pt x="3723" y="7097"/>
                    <a:pt x="3820" y="7201"/>
                    <a:pt x="3952" y="7201"/>
                  </a:cubicBezTo>
                  <a:lnTo>
                    <a:pt x="9986" y="7201"/>
                  </a:lnTo>
                  <a:cubicBezTo>
                    <a:pt x="10500" y="7201"/>
                    <a:pt x="10916" y="6784"/>
                    <a:pt x="10916" y="6271"/>
                  </a:cubicBezTo>
                  <a:lnTo>
                    <a:pt x="10916" y="237"/>
                  </a:lnTo>
                  <a:cubicBezTo>
                    <a:pt x="10916" y="105"/>
                    <a:pt x="10812" y="1"/>
                    <a:pt x="10687" y="1"/>
                  </a:cubicBezTo>
                  <a:lnTo>
                    <a:pt x="8363" y="1"/>
                  </a:lnTo>
                  <a:cubicBezTo>
                    <a:pt x="8107" y="1"/>
                    <a:pt x="7899" y="209"/>
                    <a:pt x="7899" y="466"/>
                  </a:cubicBezTo>
                  <a:lnTo>
                    <a:pt x="7899" y="930"/>
                  </a:lnTo>
                  <a:cubicBezTo>
                    <a:pt x="7892" y="1131"/>
                    <a:pt x="7975" y="1326"/>
                    <a:pt x="8128" y="1457"/>
                  </a:cubicBezTo>
                  <a:cubicBezTo>
                    <a:pt x="9050" y="2214"/>
                    <a:pt x="8516" y="3712"/>
                    <a:pt x="7323" y="3719"/>
                  </a:cubicBezTo>
                  <a:cubicBezTo>
                    <a:pt x="7320" y="3719"/>
                    <a:pt x="7317" y="3719"/>
                    <a:pt x="7315" y="3719"/>
                  </a:cubicBezTo>
                  <a:cubicBezTo>
                    <a:pt x="6127" y="3719"/>
                    <a:pt x="5584" y="2233"/>
                    <a:pt x="6498" y="1464"/>
                  </a:cubicBezTo>
                  <a:cubicBezTo>
                    <a:pt x="6650" y="1333"/>
                    <a:pt x="6740" y="1138"/>
                    <a:pt x="6740" y="937"/>
                  </a:cubicBezTo>
                  <a:lnTo>
                    <a:pt x="6740" y="466"/>
                  </a:lnTo>
                  <a:cubicBezTo>
                    <a:pt x="6740" y="209"/>
                    <a:pt x="6532" y="1"/>
                    <a:pt x="6276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82"/>
            <p:cNvSpPr/>
            <p:nvPr/>
          </p:nvSpPr>
          <p:spPr>
            <a:xfrm>
              <a:off x="6334857" y="2850957"/>
              <a:ext cx="189188" cy="286843"/>
            </a:xfrm>
            <a:custGeom>
              <a:avLst/>
              <a:gdLst/>
              <a:ahLst/>
              <a:cxnLst/>
              <a:rect l="l" t="t" r="r" b="b"/>
              <a:pathLst>
                <a:path w="7201" h="10918" extrusionOk="0">
                  <a:moveTo>
                    <a:pt x="3586" y="0"/>
                  </a:moveTo>
                  <a:cubicBezTo>
                    <a:pt x="2393" y="7"/>
                    <a:pt x="1859" y="1505"/>
                    <a:pt x="2782" y="2268"/>
                  </a:cubicBezTo>
                  <a:cubicBezTo>
                    <a:pt x="2934" y="2400"/>
                    <a:pt x="3018" y="2594"/>
                    <a:pt x="3018" y="2795"/>
                  </a:cubicBezTo>
                  <a:lnTo>
                    <a:pt x="3018" y="3253"/>
                  </a:lnTo>
                  <a:cubicBezTo>
                    <a:pt x="3018" y="3510"/>
                    <a:pt x="2809" y="3718"/>
                    <a:pt x="2553" y="3718"/>
                  </a:cubicBezTo>
                  <a:lnTo>
                    <a:pt x="229" y="3718"/>
                  </a:lnTo>
                  <a:cubicBezTo>
                    <a:pt x="104" y="3725"/>
                    <a:pt x="0" y="3822"/>
                    <a:pt x="0" y="3954"/>
                  </a:cubicBezTo>
                  <a:lnTo>
                    <a:pt x="0" y="9988"/>
                  </a:lnTo>
                  <a:cubicBezTo>
                    <a:pt x="0" y="10501"/>
                    <a:pt x="416" y="10911"/>
                    <a:pt x="930" y="10918"/>
                  </a:cubicBezTo>
                  <a:lnTo>
                    <a:pt x="6964" y="10918"/>
                  </a:lnTo>
                  <a:cubicBezTo>
                    <a:pt x="7096" y="10918"/>
                    <a:pt x="7200" y="10814"/>
                    <a:pt x="7200" y="10682"/>
                  </a:cubicBezTo>
                  <a:lnTo>
                    <a:pt x="7200" y="8365"/>
                  </a:lnTo>
                  <a:cubicBezTo>
                    <a:pt x="7200" y="8109"/>
                    <a:pt x="6992" y="7900"/>
                    <a:pt x="6735" y="7900"/>
                  </a:cubicBezTo>
                  <a:lnTo>
                    <a:pt x="6264" y="7900"/>
                  </a:lnTo>
                  <a:cubicBezTo>
                    <a:pt x="6256" y="7900"/>
                    <a:pt x="6248" y="7900"/>
                    <a:pt x="6240" y="7900"/>
                  </a:cubicBezTo>
                  <a:cubicBezTo>
                    <a:pt x="6048" y="7900"/>
                    <a:pt x="5870" y="7983"/>
                    <a:pt x="5743" y="8129"/>
                  </a:cubicBezTo>
                  <a:cubicBezTo>
                    <a:pt x="5476" y="8452"/>
                    <a:pt x="5119" y="8597"/>
                    <a:pt x="4767" y="8597"/>
                  </a:cubicBezTo>
                  <a:cubicBezTo>
                    <a:pt x="4114" y="8597"/>
                    <a:pt x="3480" y="8100"/>
                    <a:pt x="3475" y="7325"/>
                  </a:cubicBezTo>
                  <a:cubicBezTo>
                    <a:pt x="3471" y="6545"/>
                    <a:pt x="4106" y="6041"/>
                    <a:pt x="4762" y="6041"/>
                  </a:cubicBezTo>
                  <a:cubicBezTo>
                    <a:pt x="5110" y="6041"/>
                    <a:pt x="5463" y="6182"/>
                    <a:pt x="5730" y="6499"/>
                  </a:cubicBezTo>
                  <a:cubicBezTo>
                    <a:pt x="5861" y="6652"/>
                    <a:pt x="6056" y="6742"/>
                    <a:pt x="6257" y="6742"/>
                  </a:cubicBezTo>
                  <a:lnTo>
                    <a:pt x="6728" y="6742"/>
                  </a:lnTo>
                  <a:cubicBezTo>
                    <a:pt x="6985" y="6742"/>
                    <a:pt x="7193" y="6534"/>
                    <a:pt x="7193" y="6277"/>
                  </a:cubicBezTo>
                  <a:lnTo>
                    <a:pt x="7193" y="3718"/>
                  </a:lnTo>
                  <a:lnTo>
                    <a:pt x="4641" y="3718"/>
                  </a:lnTo>
                  <a:cubicBezTo>
                    <a:pt x="4384" y="3718"/>
                    <a:pt x="4176" y="3510"/>
                    <a:pt x="4176" y="3253"/>
                  </a:cubicBezTo>
                  <a:lnTo>
                    <a:pt x="4176" y="2782"/>
                  </a:lnTo>
                  <a:cubicBezTo>
                    <a:pt x="4176" y="2580"/>
                    <a:pt x="4266" y="2386"/>
                    <a:pt x="4419" y="2254"/>
                  </a:cubicBezTo>
                  <a:cubicBezTo>
                    <a:pt x="5334" y="1491"/>
                    <a:pt x="4786" y="0"/>
                    <a:pt x="35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5" name="Google Shape;6835;p82"/>
          <p:cNvGrpSpPr/>
          <p:nvPr/>
        </p:nvGrpSpPr>
        <p:grpSpPr>
          <a:xfrm>
            <a:off x="8012645" y="2806477"/>
            <a:ext cx="319763" cy="284505"/>
            <a:chOff x="8012645" y="2806477"/>
            <a:chExt cx="319763" cy="284505"/>
          </a:xfrm>
        </p:grpSpPr>
        <p:sp>
          <p:nvSpPr>
            <p:cNvPr id="6836" name="Google Shape;6836;p82"/>
            <p:cNvSpPr/>
            <p:nvPr/>
          </p:nvSpPr>
          <p:spPr>
            <a:xfrm>
              <a:off x="8117446" y="3039252"/>
              <a:ext cx="87855" cy="51731"/>
            </a:xfrm>
            <a:custGeom>
              <a:avLst/>
              <a:gdLst/>
              <a:ahLst/>
              <a:cxnLst/>
              <a:rect l="l" t="t" r="r" b="b"/>
              <a:pathLst>
                <a:path w="3344" h="1969" extrusionOk="0">
                  <a:moveTo>
                    <a:pt x="2235" y="1"/>
                  </a:moveTo>
                  <a:cubicBezTo>
                    <a:pt x="2172" y="1"/>
                    <a:pt x="2108" y="31"/>
                    <a:pt x="2067" y="102"/>
                  </a:cubicBezTo>
                  <a:lnTo>
                    <a:pt x="1346" y="1566"/>
                  </a:lnTo>
                  <a:lnTo>
                    <a:pt x="271" y="1566"/>
                  </a:lnTo>
                  <a:cubicBezTo>
                    <a:pt x="0" y="1566"/>
                    <a:pt x="0" y="1968"/>
                    <a:pt x="271" y="1968"/>
                  </a:cubicBezTo>
                  <a:lnTo>
                    <a:pt x="3073" y="1968"/>
                  </a:lnTo>
                  <a:cubicBezTo>
                    <a:pt x="3343" y="1968"/>
                    <a:pt x="3343" y="1566"/>
                    <a:pt x="3073" y="1566"/>
                  </a:cubicBezTo>
                  <a:lnTo>
                    <a:pt x="1790" y="1566"/>
                  </a:lnTo>
                  <a:lnTo>
                    <a:pt x="2428" y="276"/>
                  </a:lnTo>
                  <a:cubicBezTo>
                    <a:pt x="2488" y="123"/>
                    <a:pt x="2362" y="1"/>
                    <a:pt x="223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82"/>
            <p:cNvSpPr/>
            <p:nvPr/>
          </p:nvSpPr>
          <p:spPr>
            <a:xfrm>
              <a:off x="8138570" y="3039252"/>
              <a:ext cx="66732" cy="51731"/>
            </a:xfrm>
            <a:custGeom>
              <a:avLst/>
              <a:gdLst/>
              <a:ahLst/>
              <a:cxnLst/>
              <a:rect l="l" t="t" r="r" b="b"/>
              <a:pathLst>
                <a:path w="2540" h="1969" extrusionOk="0">
                  <a:moveTo>
                    <a:pt x="2231" y="1"/>
                  </a:moveTo>
                  <a:cubicBezTo>
                    <a:pt x="2169" y="1"/>
                    <a:pt x="2107" y="31"/>
                    <a:pt x="2068" y="102"/>
                  </a:cubicBezTo>
                  <a:lnTo>
                    <a:pt x="1346" y="1566"/>
                  </a:lnTo>
                  <a:lnTo>
                    <a:pt x="264" y="1566"/>
                  </a:lnTo>
                  <a:cubicBezTo>
                    <a:pt x="1" y="1566"/>
                    <a:pt x="1" y="1968"/>
                    <a:pt x="264" y="1968"/>
                  </a:cubicBezTo>
                  <a:lnTo>
                    <a:pt x="2269" y="1968"/>
                  </a:lnTo>
                  <a:cubicBezTo>
                    <a:pt x="2539" y="1968"/>
                    <a:pt x="2539" y="1566"/>
                    <a:pt x="2269" y="1566"/>
                  </a:cubicBezTo>
                  <a:lnTo>
                    <a:pt x="1790" y="1566"/>
                  </a:lnTo>
                  <a:lnTo>
                    <a:pt x="2421" y="276"/>
                  </a:lnTo>
                  <a:cubicBezTo>
                    <a:pt x="2482" y="123"/>
                    <a:pt x="2356" y="1"/>
                    <a:pt x="223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82"/>
            <p:cNvSpPr/>
            <p:nvPr/>
          </p:nvSpPr>
          <p:spPr>
            <a:xfrm>
              <a:off x="8012645" y="2884664"/>
              <a:ext cx="32841" cy="41747"/>
            </a:xfrm>
            <a:custGeom>
              <a:avLst/>
              <a:gdLst/>
              <a:ahLst/>
              <a:cxnLst/>
              <a:rect l="l" t="t" r="r" b="b"/>
              <a:pathLst>
                <a:path w="1250" h="1589" extrusionOk="0">
                  <a:moveTo>
                    <a:pt x="1249" y="0"/>
                  </a:moveTo>
                  <a:lnTo>
                    <a:pt x="181" y="451"/>
                  </a:lnTo>
                  <a:cubicBezTo>
                    <a:pt x="29" y="514"/>
                    <a:pt x="1" y="715"/>
                    <a:pt x="133" y="819"/>
                  </a:cubicBezTo>
                  <a:lnTo>
                    <a:pt x="1104" y="1589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82"/>
            <p:cNvSpPr/>
            <p:nvPr/>
          </p:nvSpPr>
          <p:spPr>
            <a:xfrm>
              <a:off x="8025598" y="2806477"/>
              <a:ext cx="306810" cy="247513"/>
            </a:xfrm>
            <a:custGeom>
              <a:avLst/>
              <a:gdLst/>
              <a:ahLst/>
              <a:cxnLst/>
              <a:rect l="l" t="t" r="r" b="b"/>
              <a:pathLst>
                <a:path w="11678" h="9421" extrusionOk="0">
                  <a:moveTo>
                    <a:pt x="4621" y="1"/>
                  </a:moveTo>
                  <a:cubicBezTo>
                    <a:pt x="4383" y="1"/>
                    <a:pt x="938" y="65"/>
                    <a:pt x="382" y="3809"/>
                  </a:cubicBezTo>
                  <a:cubicBezTo>
                    <a:pt x="0" y="7214"/>
                    <a:pt x="2761" y="9420"/>
                    <a:pt x="5972" y="9420"/>
                  </a:cubicBezTo>
                  <a:cubicBezTo>
                    <a:pt x="8573" y="9420"/>
                    <a:pt x="10828" y="7873"/>
                    <a:pt x="11625" y="5730"/>
                  </a:cubicBezTo>
                  <a:cubicBezTo>
                    <a:pt x="11677" y="5574"/>
                    <a:pt x="11560" y="5427"/>
                    <a:pt x="11416" y="5427"/>
                  </a:cubicBezTo>
                  <a:cubicBezTo>
                    <a:pt x="11387" y="5427"/>
                    <a:pt x="11357" y="5433"/>
                    <a:pt x="11327" y="5446"/>
                  </a:cubicBezTo>
                  <a:cubicBezTo>
                    <a:pt x="10896" y="5625"/>
                    <a:pt x="10433" y="5718"/>
                    <a:pt x="9967" y="5718"/>
                  </a:cubicBezTo>
                  <a:cubicBezTo>
                    <a:pt x="9856" y="5718"/>
                    <a:pt x="9745" y="5713"/>
                    <a:pt x="9635" y="5702"/>
                  </a:cubicBezTo>
                  <a:cubicBezTo>
                    <a:pt x="7984" y="5543"/>
                    <a:pt x="6805" y="3503"/>
                    <a:pt x="6090" y="2276"/>
                  </a:cubicBezTo>
                  <a:cubicBezTo>
                    <a:pt x="5619" y="1457"/>
                    <a:pt x="4980" y="951"/>
                    <a:pt x="4037" y="764"/>
                  </a:cubicBezTo>
                  <a:lnTo>
                    <a:pt x="4634" y="1"/>
                  </a:lnTo>
                  <a:cubicBezTo>
                    <a:pt x="4634" y="1"/>
                    <a:pt x="4629" y="1"/>
                    <a:pt x="462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82"/>
            <p:cNvSpPr/>
            <p:nvPr/>
          </p:nvSpPr>
          <p:spPr>
            <a:xfrm>
              <a:off x="8025598" y="2806477"/>
              <a:ext cx="209576" cy="247671"/>
            </a:xfrm>
            <a:custGeom>
              <a:avLst/>
              <a:gdLst/>
              <a:ahLst/>
              <a:cxnLst/>
              <a:rect l="l" t="t" r="r" b="b"/>
              <a:pathLst>
                <a:path w="7977" h="9427" extrusionOk="0">
                  <a:moveTo>
                    <a:pt x="4623" y="1"/>
                  </a:moveTo>
                  <a:cubicBezTo>
                    <a:pt x="4407" y="1"/>
                    <a:pt x="939" y="59"/>
                    <a:pt x="382" y="3809"/>
                  </a:cubicBezTo>
                  <a:cubicBezTo>
                    <a:pt x="0" y="7221"/>
                    <a:pt x="2761" y="9427"/>
                    <a:pt x="5972" y="9427"/>
                  </a:cubicBezTo>
                  <a:cubicBezTo>
                    <a:pt x="6652" y="9427"/>
                    <a:pt x="7325" y="9316"/>
                    <a:pt x="7977" y="9108"/>
                  </a:cubicBezTo>
                  <a:lnTo>
                    <a:pt x="7977" y="9108"/>
                  </a:lnTo>
                  <a:cubicBezTo>
                    <a:pt x="7824" y="9115"/>
                    <a:pt x="7672" y="9122"/>
                    <a:pt x="7519" y="9122"/>
                  </a:cubicBezTo>
                  <a:cubicBezTo>
                    <a:pt x="4315" y="9122"/>
                    <a:pt x="1547" y="6916"/>
                    <a:pt x="1935" y="3510"/>
                  </a:cubicBezTo>
                  <a:cubicBezTo>
                    <a:pt x="2254" y="1339"/>
                    <a:pt x="3552" y="403"/>
                    <a:pt x="4634" y="1"/>
                  </a:cubicBezTo>
                  <a:cubicBezTo>
                    <a:pt x="4634" y="1"/>
                    <a:pt x="4630" y="1"/>
                    <a:pt x="46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82"/>
            <p:cNvSpPr/>
            <p:nvPr/>
          </p:nvSpPr>
          <p:spPr>
            <a:xfrm>
              <a:off x="8110274" y="2874865"/>
              <a:ext cx="179205" cy="111290"/>
            </a:xfrm>
            <a:custGeom>
              <a:avLst/>
              <a:gdLst/>
              <a:ahLst/>
              <a:cxnLst/>
              <a:rect l="l" t="t" r="r" b="b"/>
              <a:pathLst>
                <a:path w="6821" h="4236" extrusionOk="0">
                  <a:moveTo>
                    <a:pt x="2513" y="0"/>
                  </a:moveTo>
                  <a:cubicBezTo>
                    <a:pt x="2336" y="0"/>
                    <a:pt x="2157" y="43"/>
                    <a:pt x="1993" y="131"/>
                  </a:cubicBezTo>
                  <a:lnTo>
                    <a:pt x="1986" y="131"/>
                  </a:lnTo>
                  <a:cubicBezTo>
                    <a:pt x="0" y="1212"/>
                    <a:pt x="1031" y="4236"/>
                    <a:pt x="3479" y="4236"/>
                  </a:cubicBezTo>
                  <a:cubicBezTo>
                    <a:pt x="4374" y="4236"/>
                    <a:pt x="5458" y="3831"/>
                    <a:pt x="6654" y="2780"/>
                  </a:cubicBezTo>
                  <a:cubicBezTo>
                    <a:pt x="6821" y="2634"/>
                    <a:pt x="6717" y="2364"/>
                    <a:pt x="6502" y="2364"/>
                  </a:cubicBezTo>
                  <a:cubicBezTo>
                    <a:pt x="5780" y="2364"/>
                    <a:pt x="4629" y="2052"/>
                    <a:pt x="3401" y="443"/>
                  </a:cubicBezTo>
                  <a:cubicBezTo>
                    <a:pt x="3187" y="156"/>
                    <a:pt x="2853" y="0"/>
                    <a:pt x="251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82"/>
            <p:cNvSpPr/>
            <p:nvPr/>
          </p:nvSpPr>
          <p:spPr>
            <a:xfrm>
              <a:off x="8131397" y="2917084"/>
              <a:ext cx="158082" cy="69175"/>
            </a:xfrm>
            <a:custGeom>
              <a:avLst/>
              <a:gdLst/>
              <a:ahLst/>
              <a:cxnLst/>
              <a:rect l="l" t="t" r="r" b="b"/>
              <a:pathLst>
                <a:path w="6017" h="2633" extrusionOk="0">
                  <a:moveTo>
                    <a:pt x="149" y="1"/>
                  </a:moveTo>
                  <a:cubicBezTo>
                    <a:pt x="0" y="1236"/>
                    <a:pt x="1008" y="2632"/>
                    <a:pt x="2671" y="2632"/>
                  </a:cubicBezTo>
                  <a:cubicBezTo>
                    <a:pt x="3567" y="2632"/>
                    <a:pt x="4653" y="2227"/>
                    <a:pt x="5850" y="1173"/>
                  </a:cubicBezTo>
                  <a:cubicBezTo>
                    <a:pt x="6017" y="1027"/>
                    <a:pt x="5913" y="757"/>
                    <a:pt x="5691" y="757"/>
                  </a:cubicBezTo>
                  <a:cubicBezTo>
                    <a:pt x="5538" y="757"/>
                    <a:pt x="5386" y="743"/>
                    <a:pt x="5240" y="715"/>
                  </a:cubicBezTo>
                  <a:cubicBezTo>
                    <a:pt x="4532" y="1378"/>
                    <a:pt x="3303" y="1901"/>
                    <a:pt x="2228" y="1901"/>
                  </a:cubicBezTo>
                  <a:cubicBezTo>
                    <a:pt x="1166" y="1901"/>
                    <a:pt x="256" y="1390"/>
                    <a:pt x="14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82"/>
            <p:cNvSpPr/>
            <p:nvPr/>
          </p:nvSpPr>
          <p:spPr>
            <a:xfrm>
              <a:off x="8066399" y="2869715"/>
              <a:ext cx="31737" cy="36834"/>
            </a:xfrm>
            <a:custGeom>
              <a:avLst/>
              <a:gdLst/>
              <a:ahLst/>
              <a:cxnLst/>
              <a:rect l="l" t="t" r="r" b="b"/>
              <a:pathLst>
                <a:path w="1208" h="1402" extrusionOk="0">
                  <a:moveTo>
                    <a:pt x="604" y="1"/>
                  </a:moveTo>
                  <a:cubicBezTo>
                    <a:pt x="271" y="1"/>
                    <a:pt x="1" y="271"/>
                    <a:pt x="1" y="604"/>
                  </a:cubicBezTo>
                  <a:lnTo>
                    <a:pt x="1" y="798"/>
                  </a:lnTo>
                  <a:cubicBezTo>
                    <a:pt x="1" y="1131"/>
                    <a:pt x="271" y="1402"/>
                    <a:pt x="604" y="1402"/>
                  </a:cubicBezTo>
                  <a:cubicBezTo>
                    <a:pt x="937" y="1402"/>
                    <a:pt x="1208" y="1138"/>
                    <a:pt x="1208" y="805"/>
                  </a:cubicBezTo>
                  <a:lnTo>
                    <a:pt x="1208" y="604"/>
                  </a:lnTo>
                  <a:cubicBezTo>
                    <a:pt x="1208" y="271"/>
                    <a:pt x="937" y="1"/>
                    <a:pt x="604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82"/>
            <p:cNvSpPr/>
            <p:nvPr/>
          </p:nvSpPr>
          <p:spPr>
            <a:xfrm>
              <a:off x="8082268" y="2869715"/>
              <a:ext cx="15869" cy="26220"/>
            </a:xfrm>
            <a:custGeom>
              <a:avLst/>
              <a:gdLst/>
              <a:ahLst/>
              <a:cxnLst/>
              <a:rect l="l" t="t" r="r" b="b"/>
              <a:pathLst>
                <a:path w="604" h="998" extrusionOk="0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lnTo>
                    <a:pt x="0" y="701"/>
                  </a:lnTo>
                  <a:cubicBezTo>
                    <a:pt x="0" y="899"/>
                    <a:pt x="151" y="998"/>
                    <a:pt x="302" y="998"/>
                  </a:cubicBezTo>
                  <a:cubicBezTo>
                    <a:pt x="453" y="998"/>
                    <a:pt x="604" y="899"/>
                    <a:pt x="604" y="701"/>
                  </a:cubicBezTo>
                  <a:lnTo>
                    <a:pt x="604" y="604"/>
                  </a:lnTo>
                  <a:cubicBezTo>
                    <a:pt x="604" y="275"/>
                    <a:pt x="340" y="0"/>
                    <a:pt x="13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82"/>
            <p:cNvSpPr/>
            <p:nvPr/>
          </p:nvSpPr>
          <p:spPr>
            <a:xfrm>
              <a:off x="8076987" y="2874996"/>
              <a:ext cx="10588" cy="10430"/>
            </a:xfrm>
            <a:custGeom>
              <a:avLst/>
              <a:gdLst/>
              <a:ahLst/>
              <a:cxnLst/>
              <a:rect l="l" t="t" r="r" b="b"/>
              <a:pathLst>
                <a:path w="403" h="397" extrusionOk="0">
                  <a:moveTo>
                    <a:pt x="201" y="1"/>
                  </a:moveTo>
                  <a:cubicBezTo>
                    <a:pt x="90" y="1"/>
                    <a:pt x="0" y="91"/>
                    <a:pt x="0" y="202"/>
                  </a:cubicBezTo>
                  <a:cubicBezTo>
                    <a:pt x="0" y="306"/>
                    <a:pt x="90" y="396"/>
                    <a:pt x="201" y="396"/>
                  </a:cubicBezTo>
                  <a:cubicBezTo>
                    <a:pt x="312" y="396"/>
                    <a:pt x="403" y="306"/>
                    <a:pt x="403" y="202"/>
                  </a:cubicBezTo>
                  <a:cubicBezTo>
                    <a:pt x="403" y="91"/>
                    <a:pt x="312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6" name="Google Shape;6846;p82"/>
          <p:cNvGrpSpPr/>
          <p:nvPr/>
        </p:nvGrpSpPr>
        <p:grpSpPr>
          <a:xfrm>
            <a:off x="2454435" y="4162138"/>
            <a:ext cx="385339" cy="388071"/>
            <a:chOff x="2454435" y="4162138"/>
            <a:chExt cx="385339" cy="388071"/>
          </a:xfrm>
        </p:grpSpPr>
        <p:sp>
          <p:nvSpPr>
            <p:cNvPr id="6847" name="Google Shape;6847;p82"/>
            <p:cNvSpPr/>
            <p:nvPr/>
          </p:nvSpPr>
          <p:spPr>
            <a:xfrm>
              <a:off x="2568511" y="4162138"/>
              <a:ext cx="184144" cy="79973"/>
            </a:xfrm>
            <a:custGeom>
              <a:avLst/>
              <a:gdLst/>
              <a:ahLst/>
              <a:cxnLst/>
              <a:rect l="l" t="t" r="r" b="b"/>
              <a:pathLst>
                <a:path w="7009" h="3044" extrusionOk="0">
                  <a:moveTo>
                    <a:pt x="6770" y="1"/>
                  </a:moveTo>
                  <a:cubicBezTo>
                    <a:pt x="6757" y="1"/>
                    <a:pt x="6743" y="3"/>
                    <a:pt x="6728" y="6"/>
                  </a:cubicBezTo>
                  <a:cubicBezTo>
                    <a:pt x="5459" y="186"/>
                    <a:pt x="2359" y="783"/>
                    <a:pt x="0" y="2586"/>
                  </a:cubicBezTo>
                  <a:lnTo>
                    <a:pt x="5064" y="3044"/>
                  </a:lnTo>
                  <a:cubicBezTo>
                    <a:pt x="5355" y="1858"/>
                    <a:pt x="6305" y="838"/>
                    <a:pt x="6874" y="311"/>
                  </a:cubicBezTo>
                  <a:cubicBezTo>
                    <a:pt x="7008" y="209"/>
                    <a:pt x="6925" y="1"/>
                    <a:pt x="6770" y="1"/>
                  </a:cubicBezTo>
                  <a:close/>
                </a:path>
              </a:pathLst>
            </a:custGeom>
            <a:solidFill>
              <a:srgbClr val="7D9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82"/>
            <p:cNvSpPr/>
            <p:nvPr/>
          </p:nvSpPr>
          <p:spPr>
            <a:xfrm>
              <a:off x="2568511" y="4470236"/>
              <a:ext cx="184144" cy="79973"/>
            </a:xfrm>
            <a:custGeom>
              <a:avLst/>
              <a:gdLst/>
              <a:ahLst/>
              <a:cxnLst/>
              <a:rect l="l" t="t" r="r" b="b"/>
              <a:pathLst>
                <a:path w="7009" h="3044" extrusionOk="0">
                  <a:moveTo>
                    <a:pt x="5064" y="1"/>
                  </a:moveTo>
                  <a:lnTo>
                    <a:pt x="0" y="466"/>
                  </a:lnTo>
                  <a:cubicBezTo>
                    <a:pt x="2359" y="2269"/>
                    <a:pt x="5459" y="2866"/>
                    <a:pt x="6728" y="3039"/>
                  </a:cubicBezTo>
                  <a:cubicBezTo>
                    <a:pt x="6743" y="3042"/>
                    <a:pt x="6757" y="3044"/>
                    <a:pt x="6770" y="3044"/>
                  </a:cubicBezTo>
                  <a:cubicBezTo>
                    <a:pt x="6925" y="3044"/>
                    <a:pt x="7008" y="2836"/>
                    <a:pt x="6874" y="2734"/>
                  </a:cubicBezTo>
                  <a:cubicBezTo>
                    <a:pt x="6305" y="2207"/>
                    <a:pt x="5355" y="1187"/>
                    <a:pt x="5064" y="1"/>
                  </a:cubicBezTo>
                  <a:close/>
                </a:path>
              </a:pathLst>
            </a:custGeom>
            <a:solidFill>
              <a:srgbClr val="7D9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82"/>
            <p:cNvSpPr/>
            <p:nvPr/>
          </p:nvSpPr>
          <p:spPr>
            <a:xfrm>
              <a:off x="2454435" y="4217310"/>
              <a:ext cx="385339" cy="277753"/>
            </a:xfrm>
            <a:custGeom>
              <a:avLst/>
              <a:gdLst/>
              <a:ahLst/>
              <a:cxnLst/>
              <a:rect l="l" t="t" r="r" b="b"/>
              <a:pathLst>
                <a:path w="14667" h="10572" extrusionOk="0">
                  <a:moveTo>
                    <a:pt x="6812" y="1"/>
                  </a:moveTo>
                  <a:cubicBezTo>
                    <a:pt x="2650" y="1"/>
                    <a:pt x="1811" y="2893"/>
                    <a:pt x="160" y="4960"/>
                  </a:cubicBezTo>
                  <a:cubicBezTo>
                    <a:pt x="0" y="5147"/>
                    <a:pt x="0" y="5425"/>
                    <a:pt x="160" y="5619"/>
                  </a:cubicBezTo>
                  <a:cubicBezTo>
                    <a:pt x="1811" y="7679"/>
                    <a:pt x="2650" y="10571"/>
                    <a:pt x="6812" y="10571"/>
                  </a:cubicBezTo>
                  <a:cubicBezTo>
                    <a:pt x="6817" y="10571"/>
                    <a:pt x="6822" y="10571"/>
                    <a:pt x="6827" y="10571"/>
                  </a:cubicBezTo>
                  <a:cubicBezTo>
                    <a:pt x="9172" y="10571"/>
                    <a:pt x="11231" y="9033"/>
                    <a:pt x="11910" y="6798"/>
                  </a:cubicBezTo>
                  <a:cubicBezTo>
                    <a:pt x="11973" y="6591"/>
                    <a:pt x="12167" y="6461"/>
                    <a:pt x="12369" y="6461"/>
                  </a:cubicBezTo>
                  <a:cubicBezTo>
                    <a:pt x="12431" y="6461"/>
                    <a:pt x="12494" y="6474"/>
                    <a:pt x="12555" y="6500"/>
                  </a:cubicBezTo>
                  <a:lnTo>
                    <a:pt x="14303" y="7249"/>
                  </a:lnTo>
                  <a:cubicBezTo>
                    <a:pt x="14332" y="7262"/>
                    <a:pt x="14363" y="7267"/>
                    <a:pt x="14392" y="7267"/>
                  </a:cubicBezTo>
                  <a:cubicBezTo>
                    <a:pt x="14540" y="7267"/>
                    <a:pt x="14667" y="7121"/>
                    <a:pt x="14615" y="6964"/>
                  </a:cubicBezTo>
                  <a:lnTo>
                    <a:pt x="14178" y="5667"/>
                  </a:lnTo>
                  <a:cubicBezTo>
                    <a:pt x="14095" y="5425"/>
                    <a:pt x="14095" y="5154"/>
                    <a:pt x="14178" y="4911"/>
                  </a:cubicBezTo>
                  <a:lnTo>
                    <a:pt x="14615" y="3614"/>
                  </a:lnTo>
                  <a:cubicBezTo>
                    <a:pt x="14666" y="3459"/>
                    <a:pt x="14542" y="3309"/>
                    <a:pt x="14396" y="3309"/>
                  </a:cubicBezTo>
                  <a:cubicBezTo>
                    <a:pt x="14365" y="3309"/>
                    <a:pt x="14334" y="3316"/>
                    <a:pt x="14303" y="3330"/>
                  </a:cubicBezTo>
                  <a:lnTo>
                    <a:pt x="12555" y="4079"/>
                  </a:lnTo>
                  <a:cubicBezTo>
                    <a:pt x="12494" y="4105"/>
                    <a:pt x="12432" y="4117"/>
                    <a:pt x="12370" y="4117"/>
                  </a:cubicBezTo>
                  <a:cubicBezTo>
                    <a:pt x="12169" y="4117"/>
                    <a:pt x="11979" y="3988"/>
                    <a:pt x="11910" y="3781"/>
                  </a:cubicBezTo>
                  <a:cubicBezTo>
                    <a:pt x="11237" y="1533"/>
                    <a:pt x="9163" y="1"/>
                    <a:pt x="6812" y="1"/>
                  </a:cubicBezTo>
                  <a:close/>
                </a:path>
              </a:pathLst>
            </a:custGeom>
            <a:solidFill>
              <a:srgbClr val="BC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82"/>
            <p:cNvSpPr/>
            <p:nvPr/>
          </p:nvSpPr>
          <p:spPr>
            <a:xfrm>
              <a:off x="2454435" y="4251386"/>
              <a:ext cx="250403" cy="243677"/>
            </a:xfrm>
            <a:custGeom>
              <a:avLst/>
              <a:gdLst/>
              <a:ahLst/>
              <a:cxnLst/>
              <a:rect l="l" t="t" r="r" b="b"/>
              <a:pathLst>
                <a:path w="9531" h="9275" extrusionOk="0">
                  <a:moveTo>
                    <a:pt x="2976" y="1"/>
                  </a:moveTo>
                  <a:lnTo>
                    <a:pt x="2976" y="1"/>
                  </a:lnTo>
                  <a:cubicBezTo>
                    <a:pt x="1783" y="1027"/>
                    <a:pt x="1103" y="2477"/>
                    <a:pt x="160" y="3663"/>
                  </a:cubicBezTo>
                  <a:cubicBezTo>
                    <a:pt x="0" y="3850"/>
                    <a:pt x="0" y="4128"/>
                    <a:pt x="160" y="4322"/>
                  </a:cubicBezTo>
                  <a:cubicBezTo>
                    <a:pt x="1811" y="6382"/>
                    <a:pt x="2650" y="9274"/>
                    <a:pt x="6812" y="9274"/>
                  </a:cubicBezTo>
                  <a:cubicBezTo>
                    <a:pt x="7769" y="9274"/>
                    <a:pt x="8705" y="9018"/>
                    <a:pt x="9530" y="8532"/>
                  </a:cubicBezTo>
                  <a:cubicBezTo>
                    <a:pt x="5723" y="7880"/>
                    <a:pt x="2941" y="4579"/>
                    <a:pt x="2941" y="715"/>
                  </a:cubicBezTo>
                  <a:cubicBezTo>
                    <a:pt x="2941" y="479"/>
                    <a:pt x="2955" y="236"/>
                    <a:pt x="2976" y="1"/>
                  </a:cubicBezTo>
                  <a:close/>
                </a:path>
              </a:pathLst>
            </a:custGeom>
            <a:solidFill>
              <a:srgbClr val="A4B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82"/>
            <p:cNvSpPr/>
            <p:nvPr/>
          </p:nvSpPr>
          <p:spPr>
            <a:xfrm>
              <a:off x="2495420" y="4331018"/>
              <a:ext cx="31553" cy="31553"/>
            </a:xfrm>
            <a:custGeom>
              <a:avLst/>
              <a:gdLst/>
              <a:ahLst/>
              <a:cxnLst/>
              <a:rect l="l" t="t" r="r" b="b"/>
              <a:pathLst>
                <a:path w="1201" h="1201" extrusionOk="0">
                  <a:moveTo>
                    <a:pt x="597" y="1"/>
                  </a:moveTo>
                  <a:cubicBezTo>
                    <a:pt x="271" y="1"/>
                    <a:pt x="1" y="271"/>
                    <a:pt x="1" y="597"/>
                  </a:cubicBezTo>
                  <a:cubicBezTo>
                    <a:pt x="1" y="930"/>
                    <a:pt x="271" y="1201"/>
                    <a:pt x="597" y="1201"/>
                  </a:cubicBezTo>
                  <a:cubicBezTo>
                    <a:pt x="930" y="1201"/>
                    <a:pt x="1201" y="930"/>
                    <a:pt x="1201" y="597"/>
                  </a:cubicBezTo>
                  <a:cubicBezTo>
                    <a:pt x="1201" y="271"/>
                    <a:pt x="930" y="1"/>
                    <a:pt x="597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82"/>
            <p:cNvSpPr/>
            <p:nvPr/>
          </p:nvSpPr>
          <p:spPr>
            <a:xfrm>
              <a:off x="2508005" y="4337218"/>
              <a:ext cx="12768" cy="12795"/>
            </a:xfrm>
            <a:custGeom>
              <a:avLst/>
              <a:gdLst/>
              <a:ahLst/>
              <a:cxnLst/>
              <a:rect l="l" t="t" r="r" b="b"/>
              <a:pathLst>
                <a:path w="486" h="487" extrusionOk="0">
                  <a:moveTo>
                    <a:pt x="243" y="1"/>
                  </a:moveTo>
                  <a:cubicBezTo>
                    <a:pt x="111" y="1"/>
                    <a:pt x="0" y="112"/>
                    <a:pt x="0" y="243"/>
                  </a:cubicBezTo>
                  <a:cubicBezTo>
                    <a:pt x="0" y="375"/>
                    <a:pt x="111" y="486"/>
                    <a:pt x="243" y="486"/>
                  </a:cubicBezTo>
                  <a:cubicBezTo>
                    <a:pt x="375" y="486"/>
                    <a:pt x="486" y="375"/>
                    <a:pt x="486" y="243"/>
                  </a:cubicBezTo>
                  <a:cubicBezTo>
                    <a:pt x="486" y="112"/>
                    <a:pt x="375" y="1"/>
                    <a:pt x="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82"/>
            <p:cNvSpPr/>
            <p:nvPr/>
          </p:nvSpPr>
          <p:spPr>
            <a:xfrm>
              <a:off x="2545181" y="4220227"/>
              <a:ext cx="53780" cy="271920"/>
            </a:xfrm>
            <a:custGeom>
              <a:avLst/>
              <a:gdLst/>
              <a:ahLst/>
              <a:cxnLst/>
              <a:rect l="l" t="t" r="r" b="b"/>
              <a:pathLst>
                <a:path w="2047" h="10350" extrusionOk="0">
                  <a:moveTo>
                    <a:pt x="2047" y="1"/>
                  </a:moveTo>
                  <a:lnTo>
                    <a:pt x="2047" y="1"/>
                  </a:lnTo>
                  <a:cubicBezTo>
                    <a:pt x="1630" y="77"/>
                    <a:pt x="1221" y="195"/>
                    <a:pt x="833" y="361"/>
                  </a:cubicBezTo>
                  <a:cubicBezTo>
                    <a:pt x="313" y="1721"/>
                    <a:pt x="0" y="3378"/>
                    <a:pt x="0" y="5175"/>
                  </a:cubicBezTo>
                  <a:cubicBezTo>
                    <a:pt x="0" y="6971"/>
                    <a:pt x="313" y="8636"/>
                    <a:pt x="833" y="9996"/>
                  </a:cubicBezTo>
                  <a:cubicBezTo>
                    <a:pt x="1228" y="10162"/>
                    <a:pt x="1630" y="10280"/>
                    <a:pt x="2047" y="10349"/>
                  </a:cubicBezTo>
                  <a:cubicBezTo>
                    <a:pt x="1707" y="8893"/>
                    <a:pt x="1506" y="7110"/>
                    <a:pt x="1506" y="5175"/>
                  </a:cubicBezTo>
                  <a:cubicBezTo>
                    <a:pt x="1506" y="3247"/>
                    <a:pt x="1707" y="1464"/>
                    <a:pt x="2047" y="1"/>
                  </a:cubicBezTo>
                  <a:close/>
                </a:path>
              </a:pathLst>
            </a:custGeom>
            <a:solidFill>
              <a:srgbClr val="162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82"/>
            <p:cNvSpPr/>
            <p:nvPr/>
          </p:nvSpPr>
          <p:spPr>
            <a:xfrm>
              <a:off x="2545181" y="4344680"/>
              <a:ext cx="53780" cy="147468"/>
            </a:xfrm>
            <a:custGeom>
              <a:avLst/>
              <a:gdLst/>
              <a:ahLst/>
              <a:cxnLst/>
              <a:rect l="l" t="t" r="r" b="b"/>
              <a:pathLst>
                <a:path w="2047" h="5613" extrusionOk="0">
                  <a:moveTo>
                    <a:pt x="7" y="1"/>
                  </a:moveTo>
                  <a:cubicBezTo>
                    <a:pt x="7" y="147"/>
                    <a:pt x="0" y="292"/>
                    <a:pt x="0" y="438"/>
                  </a:cubicBezTo>
                  <a:cubicBezTo>
                    <a:pt x="0" y="2234"/>
                    <a:pt x="313" y="3892"/>
                    <a:pt x="833" y="5259"/>
                  </a:cubicBezTo>
                  <a:cubicBezTo>
                    <a:pt x="1221" y="5418"/>
                    <a:pt x="1630" y="5543"/>
                    <a:pt x="2047" y="5612"/>
                  </a:cubicBezTo>
                  <a:cubicBezTo>
                    <a:pt x="1818" y="4600"/>
                    <a:pt x="1658" y="3573"/>
                    <a:pt x="1582" y="2533"/>
                  </a:cubicBezTo>
                  <a:cubicBezTo>
                    <a:pt x="902" y="1797"/>
                    <a:pt x="368" y="937"/>
                    <a:pt x="7" y="1"/>
                  </a:cubicBezTo>
                  <a:close/>
                </a:path>
              </a:pathLst>
            </a:custGeom>
            <a:solidFill>
              <a:srgbClr val="3F5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82"/>
            <p:cNvSpPr/>
            <p:nvPr/>
          </p:nvSpPr>
          <p:spPr>
            <a:xfrm>
              <a:off x="2623184" y="4217678"/>
              <a:ext cx="49944" cy="277201"/>
            </a:xfrm>
            <a:custGeom>
              <a:avLst/>
              <a:gdLst/>
              <a:ahLst/>
              <a:cxnLst/>
              <a:rect l="l" t="t" r="r" b="b"/>
              <a:pathLst>
                <a:path w="1901" h="10551" extrusionOk="0">
                  <a:moveTo>
                    <a:pt x="617" y="0"/>
                  </a:moveTo>
                  <a:cubicBezTo>
                    <a:pt x="236" y="1436"/>
                    <a:pt x="0" y="3267"/>
                    <a:pt x="0" y="5272"/>
                  </a:cubicBezTo>
                  <a:cubicBezTo>
                    <a:pt x="0" y="7283"/>
                    <a:pt x="229" y="9115"/>
                    <a:pt x="617" y="10550"/>
                  </a:cubicBezTo>
                  <a:cubicBezTo>
                    <a:pt x="1047" y="10530"/>
                    <a:pt x="1484" y="10460"/>
                    <a:pt x="1901" y="10335"/>
                  </a:cubicBezTo>
                  <a:cubicBezTo>
                    <a:pt x="1588" y="8948"/>
                    <a:pt x="1401" y="7193"/>
                    <a:pt x="1401" y="5272"/>
                  </a:cubicBezTo>
                  <a:cubicBezTo>
                    <a:pt x="1401" y="3351"/>
                    <a:pt x="1588" y="1589"/>
                    <a:pt x="1901" y="209"/>
                  </a:cubicBezTo>
                  <a:cubicBezTo>
                    <a:pt x="1484" y="84"/>
                    <a:pt x="1047" y="14"/>
                    <a:pt x="617" y="0"/>
                  </a:cubicBezTo>
                  <a:close/>
                </a:path>
              </a:pathLst>
            </a:custGeom>
            <a:solidFill>
              <a:srgbClr val="162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82"/>
            <p:cNvSpPr/>
            <p:nvPr/>
          </p:nvSpPr>
          <p:spPr>
            <a:xfrm>
              <a:off x="2629542" y="4446748"/>
              <a:ext cx="43586" cy="48131"/>
            </a:xfrm>
            <a:custGeom>
              <a:avLst/>
              <a:gdLst/>
              <a:ahLst/>
              <a:cxnLst/>
              <a:rect l="l" t="t" r="r" b="b"/>
              <a:pathLst>
                <a:path w="1659" h="1832" extrusionOk="0">
                  <a:moveTo>
                    <a:pt x="1" y="0"/>
                  </a:moveTo>
                  <a:cubicBezTo>
                    <a:pt x="91" y="618"/>
                    <a:pt x="216" y="1228"/>
                    <a:pt x="375" y="1831"/>
                  </a:cubicBezTo>
                  <a:cubicBezTo>
                    <a:pt x="805" y="1811"/>
                    <a:pt x="1242" y="1741"/>
                    <a:pt x="1659" y="1616"/>
                  </a:cubicBezTo>
                  <a:cubicBezTo>
                    <a:pt x="1596" y="1339"/>
                    <a:pt x="1541" y="1034"/>
                    <a:pt x="1485" y="729"/>
                  </a:cubicBezTo>
                  <a:cubicBezTo>
                    <a:pt x="965" y="534"/>
                    <a:pt x="466" y="292"/>
                    <a:pt x="1" y="0"/>
                  </a:cubicBezTo>
                  <a:close/>
                </a:path>
              </a:pathLst>
            </a:custGeom>
            <a:solidFill>
              <a:srgbClr val="3F5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82"/>
            <p:cNvSpPr/>
            <p:nvPr/>
          </p:nvSpPr>
          <p:spPr>
            <a:xfrm>
              <a:off x="2694960" y="4243925"/>
              <a:ext cx="48867" cy="224709"/>
            </a:xfrm>
            <a:custGeom>
              <a:avLst/>
              <a:gdLst/>
              <a:ahLst/>
              <a:cxnLst/>
              <a:rect l="l" t="t" r="r" b="b"/>
              <a:pathLst>
                <a:path w="1860" h="8553" extrusionOk="0">
                  <a:moveTo>
                    <a:pt x="778" y="0"/>
                  </a:moveTo>
                  <a:cubicBezTo>
                    <a:pt x="1" y="2796"/>
                    <a:pt x="1" y="5750"/>
                    <a:pt x="778" y="8553"/>
                  </a:cubicBezTo>
                  <a:cubicBezTo>
                    <a:pt x="1187" y="8254"/>
                    <a:pt x="1548" y="7901"/>
                    <a:pt x="1860" y="7505"/>
                  </a:cubicBezTo>
                  <a:cubicBezTo>
                    <a:pt x="1353" y="5383"/>
                    <a:pt x="1353" y="3170"/>
                    <a:pt x="1860" y="1041"/>
                  </a:cubicBezTo>
                  <a:cubicBezTo>
                    <a:pt x="1548" y="645"/>
                    <a:pt x="1187" y="299"/>
                    <a:pt x="778" y="0"/>
                  </a:cubicBezTo>
                  <a:close/>
                </a:path>
              </a:pathLst>
            </a:custGeom>
            <a:solidFill>
              <a:srgbClr val="162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8" name="Google Shape;6858;p82"/>
          <p:cNvGrpSpPr/>
          <p:nvPr/>
        </p:nvGrpSpPr>
        <p:grpSpPr>
          <a:xfrm>
            <a:off x="3601939" y="4161192"/>
            <a:ext cx="275178" cy="388912"/>
            <a:chOff x="3601939" y="4161192"/>
            <a:chExt cx="275178" cy="388912"/>
          </a:xfrm>
        </p:grpSpPr>
        <p:sp>
          <p:nvSpPr>
            <p:cNvPr id="6859" name="Google Shape;6859;p82"/>
            <p:cNvSpPr/>
            <p:nvPr/>
          </p:nvSpPr>
          <p:spPr>
            <a:xfrm>
              <a:off x="3601939" y="4161192"/>
              <a:ext cx="195546" cy="388912"/>
            </a:xfrm>
            <a:custGeom>
              <a:avLst/>
              <a:gdLst/>
              <a:ahLst/>
              <a:cxnLst/>
              <a:rect l="l" t="t" r="r" b="b"/>
              <a:pathLst>
                <a:path w="7443" h="14803" extrusionOk="0">
                  <a:moveTo>
                    <a:pt x="3725" y="0"/>
                  </a:moveTo>
                  <a:cubicBezTo>
                    <a:pt x="2608" y="0"/>
                    <a:pt x="1714" y="916"/>
                    <a:pt x="1734" y="2033"/>
                  </a:cubicBezTo>
                  <a:lnTo>
                    <a:pt x="1734" y="8580"/>
                  </a:lnTo>
                  <a:cubicBezTo>
                    <a:pt x="521" y="9440"/>
                    <a:pt x="0" y="10994"/>
                    <a:pt x="458" y="12416"/>
                  </a:cubicBezTo>
                  <a:cubicBezTo>
                    <a:pt x="909" y="13838"/>
                    <a:pt x="2227" y="14802"/>
                    <a:pt x="3725" y="14802"/>
                  </a:cubicBezTo>
                  <a:cubicBezTo>
                    <a:pt x="5216" y="14802"/>
                    <a:pt x="6534" y="13838"/>
                    <a:pt x="6992" y="12416"/>
                  </a:cubicBezTo>
                  <a:cubicBezTo>
                    <a:pt x="7443" y="10994"/>
                    <a:pt x="6930" y="9440"/>
                    <a:pt x="5709" y="8580"/>
                  </a:cubicBezTo>
                  <a:lnTo>
                    <a:pt x="5709" y="2033"/>
                  </a:lnTo>
                  <a:cubicBezTo>
                    <a:pt x="5737" y="916"/>
                    <a:pt x="4835" y="0"/>
                    <a:pt x="3725" y="0"/>
                  </a:cubicBez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82"/>
            <p:cNvSpPr/>
            <p:nvPr/>
          </p:nvSpPr>
          <p:spPr>
            <a:xfrm>
              <a:off x="3630182" y="4193980"/>
              <a:ext cx="128131" cy="324597"/>
            </a:xfrm>
            <a:custGeom>
              <a:avLst/>
              <a:gdLst/>
              <a:ahLst/>
              <a:cxnLst/>
              <a:rect l="l" t="t" r="r" b="b"/>
              <a:pathLst>
                <a:path w="4877" h="12355" extrusionOk="0">
                  <a:moveTo>
                    <a:pt x="2650" y="1"/>
                  </a:moveTo>
                  <a:cubicBezTo>
                    <a:pt x="2213" y="1"/>
                    <a:pt x="1866" y="348"/>
                    <a:pt x="1866" y="785"/>
                  </a:cubicBezTo>
                  <a:lnTo>
                    <a:pt x="1866" y="7950"/>
                  </a:lnTo>
                  <a:lnTo>
                    <a:pt x="1360" y="8310"/>
                  </a:lnTo>
                  <a:cubicBezTo>
                    <a:pt x="0" y="9274"/>
                    <a:pt x="146" y="11341"/>
                    <a:pt x="1624" y="12104"/>
                  </a:cubicBezTo>
                  <a:cubicBezTo>
                    <a:pt x="1957" y="12276"/>
                    <a:pt x="2305" y="12354"/>
                    <a:pt x="2643" y="12354"/>
                  </a:cubicBezTo>
                  <a:cubicBezTo>
                    <a:pt x="3811" y="12354"/>
                    <a:pt x="4871" y="11418"/>
                    <a:pt x="4877" y="10128"/>
                  </a:cubicBezTo>
                  <a:cubicBezTo>
                    <a:pt x="4870" y="9406"/>
                    <a:pt x="4523" y="8733"/>
                    <a:pt x="3933" y="8310"/>
                  </a:cubicBezTo>
                  <a:lnTo>
                    <a:pt x="3434" y="7950"/>
                  </a:lnTo>
                  <a:lnTo>
                    <a:pt x="3434" y="785"/>
                  </a:lnTo>
                  <a:cubicBezTo>
                    <a:pt x="3434" y="348"/>
                    <a:pt x="3080" y="1"/>
                    <a:pt x="2650" y="1"/>
                  </a:cubicBezTo>
                  <a:close/>
                </a:path>
              </a:pathLst>
            </a:custGeom>
            <a:solidFill>
              <a:srgbClr val="A5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82"/>
            <p:cNvSpPr/>
            <p:nvPr/>
          </p:nvSpPr>
          <p:spPr>
            <a:xfrm>
              <a:off x="3636383" y="4193980"/>
              <a:ext cx="63448" cy="324597"/>
            </a:xfrm>
            <a:custGeom>
              <a:avLst/>
              <a:gdLst/>
              <a:ahLst/>
              <a:cxnLst/>
              <a:rect l="l" t="t" r="r" b="b"/>
              <a:pathLst>
                <a:path w="2415" h="12355" extrusionOk="0">
                  <a:moveTo>
                    <a:pt x="2407" y="1"/>
                  </a:moveTo>
                  <a:cubicBezTo>
                    <a:pt x="1977" y="1"/>
                    <a:pt x="1630" y="354"/>
                    <a:pt x="1630" y="785"/>
                  </a:cubicBezTo>
                  <a:lnTo>
                    <a:pt x="1630" y="7950"/>
                  </a:lnTo>
                  <a:lnTo>
                    <a:pt x="1124" y="8310"/>
                  </a:lnTo>
                  <a:cubicBezTo>
                    <a:pt x="333" y="8872"/>
                    <a:pt x="0" y="9878"/>
                    <a:pt x="292" y="10800"/>
                  </a:cubicBezTo>
                  <a:cubicBezTo>
                    <a:pt x="590" y="11723"/>
                    <a:pt x="1443" y="12354"/>
                    <a:pt x="2414" y="12354"/>
                  </a:cubicBezTo>
                  <a:cubicBezTo>
                    <a:pt x="1714" y="12354"/>
                    <a:pt x="1145" y="11355"/>
                    <a:pt x="1138" y="10128"/>
                  </a:cubicBezTo>
                  <a:cubicBezTo>
                    <a:pt x="1138" y="9295"/>
                    <a:pt x="1492" y="8504"/>
                    <a:pt x="2116" y="7950"/>
                  </a:cubicBezTo>
                  <a:lnTo>
                    <a:pt x="2116" y="785"/>
                  </a:lnTo>
                  <a:cubicBezTo>
                    <a:pt x="2116" y="354"/>
                    <a:pt x="2164" y="1"/>
                    <a:pt x="2407" y="1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82"/>
            <p:cNvSpPr/>
            <p:nvPr/>
          </p:nvSpPr>
          <p:spPr>
            <a:xfrm>
              <a:off x="3679207" y="4193980"/>
              <a:ext cx="41195" cy="89326"/>
            </a:xfrm>
            <a:custGeom>
              <a:avLst/>
              <a:gdLst/>
              <a:ahLst/>
              <a:cxnLst/>
              <a:rect l="l" t="t" r="r" b="b"/>
              <a:pathLst>
                <a:path w="1568" h="3400" extrusionOk="0">
                  <a:moveTo>
                    <a:pt x="784" y="1"/>
                  </a:moveTo>
                  <a:cubicBezTo>
                    <a:pt x="347" y="1"/>
                    <a:pt x="0" y="348"/>
                    <a:pt x="0" y="785"/>
                  </a:cubicBezTo>
                  <a:lnTo>
                    <a:pt x="0" y="3399"/>
                  </a:lnTo>
                  <a:lnTo>
                    <a:pt x="1568" y="3399"/>
                  </a:lnTo>
                  <a:lnTo>
                    <a:pt x="1568" y="785"/>
                  </a:lnTo>
                  <a:cubicBezTo>
                    <a:pt x="1568" y="348"/>
                    <a:pt x="1214" y="1"/>
                    <a:pt x="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82"/>
            <p:cNvSpPr/>
            <p:nvPr/>
          </p:nvSpPr>
          <p:spPr>
            <a:xfrm>
              <a:off x="3679207" y="4368010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2"/>
                  </a:lnTo>
                  <a:lnTo>
                    <a:pt x="1568" y="45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82"/>
            <p:cNvSpPr/>
            <p:nvPr/>
          </p:nvSpPr>
          <p:spPr>
            <a:xfrm>
              <a:off x="3679207" y="4322637"/>
              <a:ext cx="41195" cy="12059"/>
            </a:xfrm>
            <a:custGeom>
              <a:avLst/>
              <a:gdLst/>
              <a:ahLst/>
              <a:cxnLst/>
              <a:rect l="l" t="t" r="r" b="b"/>
              <a:pathLst>
                <a:path w="1568" h="459" extrusionOk="0">
                  <a:moveTo>
                    <a:pt x="0" y="1"/>
                  </a:moveTo>
                  <a:lnTo>
                    <a:pt x="0" y="458"/>
                  </a:lnTo>
                  <a:lnTo>
                    <a:pt x="1568" y="458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82"/>
            <p:cNvSpPr/>
            <p:nvPr/>
          </p:nvSpPr>
          <p:spPr>
            <a:xfrm>
              <a:off x="3679207" y="4277448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82"/>
            <p:cNvSpPr/>
            <p:nvPr/>
          </p:nvSpPr>
          <p:spPr>
            <a:xfrm>
              <a:off x="3679207" y="4232076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82"/>
            <p:cNvSpPr/>
            <p:nvPr/>
          </p:nvSpPr>
          <p:spPr>
            <a:xfrm>
              <a:off x="3811489" y="4211846"/>
              <a:ext cx="65629" cy="111921"/>
            </a:xfrm>
            <a:custGeom>
              <a:avLst/>
              <a:gdLst/>
              <a:ahLst/>
              <a:cxnLst/>
              <a:rect l="l" t="t" r="r" b="b"/>
              <a:pathLst>
                <a:path w="2498" h="4260" extrusionOk="0">
                  <a:moveTo>
                    <a:pt x="1243" y="0"/>
                  </a:moveTo>
                  <a:cubicBezTo>
                    <a:pt x="452" y="0"/>
                    <a:pt x="1" y="465"/>
                    <a:pt x="1" y="1270"/>
                  </a:cubicBezTo>
                  <a:lnTo>
                    <a:pt x="1" y="2990"/>
                  </a:lnTo>
                  <a:cubicBezTo>
                    <a:pt x="1" y="3427"/>
                    <a:pt x="119" y="3753"/>
                    <a:pt x="362" y="3968"/>
                  </a:cubicBezTo>
                  <a:cubicBezTo>
                    <a:pt x="577" y="4155"/>
                    <a:pt x="875" y="4259"/>
                    <a:pt x="1243" y="4259"/>
                  </a:cubicBezTo>
                  <a:cubicBezTo>
                    <a:pt x="1978" y="4259"/>
                    <a:pt x="2498" y="3836"/>
                    <a:pt x="2498" y="3226"/>
                  </a:cubicBezTo>
                  <a:cubicBezTo>
                    <a:pt x="2498" y="2990"/>
                    <a:pt x="2401" y="2941"/>
                    <a:pt x="2241" y="2941"/>
                  </a:cubicBezTo>
                  <a:cubicBezTo>
                    <a:pt x="2082" y="2941"/>
                    <a:pt x="1999" y="3004"/>
                    <a:pt x="1985" y="3122"/>
                  </a:cubicBezTo>
                  <a:cubicBezTo>
                    <a:pt x="1950" y="3385"/>
                    <a:pt x="1901" y="3788"/>
                    <a:pt x="1270" y="3788"/>
                  </a:cubicBezTo>
                  <a:cubicBezTo>
                    <a:pt x="757" y="3788"/>
                    <a:pt x="507" y="3531"/>
                    <a:pt x="507" y="2990"/>
                  </a:cubicBezTo>
                  <a:lnTo>
                    <a:pt x="507" y="1270"/>
                  </a:lnTo>
                  <a:cubicBezTo>
                    <a:pt x="507" y="736"/>
                    <a:pt x="757" y="465"/>
                    <a:pt x="1256" y="465"/>
                  </a:cubicBezTo>
                  <a:cubicBezTo>
                    <a:pt x="1832" y="465"/>
                    <a:pt x="1971" y="812"/>
                    <a:pt x="1985" y="1110"/>
                  </a:cubicBezTo>
                  <a:cubicBezTo>
                    <a:pt x="1992" y="1228"/>
                    <a:pt x="2082" y="1291"/>
                    <a:pt x="2241" y="1291"/>
                  </a:cubicBezTo>
                  <a:cubicBezTo>
                    <a:pt x="2401" y="1291"/>
                    <a:pt x="2498" y="1249"/>
                    <a:pt x="2498" y="1013"/>
                  </a:cubicBezTo>
                  <a:cubicBezTo>
                    <a:pt x="2498" y="417"/>
                    <a:pt x="1985" y="0"/>
                    <a:pt x="1243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82"/>
            <p:cNvSpPr/>
            <p:nvPr/>
          </p:nvSpPr>
          <p:spPr>
            <a:xfrm>
              <a:off x="3774497" y="4175485"/>
              <a:ext cx="45241" cy="38936"/>
            </a:xfrm>
            <a:custGeom>
              <a:avLst/>
              <a:gdLst/>
              <a:ahLst/>
              <a:cxnLst/>
              <a:rect l="l" t="t" r="r" b="b"/>
              <a:pathLst>
                <a:path w="1722" h="1482" extrusionOk="0">
                  <a:moveTo>
                    <a:pt x="986" y="453"/>
                  </a:moveTo>
                  <a:cubicBezTo>
                    <a:pt x="1131" y="453"/>
                    <a:pt x="1270" y="566"/>
                    <a:pt x="1270" y="739"/>
                  </a:cubicBezTo>
                  <a:cubicBezTo>
                    <a:pt x="1270" y="899"/>
                    <a:pt x="1145" y="1031"/>
                    <a:pt x="986" y="1031"/>
                  </a:cubicBezTo>
                  <a:cubicBezTo>
                    <a:pt x="729" y="1031"/>
                    <a:pt x="604" y="719"/>
                    <a:pt x="785" y="538"/>
                  </a:cubicBezTo>
                  <a:cubicBezTo>
                    <a:pt x="843" y="480"/>
                    <a:pt x="915" y="453"/>
                    <a:pt x="986" y="453"/>
                  </a:cubicBezTo>
                  <a:close/>
                  <a:moveTo>
                    <a:pt x="983" y="1"/>
                  </a:moveTo>
                  <a:cubicBezTo>
                    <a:pt x="801" y="1"/>
                    <a:pt x="616" y="68"/>
                    <a:pt x="466" y="219"/>
                  </a:cubicBezTo>
                  <a:cubicBezTo>
                    <a:pt x="1" y="684"/>
                    <a:pt x="327" y="1482"/>
                    <a:pt x="986" y="1482"/>
                  </a:cubicBezTo>
                  <a:cubicBezTo>
                    <a:pt x="1395" y="1482"/>
                    <a:pt x="1721" y="1149"/>
                    <a:pt x="1721" y="739"/>
                  </a:cubicBezTo>
                  <a:cubicBezTo>
                    <a:pt x="1721" y="294"/>
                    <a:pt x="1360" y="1"/>
                    <a:pt x="983" y="1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9" name="Google Shape;6869;p82"/>
          <p:cNvGrpSpPr/>
          <p:nvPr/>
        </p:nvGrpSpPr>
        <p:grpSpPr>
          <a:xfrm>
            <a:off x="836023" y="3215146"/>
            <a:ext cx="375802" cy="371677"/>
            <a:chOff x="836023" y="3215146"/>
            <a:chExt cx="375802" cy="371677"/>
          </a:xfrm>
        </p:grpSpPr>
        <p:sp>
          <p:nvSpPr>
            <p:cNvPr id="6870" name="Google Shape;6870;p82"/>
            <p:cNvSpPr/>
            <p:nvPr/>
          </p:nvSpPr>
          <p:spPr>
            <a:xfrm>
              <a:off x="907274" y="3284847"/>
              <a:ext cx="232748" cy="231645"/>
            </a:xfrm>
            <a:custGeom>
              <a:avLst/>
              <a:gdLst/>
              <a:ahLst/>
              <a:cxnLst/>
              <a:rect l="l" t="t" r="r" b="b"/>
              <a:pathLst>
                <a:path w="8859" h="8817" extrusionOk="0">
                  <a:moveTo>
                    <a:pt x="4413" y="0"/>
                  </a:moveTo>
                  <a:cubicBezTo>
                    <a:pt x="1978" y="0"/>
                    <a:pt x="1" y="1981"/>
                    <a:pt x="8" y="4418"/>
                  </a:cubicBezTo>
                  <a:lnTo>
                    <a:pt x="8" y="4536"/>
                  </a:lnTo>
                  <a:lnTo>
                    <a:pt x="8" y="4578"/>
                  </a:lnTo>
                  <a:lnTo>
                    <a:pt x="8" y="4661"/>
                  </a:lnTo>
                  <a:lnTo>
                    <a:pt x="8" y="4703"/>
                  </a:lnTo>
                  <a:cubicBezTo>
                    <a:pt x="8" y="4724"/>
                    <a:pt x="8" y="4751"/>
                    <a:pt x="8" y="4779"/>
                  </a:cubicBezTo>
                  <a:cubicBezTo>
                    <a:pt x="15" y="4800"/>
                    <a:pt x="8" y="4807"/>
                    <a:pt x="15" y="4828"/>
                  </a:cubicBezTo>
                  <a:cubicBezTo>
                    <a:pt x="22" y="4842"/>
                    <a:pt x="15" y="4869"/>
                    <a:pt x="22" y="4897"/>
                  </a:cubicBezTo>
                  <a:cubicBezTo>
                    <a:pt x="29" y="4918"/>
                    <a:pt x="22" y="4932"/>
                    <a:pt x="29" y="4946"/>
                  </a:cubicBezTo>
                  <a:cubicBezTo>
                    <a:pt x="36" y="4960"/>
                    <a:pt x="36" y="4987"/>
                    <a:pt x="36" y="5015"/>
                  </a:cubicBezTo>
                  <a:lnTo>
                    <a:pt x="43" y="5064"/>
                  </a:lnTo>
                  <a:cubicBezTo>
                    <a:pt x="43" y="5084"/>
                    <a:pt x="50" y="5105"/>
                    <a:pt x="56" y="5126"/>
                  </a:cubicBezTo>
                  <a:lnTo>
                    <a:pt x="63" y="5175"/>
                  </a:lnTo>
                  <a:cubicBezTo>
                    <a:pt x="63" y="5202"/>
                    <a:pt x="70" y="5223"/>
                    <a:pt x="77" y="5244"/>
                  </a:cubicBezTo>
                  <a:lnTo>
                    <a:pt x="84" y="5292"/>
                  </a:lnTo>
                  <a:cubicBezTo>
                    <a:pt x="91" y="5313"/>
                    <a:pt x="91" y="5334"/>
                    <a:pt x="98" y="5362"/>
                  </a:cubicBezTo>
                  <a:lnTo>
                    <a:pt x="105" y="5403"/>
                  </a:lnTo>
                  <a:cubicBezTo>
                    <a:pt x="112" y="5431"/>
                    <a:pt x="119" y="5452"/>
                    <a:pt x="126" y="5473"/>
                  </a:cubicBezTo>
                  <a:lnTo>
                    <a:pt x="133" y="5514"/>
                  </a:lnTo>
                  <a:cubicBezTo>
                    <a:pt x="140" y="5542"/>
                    <a:pt x="154" y="5577"/>
                    <a:pt x="160" y="5605"/>
                  </a:cubicBezTo>
                  <a:lnTo>
                    <a:pt x="167" y="5625"/>
                  </a:lnTo>
                  <a:cubicBezTo>
                    <a:pt x="174" y="5667"/>
                    <a:pt x="188" y="5702"/>
                    <a:pt x="195" y="5736"/>
                  </a:cubicBezTo>
                  <a:lnTo>
                    <a:pt x="209" y="5771"/>
                  </a:lnTo>
                  <a:cubicBezTo>
                    <a:pt x="216" y="5792"/>
                    <a:pt x="223" y="5820"/>
                    <a:pt x="230" y="5847"/>
                  </a:cubicBezTo>
                  <a:lnTo>
                    <a:pt x="251" y="5889"/>
                  </a:lnTo>
                  <a:lnTo>
                    <a:pt x="271" y="5951"/>
                  </a:lnTo>
                  <a:lnTo>
                    <a:pt x="285" y="6000"/>
                  </a:lnTo>
                  <a:lnTo>
                    <a:pt x="313" y="6055"/>
                  </a:lnTo>
                  <a:lnTo>
                    <a:pt x="327" y="6104"/>
                  </a:lnTo>
                  <a:lnTo>
                    <a:pt x="355" y="6166"/>
                  </a:lnTo>
                  <a:lnTo>
                    <a:pt x="376" y="6208"/>
                  </a:lnTo>
                  <a:lnTo>
                    <a:pt x="403" y="6264"/>
                  </a:lnTo>
                  <a:lnTo>
                    <a:pt x="424" y="6312"/>
                  </a:lnTo>
                  <a:lnTo>
                    <a:pt x="452" y="6368"/>
                  </a:lnTo>
                  <a:lnTo>
                    <a:pt x="473" y="6409"/>
                  </a:lnTo>
                  <a:lnTo>
                    <a:pt x="500" y="6472"/>
                  </a:lnTo>
                  <a:lnTo>
                    <a:pt x="521" y="6513"/>
                  </a:lnTo>
                  <a:lnTo>
                    <a:pt x="556" y="6569"/>
                  </a:lnTo>
                  <a:lnTo>
                    <a:pt x="577" y="6610"/>
                  </a:lnTo>
                  <a:lnTo>
                    <a:pt x="618" y="6680"/>
                  </a:lnTo>
                  <a:lnTo>
                    <a:pt x="632" y="6707"/>
                  </a:lnTo>
                  <a:cubicBezTo>
                    <a:pt x="653" y="6735"/>
                    <a:pt x="674" y="6770"/>
                    <a:pt x="695" y="6805"/>
                  </a:cubicBezTo>
                  <a:lnTo>
                    <a:pt x="702" y="6818"/>
                  </a:lnTo>
                  <a:lnTo>
                    <a:pt x="757" y="6895"/>
                  </a:lnTo>
                  <a:lnTo>
                    <a:pt x="778" y="6929"/>
                  </a:lnTo>
                  <a:lnTo>
                    <a:pt x="819" y="6985"/>
                  </a:lnTo>
                  <a:lnTo>
                    <a:pt x="847" y="7020"/>
                  </a:lnTo>
                  <a:lnTo>
                    <a:pt x="882" y="7075"/>
                  </a:lnTo>
                  <a:lnTo>
                    <a:pt x="910" y="7110"/>
                  </a:lnTo>
                  <a:lnTo>
                    <a:pt x="951" y="7165"/>
                  </a:lnTo>
                  <a:lnTo>
                    <a:pt x="986" y="7200"/>
                  </a:lnTo>
                  <a:lnTo>
                    <a:pt x="1028" y="7248"/>
                  </a:lnTo>
                  <a:lnTo>
                    <a:pt x="1055" y="7290"/>
                  </a:lnTo>
                  <a:lnTo>
                    <a:pt x="1097" y="7339"/>
                  </a:lnTo>
                  <a:lnTo>
                    <a:pt x="1125" y="7373"/>
                  </a:lnTo>
                  <a:lnTo>
                    <a:pt x="1173" y="7422"/>
                  </a:lnTo>
                  <a:lnTo>
                    <a:pt x="1201" y="7457"/>
                  </a:lnTo>
                  <a:lnTo>
                    <a:pt x="1249" y="7505"/>
                  </a:lnTo>
                  <a:lnTo>
                    <a:pt x="1277" y="7533"/>
                  </a:lnTo>
                  <a:lnTo>
                    <a:pt x="1333" y="7588"/>
                  </a:lnTo>
                  <a:lnTo>
                    <a:pt x="1360" y="7609"/>
                  </a:lnTo>
                  <a:lnTo>
                    <a:pt x="1444" y="7685"/>
                  </a:lnTo>
                  <a:lnTo>
                    <a:pt x="1527" y="7762"/>
                  </a:lnTo>
                  <a:cubicBezTo>
                    <a:pt x="1728" y="7935"/>
                    <a:pt x="1936" y="8088"/>
                    <a:pt x="2165" y="8220"/>
                  </a:cubicBezTo>
                  <a:lnTo>
                    <a:pt x="2179" y="8226"/>
                  </a:lnTo>
                  <a:lnTo>
                    <a:pt x="2269" y="8282"/>
                  </a:lnTo>
                  <a:lnTo>
                    <a:pt x="2290" y="8296"/>
                  </a:lnTo>
                  <a:lnTo>
                    <a:pt x="2408" y="8351"/>
                  </a:lnTo>
                  <a:lnTo>
                    <a:pt x="2436" y="8365"/>
                  </a:lnTo>
                  <a:lnTo>
                    <a:pt x="2526" y="8414"/>
                  </a:lnTo>
                  <a:lnTo>
                    <a:pt x="2560" y="8428"/>
                  </a:lnTo>
                  <a:lnTo>
                    <a:pt x="2658" y="8469"/>
                  </a:lnTo>
                  <a:lnTo>
                    <a:pt x="2678" y="8483"/>
                  </a:lnTo>
                  <a:lnTo>
                    <a:pt x="2796" y="8532"/>
                  </a:lnTo>
                  <a:lnTo>
                    <a:pt x="2831" y="8539"/>
                  </a:lnTo>
                  <a:lnTo>
                    <a:pt x="2921" y="8573"/>
                  </a:lnTo>
                  <a:lnTo>
                    <a:pt x="2963" y="8587"/>
                  </a:lnTo>
                  <a:lnTo>
                    <a:pt x="3067" y="8622"/>
                  </a:lnTo>
                  <a:lnTo>
                    <a:pt x="3088" y="8629"/>
                  </a:lnTo>
                  <a:lnTo>
                    <a:pt x="3212" y="8670"/>
                  </a:lnTo>
                  <a:lnTo>
                    <a:pt x="3247" y="8677"/>
                  </a:lnTo>
                  <a:lnTo>
                    <a:pt x="3344" y="8698"/>
                  </a:lnTo>
                  <a:lnTo>
                    <a:pt x="3379" y="8712"/>
                  </a:lnTo>
                  <a:lnTo>
                    <a:pt x="3497" y="8740"/>
                  </a:lnTo>
                  <a:lnTo>
                    <a:pt x="3511" y="8740"/>
                  </a:lnTo>
                  <a:lnTo>
                    <a:pt x="3642" y="8761"/>
                  </a:lnTo>
                  <a:lnTo>
                    <a:pt x="3677" y="8767"/>
                  </a:lnTo>
                  <a:lnTo>
                    <a:pt x="3781" y="8781"/>
                  </a:lnTo>
                  <a:lnTo>
                    <a:pt x="3816" y="8788"/>
                  </a:lnTo>
                  <a:lnTo>
                    <a:pt x="3941" y="8802"/>
                  </a:lnTo>
                  <a:lnTo>
                    <a:pt x="3955" y="8802"/>
                  </a:lnTo>
                  <a:lnTo>
                    <a:pt x="4086" y="8816"/>
                  </a:lnTo>
                  <a:lnTo>
                    <a:pt x="4725" y="8816"/>
                  </a:lnTo>
                  <a:lnTo>
                    <a:pt x="4863" y="8802"/>
                  </a:lnTo>
                  <a:lnTo>
                    <a:pt x="4870" y="8802"/>
                  </a:lnTo>
                  <a:lnTo>
                    <a:pt x="4995" y="8788"/>
                  </a:lnTo>
                  <a:lnTo>
                    <a:pt x="5037" y="8781"/>
                  </a:lnTo>
                  <a:lnTo>
                    <a:pt x="5134" y="8767"/>
                  </a:lnTo>
                  <a:lnTo>
                    <a:pt x="5168" y="8761"/>
                  </a:lnTo>
                  <a:lnTo>
                    <a:pt x="5300" y="8740"/>
                  </a:lnTo>
                  <a:lnTo>
                    <a:pt x="5314" y="8740"/>
                  </a:lnTo>
                  <a:lnTo>
                    <a:pt x="5432" y="8712"/>
                  </a:lnTo>
                  <a:lnTo>
                    <a:pt x="5467" y="8698"/>
                  </a:lnTo>
                  <a:lnTo>
                    <a:pt x="5564" y="8677"/>
                  </a:lnTo>
                  <a:lnTo>
                    <a:pt x="5598" y="8670"/>
                  </a:lnTo>
                  <a:lnTo>
                    <a:pt x="5723" y="8629"/>
                  </a:lnTo>
                  <a:lnTo>
                    <a:pt x="5744" y="8622"/>
                  </a:lnTo>
                  <a:lnTo>
                    <a:pt x="5848" y="8587"/>
                  </a:lnTo>
                  <a:lnTo>
                    <a:pt x="5890" y="8573"/>
                  </a:lnTo>
                  <a:lnTo>
                    <a:pt x="5980" y="8539"/>
                  </a:lnTo>
                  <a:lnTo>
                    <a:pt x="6015" y="8532"/>
                  </a:lnTo>
                  <a:lnTo>
                    <a:pt x="6133" y="8483"/>
                  </a:lnTo>
                  <a:lnTo>
                    <a:pt x="6188" y="8476"/>
                  </a:lnTo>
                  <a:lnTo>
                    <a:pt x="6285" y="8428"/>
                  </a:lnTo>
                  <a:lnTo>
                    <a:pt x="6320" y="8414"/>
                  </a:lnTo>
                  <a:lnTo>
                    <a:pt x="6410" y="8365"/>
                  </a:lnTo>
                  <a:lnTo>
                    <a:pt x="6438" y="8358"/>
                  </a:lnTo>
                  <a:lnTo>
                    <a:pt x="6556" y="8296"/>
                  </a:lnTo>
                  <a:lnTo>
                    <a:pt x="6576" y="8282"/>
                  </a:lnTo>
                  <a:lnTo>
                    <a:pt x="6667" y="8233"/>
                  </a:lnTo>
                  <a:lnTo>
                    <a:pt x="6681" y="8220"/>
                  </a:lnTo>
                  <a:cubicBezTo>
                    <a:pt x="6909" y="8088"/>
                    <a:pt x="7117" y="7935"/>
                    <a:pt x="7319" y="7762"/>
                  </a:cubicBezTo>
                  <a:lnTo>
                    <a:pt x="7402" y="7692"/>
                  </a:lnTo>
                  <a:lnTo>
                    <a:pt x="7485" y="7616"/>
                  </a:lnTo>
                  <a:lnTo>
                    <a:pt x="7513" y="7588"/>
                  </a:lnTo>
                  <a:lnTo>
                    <a:pt x="7568" y="7533"/>
                  </a:lnTo>
                  <a:lnTo>
                    <a:pt x="7603" y="7505"/>
                  </a:lnTo>
                  <a:lnTo>
                    <a:pt x="7652" y="7457"/>
                  </a:lnTo>
                  <a:lnTo>
                    <a:pt x="7679" y="7422"/>
                  </a:lnTo>
                  <a:lnTo>
                    <a:pt x="7728" y="7373"/>
                  </a:lnTo>
                  <a:lnTo>
                    <a:pt x="7756" y="7339"/>
                  </a:lnTo>
                  <a:lnTo>
                    <a:pt x="7797" y="7290"/>
                  </a:lnTo>
                  <a:lnTo>
                    <a:pt x="7832" y="7248"/>
                  </a:lnTo>
                  <a:lnTo>
                    <a:pt x="7874" y="7200"/>
                  </a:lnTo>
                  <a:lnTo>
                    <a:pt x="7901" y="7165"/>
                  </a:lnTo>
                  <a:lnTo>
                    <a:pt x="7943" y="7110"/>
                  </a:lnTo>
                  <a:lnTo>
                    <a:pt x="7971" y="7075"/>
                  </a:lnTo>
                  <a:lnTo>
                    <a:pt x="8012" y="7020"/>
                  </a:lnTo>
                  <a:lnTo>
                    <a:pt x="8033" y="6985"/>
                  </a:lnTo>
                  <a:lnTo>
                    <a:pt x="8082" y="6929"/>
                  </a:lnTo>
                  <a:lnTo>
                    <a:pt x="8102" y="6895"/>
                  </a:lnTo>
                  <a:lnTo>
                    <a:pt x="8151" y="6818"/>
                  </a:lnTo>
                  <a:lnTo>
                    <a:pt x="8165" y="6805"/>
                  </a:lnTo>
                  <a:cubicBezTo>
                    <a:pt x="8186" y="6770"/>
                    <a:pt x="8200" y="6742"/>
                    <a:pt x="8220" y="6707"/>
                  </a:cubicBezTo>
                  <a:lnTo>
                    <a:pt x="8241" y="6680"/>
                  </a:lnTo>
                  <a:lnTo>
                    <a:pt x="8276" y="6610"/>
                  </a:lnTo>
                  <a:lnTo>
                    <a:pt x="8297" y="6569"/>
                  </a:lnTo>
                  <a:lnTo>
                    <a:pt x="8331" y="6513"/>
                  </a:lnTo>
                  <a:lnTo>
                    <a:pt x="8352" y="6472"/>
                  </a:lnTo>
                  <a:lnTo>
                    <a:pt x="8387" y="6409"/>
                  </a:lnTo>
                  <a:lnTo>
                    <a:pt x="8408" y="6368"/>
                  </a:lnTo>
                  <a:lnTo>
                    <a:pt x="8435" y="6312"/>
                  </a:lnTo>
                  <a:lnTo>
                    <a:pt x="8456" y="6264"/>
                  </a:lnTo>
                  <a:lnTo>
                    <a:pt x="8477" y="6208"/>
                  </a:lnTo>
                  <a:lnTo>
                    <a:pt x="8498" y="6166"/>
                  </a:lnTo>
                  <a:lnTo>
                    <a:pt x="8526" y="6104"/>
                  </a:lnTo>
                  <a:lnTo>
                    <a:pt x="8546" y="6055"/>
                  </a:lnTo>
                  <a:lnTo>
                    <a:pt x="8567" y="6000"/>
                  </a:lnTo>
                  <a:lnTo>
                    <a:pt x="8581" y="5951"/>
                  </a:lnTo>
                  <a:lnTo>
                    <a:pt x="8609" y="5889"/>
                  </a:lnTo>
                  <a:lnTo>
                    <a:pt x="8623" y="5847"/>
                  </a:lnTo>
                  <a:cubicBezTo>
                    <a:pt x="8630" y="5820"/>
                    <a:pt x="8637" y="5792"/>
                    <a:pt x="8650" y="5771"/>
                  </a:cubicBezTo>
                  <a:lnTo>
                    <a:pt x="8657" y="5736"/>
                  </a:lnTo>
                  <a:cubicBezTo>
                    <a:pt x="8671" y="5702"/>
                    <a:pt x="8678" y="5667"/>
                    <a:pt x="8692" y="5625"/>
                  </a:cubicBezTo>
                  <a:lnTo>
                    <a:pt x="8699" y="5605"/>
                  </a:lnTo>
                  <a:cubicBezTo>
                    <a:pt x="8706" y="5577"/>
                    <a:pt x="8713" y="5549"/>
                    <a:pt x="8720" y="5514"/>
                  </a:cubicBezTo>
                  <a:lnTo>
                    <a:pt x="8727" y="5473"/>
                  </a:lnTo>
                  <a:cubicBezTo>
                    <a:pt x="8734" y="5452"/>
                    <a:pt x="8741" y="5431"/>
                    <a:pt x="8747" y="5403"/>
                  </a:cubicBezTo>
                  <a:lnTo>
                    <a:pt x="8754" y="5362"/>
                  </a:lnTo>
                  <a:cubicBezTo>
                    <a:pt x="8761" y="5334"/>
                    <a:pt x="8768" y="5313"/>
                    <a:pt x="8768" y="5292"/>
                  </a:cubicBezTo>
                  <a:lnTo>
                    <a:pt x="8782" y="5244"/>
                  </a:lnTo>
                  <a:lnTo>
                    <a:pt x="8796" y="5175"/>
                  </a:lnTo>
                  <a:lnTo>
                    <a:pt x="8803" y="5126"/>
                  </a:lnTo>
                  <a:lnTo>
                    <a:pt x="8810" y="5064"/>
                  </a:lnTo>
                  <a:cubicBezTo>
                    <a:pt x="8810" y="5043"/>
                    <a:pt x="8817" y="5029"/>
                    <a:pt x="8817" y="5015"/>
                  </a:cubicBezTo>
                  <a:cubicBezTo>
                    <a:pt x="8817" y="4994"/>
                    <a:pt x="8824" y="4966"/>
                    <a:pt x="8824" y="4946"/>
                  </a:cubicBezTo>
                  <a:cubicBezTo>
                    <a:pt x="8831" y="4925"/>
                    <a:pt x="8824" y="4911"/>
                    <a:pt x="8831" y="4897"/>
                  </a:cubicBezTo>
                  <a:cubicBezTo>
                    <a:pt x="8838" y="4876"/>
                    <a:pt x="8838" y="4849"/>
                    <a:pt x="8838" y="4828"/>
                  </a:cubicBezTo>
                  <a:cubicBezTo>
                    <a:pt x="8845" y="4807"/>
                    <a:pt x="8838" y="4793"/>
                    <a:pt x="8845" y="4779"/>
                  </a:cubicBezTo>
                  <a:cubicBezTo>
                    <a:pt x="8852" y="4758"/>
                    <a:pt x="8845" y="4731"/>
                    <a:pt x="8852" y="4703"/>
                  </a:cubicBezTo>
                  <a:cubicBezTo>
                    <a:pt x="8858" y="4682"/>
                    <a:pt x="8852" y="4675"/>
                    <a:pt x="8852" y="4661"/>
                  </a:cubicBezTo>
                  <a:lnTo>
                    <a:pt x="8852" y="4578"/>
                  </a:lnTo>
                  <a:lnTo>
                    <a:pt x="8852" y="4536"/>
                  </a:lnTo>
                  <a:lnTo>
                    <a:pt x="8852" y="4418"/>
                  </a:lnTo>
                  <a:cubicBezTo>
                    <a:pt x="8852" y="1981"/>
                    <a:pt x="6882" y="0"/>
                    <a:pt x="4439" y="0"/>
                  </a:cubicBezTo>
                  <a:cubicBezTo>
                    <a:pt x="4435" y="0"/>
                    <a:pt x="4431" y="0"/>
                    <a:pt x="4426" y="0"/>
                  </a:cubicBezTo>
                  <a:cubicBezTo>
                    <a:pt x="4422" y="0"/>
                    <a:pt x="4418" y="0"/>
                    <a:pt x="4413" y="0"/>
                  </a:cubicBezTo>
                  <a:close/>
                </a:path>
              </a:pathLst>
            </a:custGeom>
            <a:solidFill>
              <a:srgbClr val="8D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82"/>
            <p:cNvSpPr/>
            <p:nvPr/>
          </p:nvSpPr>
          <p:spPr>
            <a:xfrm>
              <a:off x="953198" y="3284847"/>
              <a:ext cx="186456" cy="221976"/>
            </a:xfrm>
            <a:custGeom>
              <a:avLst/>
              <a:gdLst/>
              <a:ahLst/>
              <a:cxnLst/>
              <a:rect l="l" t="t" r="r" b="b"/>
              <a:pathLst>
                <a:path w="7097" h="8449" extrusionOk="0">
                  <a:moveTo>
                    <a:pt x="2692" y="0"/>
                  </a:moveTo>
                  <a:cubicBezTo>
                    <a:pt x="2435" y="0"/>
                    <a:pt x="2172" y="21"/>
                    <a:pt x="1915" y="70"/>
                  </a:cubicBezTo>
                  <a:cubicBezTo>
                    <a:pt x="535" y="1332"/>
                    <a:pt x="1" y="3288"/>
                    <a:pt x="556" y="5077"/>
                  </a:cubicBezTo>
                  <a:cubicBezTo>
                    <a:pt x="1104" y="6874"/>
                    <a:pt x="2644" y="8185"/>
                    <a:pt x="4502" y="8448"/>
                  </a:cubicBezTo>
                  <a:lnTo>
                    <a:pt x="4537" y="8435"/>
                  </a:lnTo>
                  <a:lnTo>
                    <a:pt x="4579" y="8414"/>
                  </a:lnTo>
                  <a:lnTo>
                    <a:pt x="4669" y="8372"/>
                  </a:lnTo>
                  <a:lnTo>
                    <a:pt x="4697" y="8358"/>
                  </a:lnTo>
                  <a:lnTo>
                    <a:pt x="4808" y="8303"/>
                  </a:lnTo>
                  <a:lnTo>
                    <a:pt x="4828" y="8289"/>
                  </a:lnTo>
                  <a:lnTo>
                    <a:pt x="4919" y="8233"/>
                  </a:lnTo>
                  <a:lnTo>
                    <a:pt x="4933" y="8226"/>
                  </a:lnTo>
                  <a:cubicBezTo>
                    <a:pt x="5161" y="8095"/>
                    <a:pt x="5376" y="7942"/>
                    <a:pt x="5571" y="7769"/>
                  </a:cubicBezTo>
                  <a:lnTo>
                    <a:pt x="5661" y="7692"/>
                  </a:lnTo>
                  <a:lnTo>
                    <a:pt x="5737" y="7616"/>
                  </a:lnTo>
                  <a:lnTo>
                    <a:pt x="5765" y="7595"/>
                  </a:lnTo>
                  <a:lnTo>
                    <a:pt x="5820" y="7540"/>
                  </a:lnTo>
                  <a:lnTo>
                    <a:pt x="5848" y="7512"/>
                  </a:lnTo>
                  <a:lnTo>
                    <a:pt x="5897" y="7463"/>
                  </a:lnTo>
                  <a:lnTo>
                    <a:pt x="5924" y="7429"/>
                  </a:lnTo>
                  <a:lnTo>
                    <a:pt x="5973" y="7380"/>
                  </a:lnTo>
                  <a:lnTo>
                    <a:pt x="6001" y="7346"/>
                  </a:lnTo>
                  <a:lnTo>
                    <a:pt x="6042" y="7297"/>
                  </a:lnTo>
                  <a:lnTo>
                    <a:pt x="6077" y="7255"/>
                  </a:lnTo>
                  <a:lnTo>
                    <a:pt x="6119" y="7207"/>
                  </a:lnTo>
                  <a:lnTo>
                    <a:pt x="6146" y="7172"/>
                  </a:lnTo>
                  <a:lnTo>
                    <a:pt x="6188" y="7117"/>
                  </a:lnTo>
                  <a:lnTo>
                    <a:pt x="6216" y="7082"/>
                  </a:lnTo>
                  <a:lnTo>
                    <a:pt x="6257" y="7026"/>
                  </a:lnTo>
                  <a:lnTo>
                    <a:pt x="6278" y="6992"/>
                  </a:lnTo>
                  <a:lnTo>
                    <a:pt x="6320" y="6936"/>
                  </a:lnTo>
                  <a:lnTo>
                    <a:pt x="6347" y="6902"/>
                  </a:lnTo>
                  <a:lnTo>
                    <a:pt x="6396" y="6818"/>
                  </a:lnTo>
                  <a:lnTo>
                    <a:pt x="6403" y="6811"/>
                  </a:lnTo>
                  <a:cubicBezTo>
                    <a:pt x="6424" y="6777"/>
                    <a:pt x="6445" y="6749"/>
                    <a:pt x="6465" y="6714"/>
                  </a:cubicBezTo>
                  <a:lnTo>
                    <a:pt x="6479" y="6687"/>
                  </a:lnTo>
                  <a:lnTo>
                    <a:pt x="6521" y="6617"/>
                  </a:lnTo>
                  <a:lnTo>
                    <a:pt x="6542" y="6576"/>
                  </a:lnTo>
                  <a:lnTo>
                    <a:pt x="6576" y="6520"/>
                  </a:lnTo>
                  <a:lnTo>
                    <a:pt x="6597" y="6479"/>
                  </a:lnTo>
                  <a:lnTo>
                    <a:pt x="6625" y="6416"/>
                  </a:lnTo>
                  <a:lnTo>
                    <a:pt x="6653" y="6374"/>
                  </a:lnTo>
                  <a:lnTo>
                    <a:pt x="6680" y="6319"/>
                  </a:lnTo>
                  <a:lnTo>
                    <a:pt x="6701" y="6270"/>
                  </a:lnTo>
                  <a:lnTo>
                    <a:pt x="6722" y="6215"/>
                  </a:lnTo>
                  <a:lnTo>
                    <a:pt x="6743" y="6173"/>
                  </a:lnTo>
                  <a:lnTo>
                    <a:pt x="6771" y="6111"/>
                  </a:lnTo>
                  <a:lnTo>
                    <a:pt x="6784" y="6062"/>
                  </a:lnTo>
                  <a:lnTo>
                    <a:pt x="6812" y="6007"/>
                  </a:lnTo>
                  <a:lnTo>
                    <a:pt x="6826" y="5958"/>
                  </a:lnTo>
                  <a:lnTo>
                    <a:pt x="6854" y="5896"/>
                  </a:lnTo>
                  <a:lnTo>
                    <a:pt x="6868" y="5854"/>
                  </a:lnTo>
                  <a:cubicBezTo>
                    <a:pt x="6875" y="5827"/>
                    <a:pt x="6882" y="5799"/>
                    <a:pt x="6889" y="5778"/>
                  </a:cubicBezTo>
                  <a:lnTo>
                    <a:pt x="6902" y="5743"/>
                  </a:lnTo>
                  <a:cubicBezTo>
                    <a:pt x="6916" y="5709"/>
                    <a:pt x="6923" y="5674"/>
                    <a:pt x="6937" y="5632"/>
                  </a:cubicBezTo>
                  <a:lnTo>
                    <a:pt x="6944" y="5612"/>
                  </a:lnTo>
                  <a:cubicBezTo>
                    <a:pt x="6951" y="5584"/>
                    <a:pt x="6958" y="5556"/>
                    <a:pt x="6965" y="5521"/>
                  </a:cubicBezTo>
                  <a:lnTo>
                    <a:pt x="6972" y="5480"/>
                  </a:lnTo>
                  <a:cubicBezTo>
                    <a:pt x="6979" y="5459"/>
                    <a:pt x="6986" y="5438"/>
                    <a:pt x="6993" y="5410"/>
                  </a:cubicBezTo>
                  <a:lnTo>
                    <a:pt x="6999" y="5369"/>
                  </a:lnTo>
                  <a:cubicBezTo>
                    <a:pt x="7006" y="5341"/>
                    <a:pt x="7013" y="5320"/>
                    <a:pt x="7013" y="5299"/>
                  </a:cubicBezTo>
                  <a:lnTo>
                    <a:pt x="7027" y="5251"/>
                  </a:lnTo>
                  <a:lnTo>
                    <a:pt x="7034" y="5181"/>
                  </a:lnTo>
                  <a:lnTo>
                    <a:pt x="7048" y="5133"/>
                  </a:lnTo>
                  <a:lnTo>
                    <a:pt x="7055" y="5070"/>
                  </a:lnTo>
                  <a:cubicBezTo>
                    <a:pt x="7055" y="5050"/>
                    <a:pt x="7062" y="5036"/>
                    <a:pt x="7062" y="5022"/>
                  </a:cubicBezTo>
                  <a:cubicBezTo>
                    <a:pt x="7062" y="5001"/>
                    <a:pt x="7069" y="4973"/>
                    <a:pt x="7069" y="4953"/>
                  </a:cubicBezTo>
                  <a:cubicBezTo>
                    <a:pt x="7076" y="4932"/>
                    <a:pt x="7069" y="4918"/>
                    <a:pt x="7076" y="4904"/>
                  </a:cubicBezTo>
                  <a:cubicBezTo>
                    <a:pt x="7083" y="4883"/>
                    <a:pt x="7083" y="4855"/>
                    <a:pt x="7083" y="4835"/>
                  </a:cubicBezTo>
                  <a:cubicBezTo>
                    <a:pt x="7090" y="4814"/>
                    <a:pt x="7083" y="4800"/>
                    <a:pt x="7090" y="4786"/>
                  </a:cubicBezTo>
                  <a:cubicBezTo>
                    <a:pt x="7097" y="4765"/>
                    <a:pt x="7090" y="4738"/>
                    <a:pt x="7097" y="4710"/>
                  </a:cubicBezTo>
                  <a:cubicBezTo>
                    <a:pt x="7097" y="4689"/>
                    <a:pt x="7097" y="4682"/>
                    <a:pt x="7097" y="4668"/>
                  </a:cubicBezTo>
                  <a:lnTo>
                    <a:pt x="7097" y="4585"/>
                  </a:lnTo>
                  <a:lnTo>
                    <a:pt x="7097" y="4543"/>
                  </a:lnTo>
                  <a:lnTo>
                    <a:pt x="7097" y="4425"/>
                  </a:lnTo>
                  <a:cubicBezTo>
                    <a:pt x="7097" y="3031"/>
                    <a:pt x="6438" y="1720"/>
                    <a:pt x="5321" y="888"/>
                  </a:cubicBezTo>
                  <a:lnTo>
                    <a:pt x="5335" y="881"/>
                  </a:lnTo>
                  <a:cubicBezTo>
                    <a:pt x="4572" y="305"/>
                    <a:pt x="3649" y="0"/>
                    <a:pt x="2692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82"/>
            <p:cNvSpPr/>
            <p:nvPr/>
          </p:nvSpPr>
          <p:spPr>
            <a:xfrm>
              <a:off x="936437" y="3313799"/>
              <a:ext cx="175159" cy="174791"/>
            </a:xfrm>
            <a:custGeom>
              <a:avLst/>
              <a:gdLst/>
              <a:ahLst/>
              <a:cxnLst/>
              <a:rect l="l" t="t" r="r" b="b"/>
              <a:pathLst>
                <a:path w="6667" h="6653" extrusionOk="0">
                  <a:moveTo>
                    <a:pt x="2963" y="1"/>
                  </a:moveTo>
                  <a:lnTo>
                    <a:pt x="2914" y="8"/>
                  </a:lnTo>
                  <a:lnTo>
                    <a:pt x="2879" y="15"/>
                  </a:lnTo>
                  <a:lnTo>
                    <a:pt x="2838" y="15"/>
                  </a:lnTo>
                  <a:lnTo>
                    <a:pt x="2796" y="22"/>
                  </a:lnTo>
                  <a:lnTo>
                    <a:pt x="2754" y="29"/>
                  </a:lnTo>
                  <a:lnTo>
                    <a:pt x="2720" y="36"/>
                  </a:lnTo>
                  <a:lnTo>
                    <a:pt x="2671" y="43"/>
                  </a:lnTo>
                  <a:lnTo>
                    <a:pt x="2637" y="50"/>
                  </a:lnTo>
                  <a:lnTo>
                    <a:pt x="2595" y="63"/>
                  </a:lnTo>
                  <a:lnTo>
                    <a:pt x="2560" y="70"/>
                  </a:lnTo>
                  <a:lnTo>
                    <a:pt x="2519" y="84"/>
                  </a:lnTo>
                  <a:lnTo>
                    <a:pt x="2484" y="91"/>
                  </a:lnTo>
                  <a:lnTo>
                    <a:pt x="2442" y="105"/>
                  </a:lnTo>
                  <a:lnTo>
                    <a:pt x="2401" y="112"/>
                  </a:lnTo>
                  <a:lnTo>
                    <a:pt x="2359" y="126"/>
                  </a:lnTo>
                  <a:lnTo>
                    <a:pt x="2324" y="133"/>
                  </a:lnTo>
                  <a:lnTo>
                    <a:pt x="2283" y="147"/>
                  </a:lnTo>
                  <a:lnTo>
                    <a:pt x="2255" y="161"/>
                  </a:lnTo>
                  <a:lnTo>
                    <a:pt x="2206" y="174"/>
                  </a:lnTo>
                  <a:lnTo>
                    <a:pt x="2179" y="188"/>
                  </a:lnTo>
                  <a:lnTo>
                    <a:pt x="2130" y="202"/>
                  </a:lnTo>
                  <a:lnTo>
                    <a:pt x="2102" y="216"/>
                  </a:lnTo>
                  <a:lnTo>
                    <a:pt x="2033" y="244"/>
                  </a:lnTo>
                  <a:lnTo>
                    <a:pt x="2012" y="251"/>
                  </a:lnTo>
                  <a:lnTo>
                    <a:pt x="1957" y="272"/>
                  </a:lnTo>
                  <a:lnTo>
                    <a:pt x="1929" y="285"/>
                  </a:lnTo>
                  <a:lnTo>
                    <a:pt x="1887" y="306"/>
                  </a:lnTo>
                  <a:lnTo>
                    <a:pt x="1853" y="327"/>
                  </a:lnTo>
                  <a:lnTo>
                    <a:pt x="1818" y="341"/>
                  </a:lnTo>
                  <a:lnTo>
                    <a:pt x="1783" y="362"/>
                  </a:lnTo>
                  <a:lnTo>
                    <a:pt x="1749" y="382"/>
                  </a:lnTo>
                  <a:lnTo>
                    <a:pt x="1714" y="396"/>
                  </a:lnTo>
                  <a:lnTo>
                    <a:pt x="1679" y="417"/>
                  </a:lnTo>
                  <a:lnTo>
                    <a:pt x="1645" y="438"/>
                  </a:lnTo>
                  <a:lnTo>
                    <a:pt x="1610" y="459"/>
                  </a:lnTo>
                  <a:lnTo>
                    <a:pt x="1575" y="480"/>
                  </a:lnTo>
                  <a:lnTo>
                    <a:pt x="1548" y="500"/>
                  </a:lnTo>
                  <a:lnTo>
                    <a:pt x="1513" y="521"/>
                  </a:lnTo>
                  <a:lnTo>
                    <a:pt x="1478" y="542"/>
                  </a:lnTo>
                  <a:lnTo>
                    <a:pt x="1443" y="563"/>
                  </a:lnTo>
                  <a:lnTo>
                    <a:pt x="1416" y="584"/>
                  </a:lnTo>
                  <a:lnTo>
                    <a:pt x="1381" y="604"/>
                  </a:lnTo>
                  <a:lnTo>
                    <a:pt x="1353" y="632"/>
                  </a:lnTo>
                  <a:lnTo>
                    <a:pt x="1319" y="653"/>
                  </a:lnTo>
                  <a:lnTo>
                    <a:pt x="1291" y="674"/>
                  </a:lnTo>
                  <a:lnTo>
                    <a:pt x="1256" y="702"/>
                  </a:lnTo>
                  <a:lnTo>
                    <a:pt x="1228" y="722"/>
                  </a:lnTo>
                  <a:lnTo>
                    <a:pt x="1201" y="750"/>
                  </a:lnTo>
                  <a:lnTo>
                    <a:pt x="1166" y="778"/>
                  </a:lnTo>
                  <a:lnTo>
                    <a:pt x="1138" y="799"/>
                  </a:lnTo>
                  <a:lnTo>
                    <a:pt x="1111" y="826"/>
                  </a:lnTo>
                  <a:lnTo>
                    <a:pt x="1083" y="854"/>
                  </a:lnTo>
                  <a:cubicBezTo>
                    <a:pt x="861" y="1055"/>
                    <a:pt x="667" y="1284"/>
                    <a:pt x="507" y="1541"/>
                  </a:cubicBezTo>
                  <a:lnTo>
                    <a:pt x="493" y="1562"/>
                  </a:lnTo>
                  <a:cubicBezTo>
                    <a:pt x="459" y="1624"/>
                    <a:pt x="417" y="1686"/>
                    <a:pt x="382" y="1749"/>
                  </a:cubicBezTo>
                  <a:lnTo>
                    <a:pt x="375" y="1770"/>
                  </a:lnTo>
                  <a:cubicBezTo>
                    <a:pt x="341" y="1839"/>
                    <a:pt x="306" y="1902"/>
                    <a:pt x="278" y="1971"/>
                  </a:cubicBezTo>
                  <a:lnTo>
                    <a:pt x="271" y="1992"/>
                  </a:lnTo>
                  <a:cubicBezTo>
                    <a:pt x="237" y="2054"/>
                    <a:pt x="216" y="2123"/>
                    <a:pt x="188" y="2193"/>
                  </a:cubicBezTo>
                  <a:lnTo>
                    <a:pt x="181" y="2221"/>
                  </a:lnTo>
                  <a:cubicBezTo>
                    <a:pt x="153" y="2290"/>
                    <a:pt x="133" y="2359"/>
                    <a:pt x="112" y="2429"/>
                  </a:cubicBezTo>
                  <a:lnTo>
                    <a:pt x="105" y="2456"/>
                  </a:lnTo>
                  <a:cubicBezTo>
                    <a:pt x="91" y="2526"/>
                    <a:pt x="70" y="2595"/>
                    <a:pt x="56" y="2671"/>
                  </a:cubicBezTo>
                  <a:lnTo>
                    <a:pt x="56" y="2699"/>
                  </a:lnTo>
                  <a:cubicBezTo>
                    <a:pt x="42" y="2769"/>
                    <a:pt x="28" y="2845"/>
                    <a:pt x="22" y="2921"/>
                  </a:cubicBezTo>
                  <a:lnTo>
                    <a:pt x="22" y="2949"/>
                  </a:lnTo>
                  <a:cubicBezTo>
                    <a:pt x="15" y="3018"/>
                    <a:pt x="8" y="3095"/>
                    <a:pt x="1" y="3171"/>
                  </a:cubicBezTo>
                  <a:lnTo>
                    <a:pt x="1" y="3199"/>
                  </a:lnTo>
                  <a:lnTo>
                    <a:pt x="1" y="3316"/>
                  </a:lnTo>
                  <a:cubicBezTo>
                    <a:pt x="1" y="3427"/>
                    <a:pt x="8" y="3545"/>
                    <a:pt x="22" y="3656"/>
                  </a:cubicBezTo>
                  <a:cubicBezTo>
                    <a:pt x="28" y="3712"/>
                    <a:pt x="35" y="3767"/>
                    <a:pt x="42" y="3823"/>
                  </a:cubicBezTo>
                  <a:cubicBezTo>
                    <a:pt x="292" y="5453"/>
                    <a:pt x="1686" y="6653"/>
                    <a:pt x="3337" y="6653"/>
                  </a:cubicBezTo>
                  <a:cubicBezTo>
                    <a:pt x="4981" y="6653"/>
                    <a:pt x="6382" y="5453"/>
                    <a:pt x="6632" y="3823"/>
                  </a:cubicBezTo>
                  <a:cubicBezTo>
                    <a:pt x="6639" y="3767"/>
                    <a:pt x="6646" y="3712"/>
                    <a:pt x="6653" y="3656"/>
                  </a:cubicBezTo>
                  <a:cubicBezTo>
                    <a:pt x="6659" y="3545"/>
                    <a:pt x="6666" y="3427"/>
                    <a:pt x="6666" y="3316"/>
                  </a:cubicBezTo>
                  <a:cubicBezTo>
                    <a:pt x="6666" y="3282"/>
                    <a:pt x="6666" y="3240"/>
                    <a:pt x="6666" y="3206"/>
                  </a:cubicBezTo>
                  <a:lnTo>
                    <a:pt x="6666" y="3171"/>
                  </a:lnTo>
                  <a:cubicBezTo>
                    <a:pt x="6659" y="3095"/>
                    <a:pt x="6659" y="3025"/>
                    <a:pt x="6646" y="2949"/>
                  </a:cubicBezTo>
                  <a:lnTo>
                    <a:pt x="6646" y="2921"/>
                  </a:lnTo>
                  <a:cubicBezTo>
                    <a:pt x="6639" y="2845"/>
                    <a:pt x="6632" y="2769"/>
                    <a:pt x="6618" y="2699"/>
                  </a:cubicBezTo>
                  <a:lnTo>
                    <a:pt x="6611" y="2671"/>
                  </a:lnTo>
                  <a:cubicBezTo>
                    <a:pt x="6597" y="2602"/>
                    <a:pt x="6576" y="2526"/>
                    <a:pt x="6562" y="2456"/>
                  </a:cubicBezTo>
                  <a:lnTo>
                    <a:pt x="6555" y="2429"/>
                  </a:lnTo>
                  <a:cubicBezTo>
                    <a:pt x="6535" y="2359"/>
                    <a:pt x="6514" y="2290"/>
                    <a:pt x="6486" y="2221"/>
                  </a:cubicBezTo>
                  <a:lnTo>
                    <a:pt x="6479" y="2193"/>
                  </a:lnTo>
                  <a:cubicBezTo>
                    <a:pt x="6451" y="2123"/>
                    <a:pt x="6431" y="2061"/>
                    <a:pt x="6396" y="1992"/>
                  </a:cubicBezTo>
                  <a:lnTo>
                    <a:pt x="6389" y="1971"/>
                  </a:lnTo>
                  <a:cubicBezTo>
                    <a:pt x="6361" y="1902"/>
                    <a:pt x="6327" y="1839"/>
                    <a:pt x="6292" y="1770"/>
                  </a:cubicBezTo>
                  <a:lnTo>
                    <a:pt x="6285" y="1749"/>
                  </a:lnTo>
                  <a:cubicBezTo>
                    <a:pt x="6250" y="1686"/>
                    <a:pt x="6209" y="1624"/>
                    <a:pt x="6174" y="1562"/>
                  </a:cubicBezTo>
                  <a:lnTo>
                    <a:pt x="6160" y="1541"/>
                  </a:lnTo>
                  <a:cubicBezTo>
                    <a:pt x="6001" y="1284"/>
                    <a:pt x="5806" y="1055"/>
                    <a:pt x="5584" y="854"/>
                  </a:cubicBezTo>
                  <a:lnTo>
                    <a:pt x="5557" y="826"/>
                  </a:lnTo>
                  <a:lnTo>
                    <a:pt x="5529" y="799"/>
                  </a:lnTo>
                  <a:lnTo>
                    <a:pt x="5501" y="778"/>
                  </a:lnTo>
                  <a:lnTo>
                    <a:pt x="5466" y="750"/>
                  </a:lnTo>
                  <a:lnTo>
                    <a:pt x="5439" y="729"/>
                  </a:lnTo>
                  <a:lnTo>
                    <a:pt x="5411" y="702"/>
                  </a:lnTo>
                  <a:lnTo>
                    <a:pt x="5376" y="681"/>
                  </a:lnTo>
                  <a:lnTo>
                    <a:pt x="5349" y="653"/>
                  </a:lnTo>
                  <a:lnTo>
                    <a:pt x="5314" y="632"/>
                  </a:lnTo>
                  <a:lnTo>
                    <a:pt x="5286" y="611"/>
                  </a:lnTo>
                  <a:lnTo>
                    <a:pt x="5251" y="584"/>
                  </a:lnTo>
                  <a:lnTo>
                    <a:pt x="5224" y="563"/>
                  </a:lnTo>
                  <a:lnTo>
                    <a:pt x="5189" y="542"/>
                  </a:lnTo>
                  <a:lnTo>
                    <a:pt x="5154" y="521"/>
                  </a:lnTo>
                  <a:lnTo>
                    <a:pt x="5120" y="500"/>
                  </a:lnTo>
                  <a:lnTo>
                    <a:pt x="5092" y="480"/>
                  </a:lnTo>
                  <a:lnTo>
                    <a:pt x="5057" y="459"/>
                  </a:lnTo>
                  <a:lnTo>
                    <a:pt x="5023" y="438"/>
                  </a:lnTo>
                  <a:lnTo>
                    <a:pt x="4988" y="417"/>
                  </a:lnTo>
                  <a:lnTo>
                    <a:pt x="4953" y="396"/>
                  </a:lnTo>
                  <a:lnTo>
                    <a:pt x="4919" y="382"/>
                  </a:lnTo>
                  <a:lnTo>
                    <a:pt x="4884" y="362"/>
                  </a:lnTo>
                  <a:lnTo>
                    <a:pt x="4849" y="348"/>
                  </a:lnTo>
                  <a:lnTo>
                    <a:pt x="4814" y="327"/>
                  </a:lnTo>
                  <a:lnTo>
                    <a:pt x="4780" y="306"/>
                  </a:lnTo>
                  <a:lnTo>
                    <a:pt x="4738" y="292"/>
                  </a:lnTo>
                  <a:lnTo>
                    <a:pt x="4710" y="278"/>
                  </a:lnTo>
                  <a:lnTo>
                    <a:pt x="4655" y="251"/>
                  </a:lnTo>
                  <a:lnTo>
                    <a:pt x="4634" y="244"/>
                  </a:lnTo>
                  <a:lnTo>
                    <a:pt x="4565" y="216"/>
                  </a:lnTo>
                  <a:lnTo>
                    <a:pt x="4537" y="202"/>
                  </a:lnTo>
                  <a:lnTo>
                    <a:pt x="4488" y="188"/>
                  </a:lnTo>
                  <a:lnTo>
                    <a:pt x="4461" y="174"/>
                  </a:lnTo>
                  <a:lnTo>
                    <a:pt x="4412" y="161"/>
                  </a:lnTo>
                  <a:lnTo>
                    <a:pt x="4377" y="154"/>
                  </a:lnTo>
                  <a:lnTo>
                    <a:pt x="4336" y="140"/>
                  </a:lnTo>
                  <a:lnTo>
                    <a:pt x="4301" y="126"/>
                  </a:lnTo>
                  <a:lnTo>
                    <a:pt x="4260" y="112"/>
                  </a:lnTo>
                  <a:lnTo>
                    <a:pt x="4225" y="105"/>
                  </a:lnTo>
                  <a:lnTo>
                    <a:pt x="4183" y="91"/>
                  </a:lnTo>
                  <a:lnTo>
                    <a:pt x="4149" y="84"/>
                  </a:lnTo>
                  <a:lnTo>
                    <a:pt x="4107" y="70"/>
                  </a:lnTo>
                  <a:lnTo>
                    <a:pt x="4072" y="63"/>
                  </a:lnTo>
                  <a:lnTo>
                    <a:pt x="4031" y="56"/>
                  </a:lnTo>
                  <a:lnTo>
                    <a:pt x="3989" y="50"/>
                  </a:lnTo>
                  <a:lnTo>
                    <a:pt x="3947" y="43"/>
                  </a:lnTo>
                  <a:lnTo>
                    <a:pt x="3913" y="36"/>
                  </a:lnTo>
                  <a:lnTo>
                    <a:pt x="3871" y="29"/>
                  </a:lnTo>
                  <a:lnTo>
                    <a:pt x="3830" y="22"/>
                  </a:lnTo>
                  <a:lnTo>
                    <a:pt x="3788" y="15"/>
                  </a:lnTo>
                  <a:lnTo>
                    <a:pt x="3753" y="8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82"/>
            <p:cNvSpPr/>
            <p:nvPr/>
          </p:nvSpPr>
          <p:spPr>
            <a:xfrm>
              <a:off x="947550" y="3313799"/>
              <a:ext cx="164045" cy="174791"/>
            </a:xfrm>
            <a:custGeom>
              <a:avLst/>
              <a:gdLst/>
              <a:ahLst/>
              <a:cxnLst/>
              <a:rect l="l" t="t" r="r" b="b"/>
              <a:pathLst>
                <a:path w="6244" h="6653" extrusionOk="0">
                  <a:moveTo>
                    <a:pt x="2540" y="1"/>
                  </a:moveTo>
                  <a:lnTo>
                    <a:pt x="2491" y="8"/>
                  </a:lnTo>
                  <a:lnTo>
                    <a:pt x="2456" y="15"/>
                  </a:lnTo>
                  <a:lnTo>
                    <a:pt x="2415" y="15"/>
                  </a:lnTo>
                  <a:lnTo>
                    <a:pt x="2373" y="22"/>
                  </a:lnTo>
                  <a:lnTo>
                    <a:pt x="2331" y="29"/>
                  </a:lnTo>
                  <a:lnTo>
                    <a:pt x="2297" y="36"/>
                  </a:lnTo>
                  <a:lnTo>
                    <a:pt x="2248" y="43"/>
                  </a:lnTo>
                  <a:lnTo>
                    <a:pt x="2214" y="50"/>
                  </a:lnTo>
                  <a:lnTo>
                    <a:pt x="2172" y="63"/>
                  </a:lnTo>
                  <a:lnTo>
                    <a:pt x="2137" y="70"/>
                  </a:lnTo>
                  <a:lnTo>
                    <a:pt x="2096" y="84"/>
                  </a:lnTo>
                  <a:lnTo>
                    <a:pt x="2061" y="91"/>
                  </a:lnTo>
                  <a:lnTo>
                    <a:pt x="2019" y="105"/>
                  </a:lnTo>
                  <a:lnTo>
                    <a:pt x="1978" y="112"/>
                  </a:lnTo>
                  <a:lnTo>
                    <a:pt x="1936" y="126"/>
                  </a:lnTo>
                  <a:lnTo>
                    <a:pt x="1901" y="133"/>
                  </a:lnTo>
                  <a:lnTo>
                    <a:pt x="1860" y="147"/>
                  </a:lnTo>
                  <a:lnTo>
                    <a:pt x="1832" y="161"/>
                  </a:lnTo>
                  <a:lnTo>
                    <a:pt x="1783" y="174"/>
                  </a:lnTo>
                  <a:lnTo>
                    <a:pt x="1756" y="188"/>
                  </a:lnTo>
                  <a:lnTo>
                    <a:pt x="1707" y="202"/>
                  </a:lnTo>
                  <a:lnTo>
                    <a:pt x="1679" y="216"/>
                  </a:lnTo>
                  <a:lnTo>
                    <a:pt x="1610" y="244"/>
                  </a:lnTo>
                  <a:lnTo>
                    <a:pt x="1589" y="251"/>
                  </a:lnTo>
                  <a:lnTo>
                    <a:pt x="1534" y="272"/>
                  </a:lnTo>
                  <a:lnTo>
                    <a:pt x="1506" y="285"/>
                  </a:lnTo>
                  <a:lnTo>
                    <a:pt x="1464" y="306"/>
                  </a:lnTo>
                  <a:lnTo>
                    <a:pt x="1430" y="327"/>
                  </a:lnTo>
                  <a:lnTo>
                    <a:pt x="1395" y="341"/>
                  </a:lnTo>
                  <a:lnTo>
                    <a:pt x="1360" y="362"/>
                  </a:lnTo>
                  <a:lnTo>
                    <a:pt x="1326" y="382"/>
                  </a:lnTo>
                  <a:lnTo>
                    <a:pt x="1291" y="396"/>
                  </a:lnTo>
                  <a:lnTo>
                    <a:pt x="1256" y="417"/>
                  </a:lnTo>
                  <a:lnTo>
                    <a:pt x="1222" y="438"/>
                  </a:lnTo>
                  <a:lnTo>
                    <a:pt x="1187" y="459"/>
                  </a:lnTo>
                  <a:lnTo>
                    <a:pt x="1152" y="480"/>
                  </a:lnTo>
                  <a:lnTo>
                    <a:pt x="1125" y="500"/>
                  </a:lnTo>
                  <a:lnTo>
                    <a:pt x="1090" y="521"/>
                  </a:lnTo>
                  <a:lnTo>
                    <a:pt x="1055" y="542"/>
                  </a:lnTo>
                  <a:lnTo>
                    <a:pt x="1020" y="563"/>
                  </a:lnTo>
                  <a:lnTo>
                    <a:pt x="993" y="584"/>
                  </a:lnTo>
                  <a:lnTo>
                    <a:pt x="958" y="604"/>
                  </a:lnTo>
                  <a:lnTo>
                    <a:pt x="951" y="611"/>
                  </a:lnTo>
                  <a:cubicBezTo>
                    <a:pt x="1" y="2810"/>
                    <a:pt x="792" y="5377"/>
                    <a:pt x="2817" y="6653"/>
                  </a:cubicBezTo>
                  <a:lnTo>
                    <a:pt x="2900" y="6653"/>
                  </a:lnTo>
                  <a:cubicBezTo>
                    <a:pt x="4551" y="6653"/>
                    <a:pt x="5945" y="5453"/>
                    <a:pt x="6195" y="3823"/>
                  </a:cubicBezTo>
                  <a:cubicBezTo>
                    <a:pt x="6209" y="3767"/>
                    <a:pt x="6216" y="3712"/>
                    <a:pt x="6216" y="3656"/>
                  </a:cubicBezTo>
                  <a:cubicBezTo>
                    <a:pt x="6230" y="3545"/>
                    <a:pt x="6236" y="3427"/>
                    <a:pt x="6236" y="3316"/>
                  </a:cubicBezTo>
                  <a:lnTo>
                    <a:pt x="6236" y="3199"/>
                  </a:lnTo>
                  <a:cubicBezTo>
                    <a:pt x="6243" y="3192"/>
                    <a:pt x="6243" y="3185"/>
                    <a:pt x="6243" y="3171"/>
                  </a:cubicBezTo>
                  <a:cubicBezTo>
                    <a:pt x="6236" y="3095"/>
                    <a:pt x="6230" y="3025"/>
                    <a:pt x="6223" y="2949"/>
                  </a:cubicBezTo>
                  <a:lnTo>
                    <a:pt x="6223" y="2921"/>
                  </a:lnTo>
                  <a:cubicBezTo>
                    <a:pt x="6216" y="2845"/>
                    <a:pt x="6202" y="2769"/>
                    <a:pt x="6188" y="2699"/>
                  </a:cubicBezTo>
                  <a:lnTo>
                    <a:pt x="6188" y="2671"/>
                  </a:lnTo>
                  <a:cubicBezTo>
                    <a:pt x="6174" y="2602"/>
                    <a:pt x="6153" y="2526"/>
                    <a:pt x="6139" y="2456"/>
                  </a:cubicBezTo>
                  <a:lnTo>
                    <a:pt x="6132" y="2429"/>
                  </a:lnTo>
                  <a:cubicBezTo>
                    <a:pt x="6112" y="2359"/>
                    <a:pt x="6091" y="2290"/>
                    <a:pt x="6063" y="2221"/>
                  </a:cubicBezTo>
                  <a:lnTo>
                    <a:pt x="6056" y="2193"/>
                  </a:lnTo>
                  <a:cubicBezTo>
                    <a:pt x="6028" y="2123"/>
                    <a:pt x="6008" y="2061"/>
                    <a:pt x="5973" y="1992"/>
                  </a:cubicBezTo>
                  <a:lnTo>
                    <a:pt x="5966" y="1971"/>
                  </a:lnTo>
                  <a:cubicBezTo>
                    <a:pt x="5938" y="1902"/>
                    <a:pt x="5904" y="1839"/>
                    <a:pt x="5869" y="1770"/>
                  </a:cubicBezTo>
                  <a:lnTo>
                    <a:pt x="5862" y="1749"/>
                  </a:lnTo>
                  <a:cubicBezTo>
                    <a:pt x="5827" y="1686"/>
                    <a:pt x="5786" y="1624"/>
                    <a:pt x="5751" y="1562"/>
                  </a:cubicBezTo>
                  <a:lnTo>
                    <a:pt x="5737" y="1541"/>
                  </a:lnTo>
                  <a:cubicBezTo>
                    <a:pt x="5578" y="1284"/>
                    <a:pt x="5383" y="1055"/>
                    <a:pt x="5161" y="854"/>
                  </a:cubicBezTo>
                  <a:lnTo>
                    <a:pt x="5134" y="826"/>
                  </a:lnTo>
                  <a:lnTo>
                    <a:pt x="5106" y="799"/>
                  </a:lnTo>
                  <a:lnTo>
                    <a:pt x="5078" y="778"/>
                  </a:lnTo>
                  <a:lnTo>
                    <a:pt x="5043" y="750"/>
                  </a:lnTo>
                  <a:lnTo>
                    <a:pt x="5016" y="729"/>
                  </a:lnTo>
                  <a:lnTo>
                    <a:pt x="4988" y="702"/>
                  </a:lnTo>
                  <a:lnTo>
                    <a:pt x="4953" y="681"/>
                  </a:lnTo>
                  <a:lnTo>
                    <a:pt x="4926" y="653"/>
                  </a:lnTo>
                  <a:lnTo>
                    <a:pt x="4891" y="632"/>
                  </a:lnTo>
                  <a:lnTo>
                    <a:pt x="4863" y="611"/>
                  </a:lnTo>
                  <a:lnTo>
                    <a:pt x="4828" y="584"/>
                  </a:lnTo>
                  <a:lnTo>
                    <a:pt x="4801" y="563"/>
                  </a:lnTo>
                  <a:lnTo>
                    <a:pt x="4766" y="542"/>
                  </a:lnTo>
                  <a:lnTo>
                    <a:pt x="4731" y="521"/>
                  </a:lnTo>
                  <a:lnTo>
                    <a:pt x="4697" y="500"/>
                  </a:lnTo>
                  <a:lnTo>
                    <a:pt x="4669" y="480"/>
                  </a:lnTo>
                  <a:lnTo>
                    <a:pt x="4634" y="459"/>
                  </a:lnTo>
                  <a:lnTo>
                    <a:pt x="4600" y="438"/>
                  </a:lnTo>
                  <a:lnTo>
                    <a:pt x="4565" y="417"/>
                  </a:lnTo>
                  <a:lnTo>
                    <a:pt x="4530" y="396"/>
                  </a:lnTo>
                  <a:lnTo>
                    <a:pt x="4496" y="382"/>
                  </a:lnTo>
                  <a:lnTo>
                    <a:pt x="4461" y="362"/>
                  </a:lnTo>
                  <a:lnTo>
                    <a:pt x="4426" y="348"/>
                  </a:lnTo>
                  <a:lnTo>
                    <a:pt x="4391" y="327"/>
                  </a:lnTo>
                  <a:lnTo>
                    <a:pt x="4357" y="306"/>
                  </a:lnTo>
                  <a:lnTo>
                    <a:pt x="4315" y="292"/>
                  </a:lnTo>
                  <a:lnTo>
                    <a:pt x="4287" y="278"/>
                  </a:lnTo>
                  <a:lnTo>
                    <a:pt x="4232" y="251"/>
                  </a:lnTo>
                  <a:lnTo>
                    <a:pt x="4211" y="244"/>
                  </a:lnTo>
                  <a:lnTo>
                    <a:pt x="4142" y="216"/>
                  </a:lnTo>
                  <a:lnTo>
                    <a:pt x="4114" y="202"/>
                  </a:lnTo>
                  <a:lnTo>
                    <a:pt x="4065" y="188"/>
                  </a:lnTo>
                  <a:lnTo>
                    <a:pt x="4038" y="174"/>
                  </a:lnTo>
                  <a:lnTo>
                    <a:pt x="3989" y="161"/>
                  </a:lnTo>
                  <a:lnTo>
                    <a:pt x="3954" y="154"/>
                  </a:lnTo>
                  <a:lnTo>
                    <a:pt x="3913" y="140"/>
                  </a:lnTo>
                  <a:lnTo>
                    <a:pt x="3878" y="126"/>
                  </a:lnTo>
                  <a:lnTo>
                    <a:pt x="3837" y="112"/>
                  </a:lnTo>
                  <a:lnTo>
                    <a:pt x="3802" y="105"/>
                  </a:lnTo>
                  <a:lnTo>
                    <a:pt x="3760" y="91"/>
                  </a:lnTo>
                  <a:lnTo>
                    <a:pt x="3726" y="84"/>
                  </a:lnTo>
                  <a:lnTo>
                    <a:pt x="3684" y="70"/>
                  </a:lnTo>
                  <a:lnTo>
                    <a:pt x="3649" y="63"/>
                  </a:lnTo>
                  <a:lnTo>
                    <a:pt x="3608" y="56"/>
                  </a:lnTo>
                  <a:lnTo>
                    <a:pt x="3566" y="50"/>
                  </a:lnTo>
                  <a:lnTo>
                    <a:pt x="3524" y="43"/>
                  </a:lnTo>
                  <a:lnTo>
                    <a:pt x="3490" y="36"/>
                  </a:lnTo>
                  <a:lnTo>
                    <a:pt x="3448" y="29"/>
                  </a:lnTo>
                  <a:lnTo>
                    <a:pt x="3407" y="22"/>
                  </a:lnTo>
                  <a:lnTo>
                    <a:pt x="3365" y="15"/>
                  </a:lnTo>
                  <a:lnTo>
                    <a:pt x="3330" y="8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82"/>
            <p:cNvSpPr/>
            <p:nvPr/>
          </p:nvSpPr>
          <p:spPr>
            <a:xfrm>
              <a:off x="1017724" y="3215146"/>
              <a:ext cx="12585" cy="48578"/>
            </a:xfrm>
            <a:custGeom>
              <a:avLst/>
              <a:gdLst/>
              <a:ahLst/>
              <a:cxnLst/>
              <a:rect l="l" t="t" r="r" b="b"/>
              <a:pathLst>
                <a:path w="479" h="1849" extrusionOk="0">
                  <a:moveTo>
                    <a:pt x="240" y="0"/>
                  </a:moveTo>
                  <a:cubicBezTo>
                    <a:pt x="120" y="0"/>
                    <a:pt x="0" y="80"/>
                    <a:pt x="0" y="239"/>
                  </a:cubicBezTo>
                  <a:lnTo>
                    <a:pt x="0" y="1613"/>
                  </a:lnTo>
                  <a:cubicBezTo>
                    <a:pt x="0" y="1745"/>
                    <a:pt x="104" y="1849"/>
                    <a:pt x="236" y="1849"/>
                  </a:cubicBezTo>
                  <a:cubicBezTo>
                    <a:pt x="368" y="1849"/>
                    <a:pt x="479" y="1738"/>
                    <a:pt x="479" y="1606"/>
                  </a:cubicBezTo>
                  <a:lnTo>
                    <a:pt x="479" y="239"/>
                  </a:lnTo>
                  <a:cubicBezTo>
                    <a:pt x="479" y="80"/>
                    <a:pt x="359" y="0"/>
                    <a:pt x="240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82"/>
            <p:cNvSpPr/>
            <p:nvPr/>
          </p:nvSpPr>
          <p:spPr>
            <a:xfrm>
              <a:off x="1017724" y="3538219"/>
              <a:ext cx="12585" cy="48604"/>
            </a:xfrm>
            <a:custGeom>
              <a:avLst/>
              <a:gdLst/>
              <a:ahLst/>
              <a:cxnLst/>
              <a:rect l="l" t="t" r="r" b="b"/>
              <a:pathLst>
                <a:path w="479" h="1850" extrusionOk="0">
                  <a:moveTo>
                    <a:pt x="237" y="1"/>
                  </a:moveTo>
                  <a:cubicBezTo>
                    <a:pt x="118" y="1"/>
                    <a:pt x="0" y="81"/>
                    <a:pt x="0" y="240"/>
                  </a:cubicBezTo>
                  <a:lnTo>
                    <a:pt x="0" y="1614"/>
                  </a:lnTo>
                  <a:cubicBezTo>
                    <a:pt x="0" y="1745"/>
                    <a:pt x="104" y="1849"/>
                    <a:pt x="236" y="1849"/>
                  </a:cubicBezTo>
                  <a:cubicBezTo>
                    <a:pt x="368" y="1849"/>
                    <a:pt x="479" y="1745"/>
                    <a:pt x="479" y="1614"/>
                  </a:cubicBezTo>
                  <a:lnTo>
                    <a:pt x="479" y="240"/>
                  </a:lnTo>
                  <a:cubicBezTo>
                    <a:pt x="475" y="81"/>
                    <a:pt x="356" y="1"/>
                    <a:pt x="237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82"/>
            <p:cNvSpPr/>
            <p:nvPr/>
          </p:nvSpPr>
          <p:spPr>
            <a:xfrm>
              <a:off x="925901" y="3238975"/>
              <a:ext cx="34259" cy="43875"/>
            </a:xfrm>
            <a:custGeom>
              <a:avLst/>
              <a:gdLst/>
              <a:ahLst/>
              <a:cxnLst/>
              <a:rect l="l" t="t" r="r" b="b"/>
              <a:pathLst>
                <a:path w="1304" h="1670" extrusionOk="0">
                  <a:moveTo>
                    <a:pt x="327" y="0"/>
                  </a:moveTo>
                  <a:cubicBezTo>
                    <a:pt x="163" y="0"/>
                    <a:pt x="1" y="173"/>
                    <a:pt x="110" y="359"/>
                  </a:cubicBezTo>
                  <a:lnTo>
                    <a:pt x="797" y="1552"/>
                  </a:lnTo>
                  <a:cubicBezTo>
                    <a:pt x="839" y="1621"/>
                    <a:pt x="915" y="1670"/>
                    <a:pt x="998" y="1670"/>
                  </a:cubicBezTo>
                  <a:lnTo>
                    <a:pt x="1005" y="1670"/>
                  </a:lnTo>
                  <a:cubicBezTo>
                    <a:pt x="1186" y="1670"/>
                    <a:pt x="1303" y="1469"/>
                    <a:pt x="1206" y="1309"/>
                  </a:cubicBezTo>
                  <a:lnTo>
                    <a:pt x="527" y="123"/>
                  </a:lnTo>
                  <a:cubicBezTo>
                    <a:pt x="477" y="36"/>
                    <a:pt x="402" y="0"/>
                    <a:pt x="327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82"/>
            <p:cNvSpPr/>
            <p:nvPr/>
          </p:nvSpPr>
          <p:spPr>
            <a:xfrm>
              <a:off x="1087556" y="3518961"/>
              <a:ext cx="34049" cy="43796"/>
            </a:xfrm>
            <a:custGeom>
              <a:avLst/>
              <a:gdLst/>
              <a:ahLst/>
              <a:cxnLst/>
              <a:rect l="l" t="t" r="r" b="b"/>
              <a:pathLst>
                <a:path w="1296" h="1667" extrusionOk="0">
                  <a:moveTo>
                    <a:pt x="321" y="0"/>
                  </a:moveTo>
                  <a:cubicBezTo>
                    <a:pt x="159" y="0"/>
                    <a:pt x="0" y="170"/>
                    <a:pt x="110" y="356"/>
                  </a:cubicBezTo>
                  <a:lnTo>
                    <a:pt x="790" y="1549"/>
                  </a:lnTo>
                  <a:cubicBezTo>
                    <a:pt x="831" y="1618"/>
                    <a:pt x="914" y="1667"/>
                    <a:pt x="998" y="1667"/>
                  </a:cubicBezTo>
                  <a:cubicBezTo>
                    <a:pt x="1178" y="1667"/>
                    <a:pt x="1296" y="1466"/>
                    <a:pt x="1206" y="1306"/>
                  </a:cubicBezTo>
                  <a:lnTo>
                    <a:pt x="519" y="120"/>
                  </a:lnTo>
                  <a:cubicBezTo>
                    <a:pt x="469" y="35"/>
                    <a:pt x="395" y="0"/>
                    <a:pt x="321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82"/>
            <p:cNvSpPr/>
            <p:nvPr/>
          </p:nvSpPr>
          <p:spPr>
            <a:xfrm>
              <a:off x="859274" y="3304788"/>
              <a:ext cx="49130" cy="30739"/>
            </a:xfrm>
            <a:custGeom>
              <a:avLst/>
              <a:gdLst/>
              <a:ahLst/>
              <a:cxnLst/>
              <a:rect l="l" t="t" r="r" b="b"/>
              <a:pathLst>
                <a:path w="1870" h="1170" extrusionOk="0">
                  <a:moveTo>
                    <a:pt x="346" y="0"/>
                  </a:moveTo>
                  <a:cubicBezTo>
                    <a:pt x="133" y="0"/>
                    <a:pt x="0" y="314"/>
                    <a:pt x="233" y="448"/>
                  </a:cubicBezTo>
                  <a:lnTo>
                    <a:pt x="1419" y="1135"/>
                  </a:lnTo>
                  <a:cubicBezTo>
                    <a:pt x="1453" y="1156"/>
                    <a:pt x="1495" y="1162"/>
                    <a:pt x="1537" y="1169"/>
                  </a:cubicBezTo>
                  <a:lnTo>
                    <a:pt x="1544" y="1169"/>
                  </a:lnTo>
                  <a:cubicBezTo>
                    <a:pt x="1786" y="1169"/>
                    <a:pt x="1870" y="843"/>
                    <a:pt x="1661" y="725"/>
                  </a:cubicBezTo>
                  <a:lnTo>
                    <a:pt x="475" y="39"/>
                  </a:lnTo>
                  <a:cubicBezTo>
                    <a:pt x="431" y="12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82"/>
            <p:cNvSpPr/>
            <p:nvPr/>
          </p:nvSpPr>
          <p:spPr>
            <a:xfrm>
              <a:off x="1139103" y="3466311"/>
              <a:ext cx="49024" cy="30660"/>
            </a:xfrm>
            <a:custGeom>
              <a:avLst/>
              <a:gdLst/>
              <a:ahLst/>
              <a:cxnLst/>
              <a:rect l="l" t="t" r="r" b="b"/>
              <a:pathLst>
                <a:path w="1866" h="1167" extrusionOk="0">
                  <a:moveTo>
                    <a:pt x="346" y="0"/>
                  </a:moveTo>
                  <a:cubicBezTo>
                    <a:pt x="133" y="0"/>
                    <a:pt x="0" y="318"/>
                    <a:pt x="229" y="452"/>
                  </a:cubicBezTo>
                  <a:lnTo>
                    <a:pt x="1422" y="1139"/>
                  </a:lnTo>
                  <a:cubicBezTo>
                    <a:pt x="1456" y="1160"/>
                    <a:pt x="1498" y="1167"/>
                    <a:pt x="1540" y="1167"/>
                  </a:cubicBezTo>
                  <a:cubicBezTo>
                    <a:pt x="1782" y="1167"/>
                    <a:pt x="1866" y="848"/>
                    <a:pt x="1658" y="723"/>
                  </a:cubicBezTo>
                  <a:lnTo>
                    <a:pt x="471" y="36"/>
                  </a:lnTo>
                  <a:cubicBezTo>
                    <a:pt x="428" y="11"/>
                    <a:pt x="386" y="0"/>
                    <a:pt x="346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82"/>
            <p:cNvSpPr/>
            <p:nvPr/>
          </p:nvSpPr>
          <p:spPr>
            <a:xfrm>
              <a:off x="836023" y="3394719"/>
              <a:ext cx="52703" cy="12611"/>
            </a:xfrm>
            <a:custGeom>
              <a:avLst/>
              <a:gdLst/>
              <a:ahLst/>
              <a:cxnLst/>
              <a:rect l="l" t="t" r="r" b="b"/>
              <a:pathLst>
                <a:path w="2006" h="480" extrusionOk="0">
                  <a:moveTo>
                    <a:pt x="320" y="1"/>
                  </a:moveTo>
                  <a:cubicBezTo>
                    <a:pt x="1" y="1"/>
                    <a:pt x="1" y="472"/>
                    <a:pt x="320" y="479"/>
                  </a:cubicBezTo>
                  <a:lnTo>
                    <a:pt x="1693" y="479"/>
                  </a:lnTo>
                  <a:cubicBezTo>
                    <a:pt x="2005" y="479"/>
                    <a:pt x="2005" y="1"/>
                    <a:pt x="1693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82"/>
            <p:cNvSpPr/>
            <p:nvPr/>
          </p:nvSpPr>
          <p:spPr>
            <a:xfrm>
              <a:off x="1159122" y="3394719"/>
              <a:ext cx="52703" cy="12611"/>
            </a:xfrm>
            <a:custGeom>
              <a:avLst/>
              <a:gdLst/>
              <a:ahLst/>
              <a:cxnLst/>
              <a:rect l="l" t="t" r="r" b="b"/>
              <a:pathLst>
                <a:path w="2006" h="480" extrusionOk="0">
                  <a:moveTo>
                    <a:pt x="320" y="1"/>
                  </a:moveTo>
                  <a:cubicBezTo>
                    <a:pt x="1" y="1"/>
                    <a:pt x="1" y="479"/>
                    <a:pt x="320" y="479"/>
                  </a:cubicBezTo>
                  <a:lnTo>
                    <a:pt x="1693" y="479"/>
                  </a:lnTo>
                  <a:cubicBezTo>
                    <a:pt x="2005" y="472"/>
                    <a:pt x="2005" y="1"/>
                    <a:pt x="1693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82"/>
            <p:cNvSpPr/>
            <p:nvPr/>
          </p:nvSpPr>
          <p:spPr>
            <a:xfrm>
              <a:off x="859721" y="3466311"/>
              <a:ext cx="49182" cy="30660"/>
            </a:xfrm>
            <a:custGeom>
              <a:avLst/>
              <a:gdLst/>
              <a:ahLst/>
              <a:cxnLst/>
              <a:rect l="l" t="t" r="r" b="b"/>
              <a:pathLst>
                <a:path w="1872" h="1167" extrusionOk="0">
                  <a:moveTo>
                    <a:pt x="1525" y="0"/>
                  </a:moveTo>
                  <a:cubicBezTo>
                    <a:pt x="1486" y="0"/>
                    <a:pt x="1444" y="11"/>
                    <a:pt x="1402" y="36"/>
                  </a:cubicBezTo>
                  <a:lnTo>
                    <a:pt x="216" y="723"/>
                  </a:lnTo>
                  <a:cubicBezTo>
                    <a:pt x="1" y="848"/>
                    <a:pt x="91" y="1167"/>
                    <a:pt x="334" y="1167"/>
                  </a:cubicBezTo>
                  <a:cubicBezTo>
                    <a:pt x="375" y="1167"/>
                    <a:pt x="417" y="1153"/>
                    <a:pt x="458" y="1132"/>
                  </a:cubicBezTo>
                  <a:lnTo>
                    <a:pt x="1638" y="452"/>
                  </a:lnTo>
                  <a:cubicBezTo>
                    <a:pt x="1872" y="318"/>
                    <a:pt x="1735" y="0"/>
                    <a:pt x="1525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82"/>
            <p:cNvSpPr/>
            <p:nvPr/>
          </p:nvSpPr>
          <p:spPr>
            <a:xfrm>
              <a:off x="1139628" y="3304840"/>
              <a:ext cx="49024" cy="30686"/>
            </a:xfrm>
            <a:custGeom>
              <a:avLst/>
              <a:gdLst/>
              <a:ahLst/>
              <a:cxnLst/>
              <a:rect l="l" t="t" r="r" b="b"/>
              <a:pathLst>
                <a:path w="1866" h="1168" extrusionOk="0">
                  <a:moveTo>
                    <a:pt x="1526" y="1"/>
                  </a:moveTo>
                  <a:cubicBezTo>
                    <a:pt x="1486" y="1"/>
                    <a:pt x="1445" y="12"/>
                    <a:pt x="1402" y="37"/>
                  </a:cubicBezTo>
                  <a:lnTo>
                    <a:pt x="209" y="723"/>
                  </a:lnTo>
                  <a:cubicBezTo>
                    <a:pt x="1" y="841"/>
                    <a:pt x="84" y="1167"/>
                    <a:pt x="334" y="1167"/>
                  </a:cubicBezTo>
                  <a:cubicBezTo>
                    <a:pt x="375" y="1167"/>
                    <a:pt x="410" y="1154"/>
                    <a:pt x="451" y="1133"/>
                  </a:cubicBezTo>
                  <a:lnTo>
                    <a:pt x="1638" y="446"/>
                  </a:lnTo>
                  <a:cubicBezTo>
                    <a:pt x="1865" y="312"/>
                    <a:pt x="1734" y="1"/>
                    <a:pt x="1526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82"/>
            <p:cNvSpPr/>
            <p:nvPr/>
          </p:nvSpPr>
          <p:spPr>
            <a:xfrm>
              <a:off x="926427" y="3518961"/>
              <a:ext cx="34075" cy="43796"/>
            </a:xfrm>
            <a:custGeom>
              <a:avLst/>
              <a:gdLst/>
              <a:ahLst/>
              <a:cxnLst/>
              <a:rect l="l" t="t" r="r" b="b"/>
              <a:pathLst>
                <a:path w="1297" h="1667" extrusionOk="0">
                  <a:moveTo>
                    <a:pt x="975" y="0"/>
                  </a:moveTo>
                  <a:cubicBezTo>
                    <a:pt x="901" y="0"/>
                    <a:pt x="827" y="35"/>
                    <a:pt x="777" y="120"/>
                  </a:cubicBezTo>
                  <a:lnTo>
                    <a:pt x="90" y="1313"/>
                  </a:lnTo>
                  <a:cubicBezTo>
                    <a:pt x="0" y="1466"/>
                    <a:pt x="111" y="1667"/>
                    <a:pt x="299" y="1667"/>
                  </a:cubicBezTo>
                  <a:cubicBezTo>
                    <a:pt x="382" y="1667"/>
                    <a:pt x="458" y="1618"/>
                    <a:pt x="507" y="1549"/>
                  </a:cubicBezTo>
                  <a:lnTo>
                    <a:pt x="1186" y="356"/>
                  </a:lnTo>
                  <a:cubicBezTo>
                    <a:pt x="1296" y="170"/>
                    <a:pt x="1137" y="0"/>
                    <a:pt x="975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82"/>
            <p:cNvSpPr/>
            <p:nvPr/>
          </p:nvSpPr>
          <p:spPr>
            <a:xfrm>
              <a:off x="1087871" y="3239106"/>
              <a:ext cx="34233" cy="43744"/>
            </a:xfrm>
            <a:custGeom>
              <a:avLst/>
              <a:gdLst/>
              <a:ahLst/>
              <a:cxnLst/>
              <a:rect l="l" t="t" r="r" b="b"/>
              <a:pathLst>
                <a:path w="1303" h="1665" extrusionOk="0">
                  <a:moveTo>
                    <a:pt x="980" y="1"/>
                  </a:moveTo>
                  <a:cubicBezTo>
                    <a:pt x="904" y="1"/>
                    <a:pt x="828" y="37"/>
                    <a:pt x="778" y="125"/>
                  </a:cubicBezTo>
                  <a:lnTo>
                    <a:pt x="98" y="1311"/>
                  </a:lnTo>
                  <a:cubicBezTo>
                    <a:pt x="1" y="1471"/>
                    <a:pt x="119" y="1665"/>
                    <a:pt x="299" y="1665"/>
                  </a:cubicBezTo>
                  <a:cubicBezTo>
                    <a:pt x="382" y="1665"/>
                    <a:pt x="465" y="1616"/>
                    <a:pt x="507" y="1547"/>
                  </a:cubicBezTo>
                  <a:lnTo>
                    <a:pt x="1194" y="361"/>
                  </a:lnTo>
                  <a:cubicBezTo>
                    <a:pt x="1303" y="171"/>
                    <a:pt x="1143" y="1"/>
                    <a:pt x="980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6" name="Google Shape;6886;p82"/>
          <p:cNvGrpSpPr/>
          <p:nvPr/>
        </p:nvGrpSpPr>
        <p:grpSpPr>
          <a:xfrm>
            <a:off x="1356297" y="3210890"/>
            <a:ext cx="431368" cy="380189"/>
            <a:chOff x="1356297" y="3210890"/>
            <a:chExt cx="431368" cy="380189"/>
          </a:xfrm>
        </p:grpSpPr>
        <p:sp>
          <p:nvSpPr>
            <p:cNvPr id="6887" name="Google Shape;6887;p82"/>
            <p:cNvSpPr/>
            <p:nvPr/>
          </p:nvSpPr>
          <p:spPr>
            <a:xfrm>
              <a:off x="1418432" y="3271343"/>
              <a:ext cx="191369" cy="190843"/>
            </a:xfrm>
            <a:custGeom>
              <a:avLst/>
              <a:gdLst/>
              <a:ahLst/>
              <a:cxnLst/>
              <a:rect l="l" t="t" r="r" b="b"/>
              <a:pathLst>
                <a:path w="7284" h="7264" extrusionOk="0">
                  <a:moveTo>
                    <a:pt x="3642" y="1"/>
                  </a:moveTo>
                  <a:cubicBezTo>
                    <a:pt x="1631" y="1"/>
                    <a:pt x="1" y="1631"/>
                    <a:pt x="1" y="3642"/>
                  </a:cubicBezTo>
                  <a:lnTo>
                    <a:pt x="1" y="3739"/>
                  </a:lnTo>
                  <a:lnTo>
                    <a:pt x="1" y="3774"/>
                  </a:lnTo>
                  <a:lnTo>
                    <a:pt x="1" y="3837"/>
                  </a:lnTo>
                  <a:lnTo>
                    <a:pt x="1" y="3878"/>
                  </a:lnTo>
                  <a:lnTo>
                    <a:pt x="1" y="3934"/>
                  </a:lnTo>
                  <a:lnTo>
                    <a:pt x="1" y="3975"/>
                  </a:lnTo>
                  <a:cubicBezTo>
                    <a:pt x="1" y="3989"/>
                    <a:pt x="1" y="4010"/>
                    <a:pt x="1" y="4031"/>
                  </a:cubicBezTo>
                  <a:lnTo>
                    <a:pt x="8" y="4072"/>
                  </a:lnTo>
                  <a:cubicBezTo>
                    <a:pt x="8" y="4093"/>
                    <a:pt x="8" y="4114"/>
                    <a:pt x="15" y="4128"/>
                  </a:cubicBezTo>
                  <a:lnTo>
                    <a:pt x="22" y="4170"/>
                  </a:lnTo>
                  <a:cubicBezTo>
                    <a:pt x="22" y="4190"/>
                    <a:pt x="29" y="4204"/>
                    <a:pt x="29" y="4225"/>
                  </a:cubicBezTo>
                  <a:lnTo>
                    <a:pt x="36" y="4267"/>
                  </a:lnTo>
                  <a:lnTo>
                    <a:pt x="43" y="4322"/>
                  </a:lnTo>
                  <a:lnTo>
                    <a:pt x="56" y="4357"/>
                  </a:lnTo>
                  <a:cubicBezTo>
                    <a:pt x="56" y="4378"/>
                    <a:pt x="63" y="4398"/>
                    <a:pt x="63" y="4412"/>
                  </a:cubicBezTo>
                  <a:lnTo>
                    <a:pt x="70" y="4454"/>
                  </a:lnTo>
                  <a:cubicBezTo>
                    <a:pt x="77" y="4475"/>
                    <a:pt x="84" y="4496"/>
                    <a:pt x="84" y="4509"/>
                  </a:cubicBezTo>
                  <a:lnTo>
                    <a:pt x="98" y="4544"/>
                  </a:lnTo>
                  <a:cubicBezTo>
                    <a:pt x="98" y="4572"/>
                    <a:pt x="105" y="4593"/>
                    <a:pt x="112" y="4613"/>
                  </a:cubicBezTo>
                  <a:lnTo>
                    <a:pt x="119" y="4634"/>
                  </a:lnTo>
                  <a:cubicBezTo>
                    <a:pt x="126" y="4669"/>
                    <a:pt x="140" y="4697"/>
                    <a:pt x="147" y="4724"/>
                  </a:cubicBezTo>
                  <a:lnTo>
                    <a:pt x="154" y="4745"/>
                  </a:lnTo>
                  <a:cubicBezTo>
                    <a:pt x="160" y="4773"/>
                    <a:pt x="167" y="4794"/>
                    <a:pt x="174" y="4815"/>
                  </a:cubicBezTo>
                  <a:lnTo>
                    <a:pt x="188" y="4849"/>
                  </a:lnTo>
                  <a:lnTo>
                    <a:pt x="209" y="4898"/>
                  </a:lnTo>
                  <a:lnTo>
                    <a:pt x="223" y="4939"/>
                  </a:lnTo>
                  <a:lnTo>
                    <a:pt x="244" y="4988"/>
                  </a:lnTo>
                  <a:lnTo>
                    <a:pt x="258" y="5023"/>
                  </a:lnTo>
                  <a:lnTo>
                    <a:pt x="278" y="5078"/>
                  </a:lnTo>
                  <a:lnTo>
                    <a:pt x="292" y="5113"/>
                  </a:lnTo>
                  <a:lnTo>
                    <a:pt x="313" y="5161"/>
                  </a:lnTo>
                  <a:lnTo>
                    <a:pt x="334" y="5196"/>
                  </a:lnTo>
                  <a:lnTo>
                    <a:pt x="355" y="5245"/>
                  </a:lnTo>
                  <a:lnTo>
                    <a:pt x="376" y="5279"/>
                  </a:lnTo>
                  <a:lnTo>
                    <a:pt x="403" y="5328"/>
                  </a:lnTo>
                  <a:lnTo>
                    <a:pt x="417" y="5363"/>
                  </a:lnTo>
                  <a:lnTo>
                    <a:pt x="445" y="5411"/>
                  </a:lnTo>
                  <a:lnTo>
                    <a:pt x="466" y="5446"/>
                  </a:lnTo>
                  <a:lnTo>
                    <a:pt x="493" y="5501"/>
                  </a:lnTo>
                  <a:lnTo>
                    <a:pt x="507" y="5522"/>
                  </a:lnTo>
                  <a:lnTo>
                    <a:pt x="556" y="5598"/>
                  </a:lnTo>
                  <a:lnTo>
                    <a:pt x="563" y="5612"/>
                  </a:lnTo>
                  <a:lnTo>
                    <a:pt x="611" y="5675"/>
                  </a:lnTo>
                  <a:lnTo>
                    <a:pt x="625" y="5702"/>
                  </a:lnTo>
                  <a:lnTo>
                    <a:pt x="660" y="5751"/>
                  </a:lnTo>
                  <a:lnTo>
                    <a:pt x="681" y="5786"/>
                  </a:lnTo>
                  <a:lnTo>
                    <a:pt x="715" y="5827"/>
                  </a:lnTo>
                  <a:lnTo>
                    <a:pt x="736" y="5855"/>
                  </a:lnTo>
                  <a:lnTo>
                    <a:pt x="771" y="5904"/>
                  </a:lnTo>
                  <a:lnTo>
                    <a:pt x="799" y="5931"/>
                  </a:lnTo>
                  <a:lnTo>
                    <a:pt x="833" y="5973"/>
                  </a:lnTo>
                  <a:lnTo>
                    <a:pt x="854" y="6001"/>
                  </a:lnTo>
                  <a:lnTo>
                    <a:pt x="889" y="6042"/>
                  </a:lnTo>
                  <a:lnTo>
                    <a:pt x="917" y="6070"/>
                  </a:lnTo>
                  <a:lnTo>
                    <a:pt x="951" y="6112"/>
                  </a:lnTo>
                  <a:lnTo>
                    <a:pt x="979" y="6139"/>
                  </a:lnTo>
                  <a:lnTo>
                    <a:pt x="1021" y="6181"/>
                  </a:lnTo>
                  <a:lnTo>
                    <a:pt x="1041" y="6202"/>
                  </a:lnTo>
                  <a:lnTo>
                    <a:pt x="1090" y="6250"/>
                  </a:lnTo>
                  <a:lnTo>
                    <a:pt x="1104" y="6271"/>
                  </a:lnTo>
                  <a:lnTo>
                    <a:pt x="1173" y="6334"/>
                  </a:lnTo>
                  <a:lnTo>
                    <a:pt x="1243" y="6396"/>
                  </a:lnTo>
                  <a:cubicBezTo>
                    <a:pt x="1409" y="6535"/>
                    <a:pt x="1582" y="6660"/>
                    <a:pt x="1770" y="6771"/>
                  </a:cubicBezTo>
                  <a:lnTo>
                    <a:pt x="1784" y="6778"/>
                  </a:lnTo>
                  <a:lnTo>
                    <a:pt x="1860" y="6819"/>
                  </a:lnTo>
                  <a:lnTo>
                    <a:pt x="1881" y="6833"/>
                  </a:lnTo>
                  <a:lnTo>
                    <a:pt x="1971" y="6882"/>
                  </a:lnTo>
                  <a:lnTo>
                    <a:pt x="1992" y="6895"/>
                  </a:lnTo>
                  <a:lnTo>
                    <a:pt x="2068" y="6930"/>
                  </a:lnTo>
                  <a:lnTo>
                    <a:pt x="2096" y="6944"/>
                  </a:lnTo>
                  <a:lnTo>
                    <a:pt x="2179" y="6979"/>
                  </a:lnTo>
                  <a:lnTo>
                    <a:pt x="2200" y="6986"/>
                  </a:lnTo>
                  <a:lnTo>
                    <a:pt x="2297" y="7027"/>
                  </a:lnTo>
                  <a:lnTo>
                    <a:pt x="2325" y="7041"/>
                  </a:lnTo>
                  <a:lnTo>
                    <a:pt x="2401" y="7069"/>
                  </a:lnTo>
                  <a:lnTo>
                    <a:pt x="2429" y="7076"/>
                  </a:lnTo>
                  <a:lnTo>
                    <a:pt x="2519" y="7104"/>
                  </a:lnTo>
                  <a:lnTo>
                    <a:pt x="2533" y="7110"/>
                  </a:lnTo>
                  <a:lnTo>
                    <a:pt x="2637" y="7138"/>
                  </a:lnTo>
                  <a:lnTo>
                    <a:pt x="2664" y="7152"/>
                  </a:lnTo>
                  <a:lnTo>
                    <a:pt x="2741" y="7173"/>
                  </a:lnTo>
                  <a:lnTo>
                    <a:pt x="2775" y="7180"/>
                  </a:lnTo>
                  <a:lnTo>
                    <a:pt x="2873" y="7201"/>
                  </a:lnTo>
                  <a:lnTo>
                    <a:pt x="2886" y="7201"/>
                  </a:lnTo>
                  <a:lnTo>
                    <a:pt x="2990" y="7221"/>
                  </a:lnTo>
                  <a:lnTo>
                    <a:pt x="3018" y="7221"/>
                  </a:lnTo>
                  <a:lnTo>
                    <a:pt x="3101" y="7235"/>
                  </a:lnTo>
                  <a:lnTo>
                    <a:pt x="3136" y="7242"/>
                  </a:lnTo>
                  <a:lnTo>
                    <a:pt x="3240" y="7256"/>
                  </a:lnTo>
                  <a:lnTo>
                    <a:pt x="3247" y="7256"/>
                  </a:lnTo>
                  <a:lnTo>
                    <a:pt x="3358" y="7263"/>
                  </a:lnTo>
                  <a:lnTo>
                    <a:pt x="3892" y="7263"/>
                  </a:lnTo>
                  <a:lnTo>
                    <a:pt x="4003" y="7256"/>
                  </a:lnTo>
                  <a:lnTo>
                    <a:pt x="4010" y="7256"/>
                  </a:lnTo>
                  <a:lnTo>
                    <a:pt x="4107" y="7242"/>
                  </a:lnTo>
                  <a:lnTo>
                    <a:pt x="4142" y="7235"/>
                  </a:lnTo>
                  <a:lnTo>
                    <a:pt x="4232" y="7221"/>
                  </a:lnTo>
                  <a:lnTo>
                    <a:pt x="4260" y="7221"/>
                  </a:lnTo>
                  <a:lnTo>
                    <a:pt x="4371" y="7201"/>
                  </a:lnTo>
                  <a:lnTo>
                    <a:pt x="4378" y="7201"/>
                  </a:lnTo>
                  <a:lnTo>
                    <a:pt x="4475" y="7180"/>
                  </a:lnTo>
                  <a:lnTo>
                    <a:pt x="4509" y="7173"/>
                  </a:lnTo>
                  <a:lnTo>
                    <a:pt x="4586" y="7152"/>
                  </a:lnTo>
                  <a:lnTo>
                    <a:pt x="4614" y="7138"/>
                  </a:lnTo>
                  <a:lnTo>
                    <a:pt x="4718" y="7110"/>
                  </a:lnTo>
                  <a:lnTo>
                    <a:pt x="4731" y="7104"/>
                  </a:lnTo>
                  <a:lnTo>
                    <a:pt x="4822" y="7076"/>
                  </a:lnTo>
                  <a:lnTo>
                    <a:pt x="4849" y="7069"/>
                  </a:lnTo>
                  <a:lnTo>
                    <a:pt x="4933" y="7041"/>
                  </a:lnTo>
                  <a:lnTo>
                    <a:pt x="4953" y="7027"/>
                  </a:lnTo>
                  <a:lnTo>
                    <a:pt x="5051" y="6986"/>
                  </a:lnTo>
                  <a:lnTo>
                    <a:pt x="5071" y="6979"/>
                  </a:lnTo>
                  <a:lnTo>
                    <a:pt x="5155" y="6944"/>
                  </a:lnTo>
                  <a:lnTo>
                    <a:pt x="5182" y="6930"/>
                  </a:lnTo>
                  <a:lnTo>
                    <a:pt x="5259" y="6895"/>
                  </a:lnTo>
                  <a:lnTo>
                    <a:pt x="5279" y="6882"/>
                  </a:lnTo>
                  <a:lnTo>
                    <a:pt x="5377" y="6833"/>
                  </a:lnTo>
                  <a:lnTo>
                    <a:pt x="5397" y="6819"/>
                  </a:lnTo>
                  <a:lnTo>
                    <a:pt x="5467" y="6778"/>
                  </a:lnTo>
                  <a:lnTo>
                    <a:pt x="5481" y="6771"/>
                  </a:lnTo>
                  <a:cubicBezTo>
                    <a:pt x="5668" y="6660"/>
                    <a:pt x="5841" y="6535"/>
                    <a:pt x="6008" y="6396"/>
                  </a:cubicBezTo>
                  <a:lnTo>
                    <a:pt x="6077" y="6334"/>
                  </a:lnTo>
                  <a:lnTo>
                    <a:pt x="6146" y="6271"/>
                  </a:lnTo>
                  <a:lnTo>
                    <a:pt x="6160" y="6250"/>
                  </a:lnTo>
                  <a:lnTo>
                    <a:pt x="6209" y="6202"/>
                  </a:lnTo>
                  <a:lnTo>
                    <a:pt x="6257" y="6181"/>
                  </a:lnTo>
                  <a:lnTo>
                    <a:pt x="6299" y="6139"/>
                  </a:lnTo>
                  <a:lnTo>
                    <a:pt x="6320" y="6112"/>
                  </a:lnTo>
                  <a:lnTo>
                    <a:pt x="6361" y="6070"/>
                  </a:lnTo>
                  <a:lnTo>
                    <a:pt x="6382" y="6042"/>
                  </a:lnTo>
                  <a:lnTo>
                    <a:pt x="6424" y="6001"/>
                  </a:lnTo>
                  <a:lnTo>
                    <a:pt x="6445" y="5973"/>
                  </a:lnTo>
                  <a:lnTo>
                    <a:pt x="6479" y="5931"/>
                  </a:lnTo>
                  <a:lnTo>
                    <a:pt x="6507" y="5904"/>
                  </a:lnTo>
                  <a:lnTo>
                    <a:pt x="6535" y="5855"/>
                  </a:lnTo>
                  <a:lnTo>
                    <a:pt x="6563" y="5827"/>
                  </a:lnTo>
                  <a:lnTo>
                    <a:pt x="6590" y="5786"/>
                  </a:lnTo>
                  <a:lnTo>
                    <a:pt x="6618" y="5751"/>
                  </a:lnTo>
                  <a:lnTo>
                    <a:pt x="6653" y="5702"/>
                  </a:lnTo>
                  <a:lnTo>
                    <a:pt x="6667" y="5675"/>
                  </a:lnTo>
                  <a:lnTo>
                    <a:pt x="6708" y="5612"/>
                  </a:lnTo>
                  <a:lnTo>
                    <a:pt x="6715" y="5598"/>
                  </a:lnTo>
                  <a:lnTo>
                    <a:pt x="6764" y="5522"/>
                  </a:lnTo>
                  <a:lnTo>
                    <a:pt x="6785" y="5501"/>
                  </a:lnTo>
                  <a:lnTo>
                    <a:pt x="6812" y="5446"/>
                  </a:lnTo>
                  <a:lnTo>
                    <a:pt x="6833" y="5411"/>
                  </a:lnTo>
                  <a:lnTo>
                    <a:pt x="6861" y="5363"/>
                  </a:lnTo>
                  <a:lnTo>
                    <a:pt x="6875" y="5328"/>
                  </a:lnTo>
                  <a:lnTo>
                    <a:pt x="6902" y="5279"/>
                  </a:lnTo>
                  <a:lnTo>
                    <a:pt x="6923" y="5245"/>
                  </a:lnTo>
                  <a:lnTo>
                    <a:pt x="6944" y="5196"/>
                  </a:lnTo>
                  <a:lnTo>
                    <a:pt x="6958" y="5161"/>
                  </a:lnTo>
                  <a:lnTo>
                    <a:pt x="6986" y="5113"/>
                  </a:lnTo>
                  <a:lnTo>
                    <a:pt x="7000" y="5078"/>
                  </a:lnTo>
                  <a:lnTo>
                    <a:pt x="7020" y="5023"/>
                  </a:lnTo>
                  <a:lnTo>
                    <a:pt x="7034" y="4988"/>
                  </a:lnTo>
                  <a:lnTo>
                    <a:pt x="7055" y="4939"/>
                  </a:lnTo>
                  <a:lnTo>
                    <a:pt x="7069" y="4898"/>
                  </a:lnTo>
                  <a:lnTo>
                    <a:pt x="7090" y="4849"/>
                  </a:lnTo>
                  <a:lnTo>
                    <a:pt x="7104" y="4815"/>
                  </a:lnTo>
                  <a:lnTo>
                    <a:pt x="7124" y="4745"/>
                  </a:lnTo>
                  <a:lnTo>
                    <a:pt x="7131" y="4724"/>
                  </a:lnTo>
                  <a:cubicBezTo>
                    <a:pt x="7138" y="4690"/>
                    <a:pt x="7145" y="4662"/>
                    <a:pt x="7159" y="4634"/>
                  </a:cubicBezTo>
                  <a:lnTo>
                    <a:pt x="7166" y="4613"/>
                  </a:lnTo>
                  <a:cubicBezTo>
                    <a:pt x="7166" y="4593"/>
                    <a:pt x="7173" y="4572"/>
                    <a:pt x="7180" y="4544"/>
                  </a:cubicBezTo>
                  <a:lnTo>
                    <a:pt x="7194" y="4509"/>
                  </a:lnTo>
                  <a:lnTo>
                    <a:pt x="7208" y="4454"/>
                  </a:lnTo>
                  <a:lnTo>
                    <a:pt x="7215" y="4412"/>
                  </a:lnTo>
                  <a:cubicBezTo>
                    <a:pt x="7215" y="4398"/>
                    <a:pt x="7222" y="4378"/>
                    <a:pt x="7228" y="4357"/>
                  </a:cubicBezTo>
                  <a:lnTo>
                    <a:pt x="7235" y="4322"/>
                  </a:lnTo>
                  <a:cubicBezTo>
                    <a:pt x="7235" y="4301"/>
                    <a:pt x="7242" y="4280"/>
                    <a:pt x="7242" y="4267"/>
                  </a:cubicBezTo>
                  <a:lnTo>
                    <a:pt x="7249" y="4225"/>
                  </a:lnTo>
                  <a:lnTo>
                    <a:pt x="7256" y="4170"/>
                  </a:lnTo>
                  <a:lnTo>
                    <a:pt x="7263" y="4128"/>
                  </a:lnTo>
                  <a:cubicBezTo>
                    <a:pt x="7263" y="4107"/>
                    <a:pt x="7270" y="4093"/>
                    <a:pt x="7270" y="4072"/>
                  </a:cubicBezTo>
                  <a:lnTo>
                    <a:pt x="7277" y="4031"/>
                  </a:lnTo>
                  <a:cubicBezTo>
                    <a:pt x="7277" y="4010"/>
                    <a:pt x="7277" y="3996"/>
                    <a:pt x="7284" y="3975"/>
                  </a:cubicBezTo>
                  <a:cubicBezTo>
                    <a:pt x="7284" y="3954"/>
                    <a:pt x="7284" y="3948"/>
                    <a:pt x="7284" y="3934"/>
                  </a:cubicBezTo>
                  <a:lnTo>
                    <a:pt x="7284" y="3878"/>
                  </a:lnTo>
                  <a:lnTo>
                    <a:pt x="7284" y="3837"/>
                  </a:lnTo>
                  <a:lnTo>
                    <a:pt x="7284" y="3774"/>
                  </a:lnTo>
                  <a:lnTo>
                    <a:pt x="7284" y="3739"/>
                  </a:lnTo>
                  <a:lnTo>
                    <a:pt x="7284" y="3642"/>
                  </a:lnTo>
                  <a:cubicBezTo>
                    <a:pt x="7284" y="1631"/>
                    <a:pt x="5647" y="1"/>
                    <a:pt x="3642" y="1"/>
                  </a:cubicBezTo>
                  <a:close/>
                </a:path>
              </a:pathLst>
            </a:custGeom>
            <a:solidFill>
              <a:srgbClr val="8D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82"/>
            <p:cNvSpPr/>
            <p:nvPr/>
          </p:nvSpPr>
          <p:spPr>
            <a:xfrm>
              <a:off x="1462543" y="3271159"/>
              <a:ext cx="147257" cy="177523"/>
            </a:xfrm>
            <a:custGeom>
              <a:avLst/>
              <a:gdLst/>
              <a:ahLst/>
              <a:cxnLst/>
              <a:rect l="l" t="t" r="r" b="b"/>
              <a:pathLst>
                <a:path w="5605" h="6757" extrusionOk="0">
                  <a:moveTo>
                    <a:pt x="2137" y="1"/>
                  </a:moveTo>
                  <a:cubicBezTo>
                    <a:pt x="708" y="806"/>
                    <a:pt x="1" y="2463"/>
                    <a:pt x="403" y="4045"/>
                  </a:cubicBezTo>
                  <a:cubicBezTo>
                    <a:pt x="812" y="5626"/>
                    <a:pt x="2234" y="6743"/>
                    <a:pt x="3871" y="6757"/>
                  </a:cubicBezTo>
                  <a:cubicBezTo>
                    <a:pt x="4037" y="6653"/>
                    <a:pt x="4197" y="6535"/>
                    <a:pt x="4350" y="6403"/>
                  </a:cubicBezTo>
                  <a:lnTo>
                    <a:pt x="4419" y="6341"/>
                  </a:lnTo>
                  <a:lnTo>
                    <a:pt x="4488" y="6278"/>
                  </a:lnTo>
                  <a:lnTo>
                    <a:pt x="4509" y="6257"/>
                  </a:lnTo>
                  <a:lnTo>
                    <a:pt x="4551" y="6216"/>
                  </a:lnTo>
                  <a:lnTo>
                    <a:pt x="4578" y="6188"/>
                  </a:lnTo>
                  <a:lnTo>
                    <a:pt x="4620" y="6146"/>
                  </a:lnTo>
                  <a:lnTo>
                    <a:pt x="4641" y="6119"/>
                  </a:lnTo>
                  <a:lnTo>
                    <a:pt x="4682" y="6084"/>
                  </a:lnTo>
                  <a:lnTo>
                    <a:pt x="4703" y="6049"/>
                  </a:lnTo>
                  <a:lnTo>
                    <a:pt x="4738" y="6015"/>
                  </a:lnTo>
                  <a:lnTo>
                    <a:pt x="4766" y="5980"/>
                  </a:lnTo>
                  <a:lnTo>
                    <a:pt x="4800" y="5938"/>
                  </a:lnTo>
                  <a:lnTo>
                    <a:pt x="4821" y="5911"/>
                  </a:lnTo>
                  <a:lnTo>
                    <a:pt x="4856" y="5869"/>
                  </a:lnTo>
                  <a:lnTo>
                    <a:pt x="4877" y="5834"/>
                  </a:lnTo>
                  <a:lnTo>
                    <a:pt x="4911" y="5793"/>
                  </a:lnTo>
                  <a:lnTo>
                    <a:pt x="4932" y="5765"/>
                  </a:lnTo>
                  <a:lnTo>
                    <a:pt x="4967" y="5716"/>
                  </a:lnTo>
                  <a:lnTo>
                    <a:pt x="4988" y="5689"/>
                  </a:lnTo>
                  <a:lnTo>
                    <a:pt x="5029" y="5619"/>
                  </a:lnTo>
                  <a:lnTo>
                    <a:pt x="5036" y="5612"/>
                  </a:lnTo>
                  <a:lnTo>
                    <a:pt x="5085" y="5536"/>
                  </a:lnTo>
                  <a:lnTo>
                    <a:pt x="5099" y="5508"/>
                  </a:lnTo>
                  <a:lnTo>
                    <a:pt x="5133" y="5453"/>
                  </a:lnTo>
                  <a:lnTo>
                    <a:pt x="5154" y="5425"/>
                  </a:lnTo>
                  <a:lnTo>
                    <a:pt x="5182" y="5370"/>
                  </a:lnTo>
                  <a:lnTo>
                    <a:pt x="5196" y="5342"/>
                  </a:lnTo>
                  <a:lnTo>
                    <a:pt x="5223" y="5293"/>
                  </a:lnTo>
                  <a:lnTo>
                    <a:pt x="5237" y="5252"/>
                  </a:lnTo>
                  <a:lnTo>
                    <a:pt x="5265" y="5210"/>
                  </a:lnTo>
                  <a:lnTo>
                    <a:pt x="5279" y="5168"/>
                  </a:lnTo>
                  <a:lnTo>
                    <a:pt x="5300" y="5120"/>
                  </a:lnTo>
                  <a:lnTo>
                    <a:pt x="5321" y="5085"/>
                  </a:lnTo>
                  <a:lnTo>
                    <a:pt x="5341" y="5037"/>
                  </a:lnTo>
                  <a:lnTo>
                    <a:pt x="5355" y="4995"/>
                  </a:lnTo>
                  <a:lnTo>
                    <a:pt x="5376" y="4946"/>
                  </a:lnTo>
                  <a:lnTo>
                    <a:pt x="5390" y="4912"/>
                  </a:lnTo>
                  <a:lnTo>
                    <a:pt x="5411" y="4856"/>
                  </a:lnTo>
                  <a:lnTo>
                    <a:pt x="5425" y="4822"/>
                  </a:lnTo>
                  <a:lnTo>
                    <a:pt x="5445" y="4759"/>
                  </a:lnTo>
                  <a:lnTo>
                    <a:pt x="5452" y="4731"/>
                  </a:lnTo>
                  <a:cubicBezTo>
                    <a:pt x="5459" y="4704"/>
                    <a:pt x="5466" y="4676"/>
                    <a:pt x="5480" y="4648"/>
                  </a:cubicBezTo>
                  <a:lnTo>
                    <a:pt x="5480" y="4627"/>
                  </a:lnTo>
                  <a:cubicBezTo>
                    <a:pt x="5487" y="4600"/>
                    <a:pt x="5494" y="4579"/>
                    <a:pt x="5501" y="4558"/>
                  </a:cubicBezTo>
                  <a:lnTo>
                    <a:pt x="5508" y="4523"/>
                  </a:lnTo>
                  <a:lnTo>
                    <a:pt x="5522" y="4461"/>
                  </a:lnTo>
                  <a:lnTo>
                    <a:pt x="5536" y="4426"/>
                  </a:lnTo>
                  <a:cubicBezTo>
                    <a:pt x="5536" y="4405"/>
                    <a:pt x="5543" y="4392"/>
                    <a:pt x="5543" y="4371"/>
                  </a:cubicBezTo>
                  <a:lnTo>
                    <a:pt x="5549" y="4329"/>
                  </a:lnTo>
                  <a:cubicBezTo>
                    <a:pt x="5549" y="4308"/>
                    <a:pt x="5556" y="4294"/>
                    <a:pt x="5563" y="4274"/>
                  </a:cubicBezTo>
                  <a:lnTo>
                    <a:pt x="5570" y="4232"/>
                  </a:lnTo>
                  <a:lnTo>
                    <a:pt x="5577" y="4177"/>
                  </a:lnTo>
                  <a:lnTo>
                    <a:pt x="5584" y="4135"/>
                  </a:lnTo>
                  <a:cubicBezTo>
                    <a:pt x="5584" y="4121"/>
                    <a:pt x="5591" y="4100"/>
                    <a:pt x="5591" y="4086"/>
                  </a:cubicBezTo>
                  <a:lnTo>
                    <a:pt x="5598" y="4045"/>
                  </a:lnTo>
                  <a:cubicBezTo>
                    <a:pt x="5598" y="4024"/>
                    <a:pt x="5598" y="4003"/>
                    <a:pt x="5598" y="3982"/>
                  </a:cubicBezTo>
                  <a:cubicBezTo>
                    <a:pt x="5605" y="3968"/>
                    <a:pt x="5598" y="3961"/>
                    <a:pt x="5598" y="3948"/>
                  </a:cubicBezTo>
                  <a:lnTo>
                    <a:pt x="5598" y="3885"/>
                  </a:lnTo>
                  <a:lnTo>
                    <a:pt x="5598" y="3851"/>
                  </a:lnTo>
                  <a:lnTo>
                    <a:pt x="5598" y="3781"/>
                  </a:lnTo>
                  <a:lnTo>
                    <a:pt x="5598" y="3746"/>
                  </a:lnTo>
                  <a:lnTo>
                    <a:pt x="5598" y="3649"/>
                  </a:lnTo>
                  <a:cubicBezTo>
                    <a:pt x="5605" y="2498"/>
                    <a:pt x="5057" y="1416"/>
                    <a:pt x="4134" y="729"/>
                  </a:cubicBezTo>
                  <a:lnTo>
                    <a:pt x="4148" y="722"/>
                  </a:lnTo>
                  <a:cubicBezTo>
                    <a:pt x="3566" y="285"/>
                    <a:pt x="2865" y="36"/>
                    <a:pt x="2137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82"/>
            <p:cNvSpPr/>
            <p:nvPr/>
          </p:nvSpPr>
          <p:spPr>
            <a:xfrm>
              <a:off x="1442681" y="3295408"/>
              <a:ext cx="144000" cy="143264"/>
            </a:xfrm>
            <a:custGeom>
              <a:avLst/>
              <a:gdLst/>
              <a:ahLst/>
              <a:cxnLst/>
              <a:rect l="l" t="t" r="r" b="b"/>
              <a:pathLst>
                <a:path w="5481" h="5453" extrusionOk="0">
                  <a:moveTo>
                    <a:pt x="2331" y="0"/>
                  </a:moveTo>
                  <a:lnTo>
                    <a:pt x="2296" y="7"/>
                  </a:lnTo>
                  <a:lnTo>
                    <a:pt x="2262" y="14"/>
                  </a:lnTo>
                  <a:lnTo>
                    <a:pt x="2234" y="14"/>
                  </a:lnTo>
                  <a:lnTo>
                    <a:pt x="2199" y="21"/>
                  </a:lnTo>
                  <a:lnTo>
                    <a:pt x="2165" y="28"/>
                  </a:lnTo>
                  <a:lnTo>
                    <a:pt x="2130" y="35"/>
                  </a:lnTo>
                  <a:lnTo>
                    <a:pt x="2102" y="42"/>
                  </a:lnTo>
                  <a:lnTo>
                    <a:pt x="2067" y="49"/>
                  </a:lnTo>
                  <a:lnTo>
                    <a:pt x="2040" y="56"/>
                  </a:lnTo>
                  <a:lnTo>
                    <a:pt x="2005" y="70"/>
                  </a:lnTo>
                  <a:lnTo>
                    <a:pt x="1977" y="77"/>
                  </a:lnTo>
                  <a:lnTo>
                    <a:pt x="1943" y="84"/>
                  </a:lnTo>
                  <a:lnTo>
                    <a:pt x="1908" y="98"/>
                  </a:lnTo>
                  <a:lnTo>
                    <a:pt x="1894" y="98"/>
                  </a:lnTo>
                  <a:lnTo>
                    <a:pt x="1873" y="104"/>
                  </a:lnTo>
                  <a:lnTo>
                    <a:pt x="1859" y="111"/>
                  </a:lnTo>
                  <a:lnTo>
                    <a:pt x="1846" y="111"/>
                  </a:lnTo>
                  <a:lnTo>
                    <a:pt x="1811" y="125"/>
                  </a:lnTo>
                  <a:lnTo>
                    <a:pt x="1783" y="139"/>
                  </a:lnTo>
                  <a:lnTo>
                    <a:pt x="1748" y="153"/>
                  </a:lnTo>
                  <a:lnTo>
                    <a:pt x="1728" y="160"/>
                  </a:lnTo>
                  <a:lnTo>
                    <a:pt x="1672" y="181"/>
                  </a:lnTo>
                  <a:lnTo>
                    <a:pt x="1644" y="195"/>
                  </a:lnTo>
                  <a:lnTo>
                    <a:pt x="1624" y="202"/>
                  </a:lnTo>
                  <a:lnTo>
                    <a:pt x="1610" y="209"/>
                  </a:lnTo>
                  <a:lnTo>
                    <a:pt x="1582" y="222"/>
                  </a:lnTo>
                  <a:lnTo>
                    <a:pt x="1561" y="229"/>
                  </a:lnTo>
                  <a:lnTo>
                    <a:pt x="1547" y="236"/>
                  </a:lnTo>
                  <a:lnTo>
                    <a:pt x="1520" y="250"/>
                  </a:lnTo>
                  <a:lnTo>
                    <a:pt x="1492" y="264"/>
                  </a:lnTo>
                  <a:lnTo>
                    <a:pt x="1464" y="278"/>
                  </a:lnTo>
                  <a:lnTo>
                    <a:pt x="1436" y="299"/>
                  </a:lnTo>
                  <a:lnTo>
                    <a:pt x="1402" y="313"/>
                  </a:lnTo>
                  <a:lnTo>
                    <a:pt x="1374" y="326"/>
                  </a:lnTo>
                  <a:lnTo>
                    <a:pt x="1346" y="347"/>
                  </a:lnTo>
                  <a:lnTo>
                    <a:pt x="1318" y="361"/>
                  </a:lnTo>
                  <a:lnTo>
                    <a:pt x="1291" y="375"/>
                  </a:lnTo>
                  <a:lnTo>
                    <a:pt x="1263" y="396"/>
                  </a:lnTo>
                  <a:lnTo>
                    <a:pt x="1235" y="410"/>
                  </a:lnTo>
                  <a:lnTo>
                    <a:pt x="1214" y="430"/>
                  </a:lnTo>
                  <a:lnTo>
                    <a:pt x="1187" y="444"/>
                  </a:lnTo>
                  <a:lnTo>
                    <a:pt x="1159" y="465"/>
                  </a:lnTo>
                  <a:lnTo>
                    <a:pt x="1131" y="486"/>
                  </a:lnTo>
                  <a:lnTo>
                    <a:pt x="1110" y="500"/>
                  </a:lnTo>
                  <a:lnTo>
                    <a:pt x="1083" y="521"/>
                  </a:lnTo>
                  <a:lnTo>
                    <a:pt x="1055" y="541"/>
                  </a:lnTo>
                  <a:lnTo>
                    <a:pt x="1027" y="562"/>
                  </a:lnTo>
                  <a:lnTo>
                    <a:pt x="1006" y="583"/>
                  </a:lnTo>
                  <a:lnTo>
                    <a:pt x="978" y="604"/>
                  </a:lnTo>
                  <a:lnTo>
                    <a:pt x="965" y="611"/>
                  </a:lnTo>
                  <a:lnTo>
                    <a:pt x="958" y="625"/>
                  </a:lnTo>
                  <a:lnTo>
                    <a:pt x="944" y="632"/>
                  </a:lnTo>
                  <a:lnTo>
                    <a:pt x="930" y="646"/>
                  </a:lnTo>
                  <a:lnTo>
                    <a:pt x="909" y="666"/>
                  </a:lnTo>
                  <a:lnTo>
                    <a:pt x="881" y="687"/>
                  </a:lnTo>
                  <a:cubicBezTo>
                    <a:pt x="750" y="812"/>
                    <a:pt x="625" y="951"/>
                    <a:pt x="514" y="1103"/>
                  </a:cubicBezTo>
                  <a:cubicBezTo>
                    <a:pt x="479" y="1152"/>
                    <a:pt x="444" y="1200"/>
                    <a:pt x="410" y="1256"/>
                  </a:cubicBezTo>
                  <a:lnTo>
                    <a:pt x="396" y="1270"/>
                  </a:lnTo>
                  <a:cubicBezTo>
                    <a:pt x="368" y="1325"/>
                    <a:pt x="340" y="1374"/>
                    <a:pt x="313" y="1429"/>
                  </a:cubicBezTo>
                  <a:lnTo>
                    <a:pt x="299" y="1443"/>
                  </a:lnTo>
                  <a:cubicBezTo>
                    <a:pt x="271" y="1499"/>
                    <a:pt x="250" y="1554"/>
                    <a:pt x="222" y="1610"/>
                  </a:cubicBezTo>
                  <a:lnTo>
                    <a:pt x="215" y="1630"/>
                  </a:lnTo>
                  <a:cubicBezTo>
                    <a:pt x="188" y="1686"/>
                    <a:pt x="167" y="1741"/>
                    <a:pt x="146" y="1797"/>
                  </a:cubicBezTo>
                  <a:lnTo>
                    <a:pt x="139" y="1818"/>
                  </a:lnTo>
                  <a:cubicBezTo>
                    <a:pt x="125" y="1873"/>
                    <a:pt x="105" y="1929"/>
                    <a:pt x="91" y="1991"/>
                  </a:cubicBezTo>
                  <a:lnTo>
                    <a:pt x="84" y="2012"/>
                  </a:lnTo>
                  <a:cubicBezTo>
                    <a:pt x="63" y="2067"/>
                    <a:pt x="56" y="2130"/>
                    <a:pt x="42" y="2185"/>
                  </a:cubicBezTo>
                  <a:lnTo>
                    <a:pt x="42" y="2213"/>
                  </a:lnTo>
                  <a:cubicBezTo>
                    <a:pt x="28" y="2269"/>
                    <a:pt x="21" y="2331"/>
                    <a:pt x="14" y="2393"/>
                  </a:cubicBezTo>
                  <a:lnTo>
                    <a:pt x="14" y="2414"/>
                  </a:lnTo>
                  <a:cubicBezTo>
                    <a:pt x="14" y="2449"/>
                    <a:pt x="7" y="2477"/>
                    <a:pt x="7" y="2511"/>
                  </a:cubicBezTo>
                  <a:cubicBezTo>
                    <a:pt x="0" y="2539"/>
                    <a:pt x="7" y="2574"/>
                    <a:pt x="0" y="2602"/>
                  </a:cubicBezTo>
                  <a:lnTo>
                    <a:pt x="0" y="2629"/>
                  </a:lnTo>
                  <a:lnTo>
                    <a:pt x="0" y="2719"/>
                  </a:lnTo>
                  <a:cubicBezTo>
                    <a:pt x="0" y="2817"/>
                    <a:pt x="7" y="2907"/>
                    <a:pt x="14" y="3004"/>
                  </a:cubicBezTo>
                  <a:cubicBezTo>
                    <a:pt x="14" y="3025"/>
                    <a:pt x="14" y="3045"/>
                    <a:pt x="21" y="3066"/>
                  </a:cubicBezTo>
                  <a:cubicBezTo>
                    <a:pt x="21" y="3087"/>
                    <a:pt x="28" y="3115"/>
                    <a:pt x="28" y="3143"/>
                  </a:cubicBezTo>
                  <a:cubicBezTo>
                    <a:pt x="49" y="3254"/>
                    <a:pt x="70" y="3364"/>
                    <a:pt x="105" y="3475"/>
                  </a:cubicBezTo>
                  <a:cubicBezTo>
                    <a:pt x="111" y="3510"/>
                    <a:pt x="125" y="3538"/>
                    <a:pt x="132" y="3573"/>
                  </a:cubicBezTo>
                  <a:lnTo>
                    <a:pt x="139" y="3600"/>
                  </a:lnTo>
                  <a:cubicBezTo>
                    <a:pt x="153" y="3621"/>
                    <a:pt x="160" y="3649"/>
                    <a:pt x="167" y="3670"/>
                  </a:cubicBezTo>
                  <a:lnTo>
                    <a:pt x="174" y="3690"/>
                  </a:lnTo>
                  <a:cubicBezTo>
                    <a:pt x="188" y="3718"/>
                    <a:pt x="195" y="3746"/>
                    <a:pt x="209" y="3774"/>
                  </a:cubicBezTo>
                  <a:cubicBezTo>
                    <a:pt x="313" y="4030"/>
                    <a:pt x="465" y="4273"/>
                    <a:pt x="639" y="4488"/>
                  </a:cubicBezTo>
                  <a:lnTo>
                    <a:pt x="666" y="4516"/>
                  </a:lnTo>
                  <a:lnTo>
                    <a:pt x="680" y="4537"/>
                  </a:lnTo>
                  <a:lnTo>
                    <a:pt x="743" y="4606"/>
                  </a:lnTo>
                  <a:lnTo>
                    <a:pt x="757" y="4620"/>
                  </a:lnTo>
                  <a:lnTo>
                    <a:pt x="819" y="4675"/>
                  </a:lnTo>
                  <a:lnTo>
                    <a:pt x="833" y="4696"/>
                  </a:lnTo>
                  <a:lnTo>
                    <a:pt x="902" y="4759"/>
                  </a:lnTo>
                  <a:lnTo>
                    <a:pt x="916" y="4773"/>
                  </a:lnTo>
                  <a:lnTo>
                    <a:pt x="978" y="4828"/>
                  </a:lnTo>
                  <a:lnTo>
                    <a:pt x="992" y="4842"/>
                  </a:lnTo>
                  <a:lnTo>
                    <a:pt x="1069" y="4897"/>
                  </a:lnTo>
                  <a:lnTo>
                    <a:pt x="1083" y="4911"/>
                  </a:lnTo>
                  <a:lnTo>
                    <a:pt x="1152" y="4960"/>
                  </a:lnTo>
                  <a:lnTo>
                    <a:pt x="1173" y="4974"/>
                  </a:lnTo>
                  <a:lnTo>
                    <a:pt x="1249" y="5029"/>
                  </a:lnTo>
                  <a:lnTo>
                    <a:pt x="1263" y="5036"/>
                  </a:lnTo>
                  <a:lnTo>
                    <a:pt x="1332" y="5078"/>
                  </a:lnTo>
                  <a:lnTo>
                    <a:pt x="1353" y="5092"/>
                  </a:lnTo>
                  <a:lnTo>
                    <a:pt x="1443" y="5140"/>
                  </a:lnTo>
                  <a:lnTo>
                    <a:pt x="1450" y="5147"/>
                  </a:lnTo>
                  <a:lnTo>
                    <a:pt x="1533" y="5189"/>
                  </a:lnTo>
                  <a:lnTo>
                    <a:pt x="1554" y="5196"/>
                  </a:lnTo>
                  <a:lnTo>
                    <a:pt x="1637" y="5237"/>
                  </a:lnTo>
                  <a:lnTo>
                    <a:pt x="1651" y="5244"/>
                  </a:lnTo>
                  <a:lnTo>
                    <a:pt x="1728" y="5272"/>
                  </a:lnTo>
                  <a:lnTo>
                    <a:pt x="1755" y="5286"/>
                  </a:lnTo>
                  <a:lnTo>
                    <a:pt x="1846" y="5320"/>
                  </a:lnTo>
                  <a:lnTo>
                    <a:pt x="1852" y="5320"/>
                  </a:lnTo>
                  <a:lnTo>
                    <a:pt x="1943" y="5348"/>
                  </a:lnTo>
                  <a:lnTo>
                    <a:pt x="1963" y="5355"/>
                  </a:lnTo>
                  <a:lnTo>
                    <a:pt x="2061" y="5376"/>
                  </a:lnTo>
                  <a:lnTo>
                    <a:pt x="2067" y="5376"/>
                  </a:lnTo>
                  <a:lnTo>
                    <a:pt x="2158" y="5397"/>
                  </a:lnTo>
                  <a:lnTo>
                    <a:pt x="2178" y="5404"/>
                  </a:lnTo>
                  <a:lnTo>
                    <a:pt x="2282" y="5425"/>
                  </a:lnTo>
                  <a:lnTo>
                    <a:pt x="2380" y="5438"/>
                  </a:lnTo>
                  <a:lnTo>
                    <a:pt x="2407" y="5438"/>
                  </a:lnTo>
                  <a:lnTo>
                    <a:pt x="2511" y="5452"/>
                  </a:lnTo>
                  <a:lnTo>
                    <a:pt x="2969" y="5452"/>
                  </a:lnTo>
                  <a:lnTo>
                    <a:pt x="3073" y="5438"/>
                  </a:lnTo>
                  <a:lnTo>
                    <a:pt x="3101" y="5438"/>
                  </a:lnTo>
                  <a:lnTo>
                    <a:pt x="3191" y="5425"/>
                  </a:lnTo>
                  <a:lnTo>
                    <a:pt x="3198" y="5425"/>
                  </a:lnTo>
                  <a:lnTo>
                    <a:pt x="3302" y="5404"/>
                  </a:lnTo>
                  <a:lnTo>
                    <a:pt x="3323" y="5397"/>
                  </a:lnTo>
                  <a:lnTo>
                    <a:pt x="3413" y="5376"/>
                  </a:lnTo>
                  <a:lnTo>
                    <a:pt x="3420" y="5376"/>
                  </a:lnTo>
                  <a:lnTo>
                    <a:pt x="3517" y="5355"/>
                  </a:lnTo>
                  <a:lnTo>
                    <a:pt x="3538" y="5348"/>
                  </a:lnTo>
                  <a:lnTo>
                    <a:pt x="3621" y="5320"/>
                  </a:lnTo>
                  <a:lnTo>
                    <a:pt x="3635" y="5320"/>
                  </a:lnTo>
                  <a:lnTo>
                    <a:pt x="3725" y="5286"/>
                  </a:lnTo>
                  <a:lnTo>
                    <a:pt x="3746" y="5272"/>
                  </a:lnTo>
                  <a:lnTo>
                    <a:pt x="3829" y="5244"/>
                  </a:lnTo>
                  <a:lnTo>
                    <a:pt x="3843" y="5237"/>
                  </a:lnTo>
                  <a:lnTo>
                    <a:pt x="3926" y="5196"/>
                  </a:lnTo>
                  <a:lnTo>
                    <a:pt x="3947" y="5189"/>
                  </a:lnTo>
                  <a:lnTo>
                    <a:pt x="4030" y="5147"/>
                  </a:lnTo>
                  <a:lnTo>
                    <a:pt x="4037" y="5140"/>
                  </a:lnTo>
                  <a:lnTo>
                    <a:pt x="4128" y="5092"/>
                  </a:lnTo>
                  <a:lnTo>
                    <a:pt x="4148" y="5078"/>
                  </a:lnTo>
                  <a:lnTo>
                    <a:pt x="4218" y="5036"/>
                  </a:lnTo>
                  <a:lnTo>
                    <a:pt x="4232" y="5029"/>
                  </a:lnTo>
                  <a:lnTo>
                    <a:pt x="4308" y="4974"/>
                  </a:lnTo>
                  <a:lnTo>
                    <a:pt x="4329" y="4960"/>
                  </a:lnTo>
                  <a:lnTo>
                    <a:pt x="4398" y="4911"/>
                  </a:lnTo>
                  <a:lnTo>
                    <a:pt x="4412" y="4897"/>
                  </a:lnTo>
                  <a:lnTo>
                    <a:pt x="4488" y="4842"/>
                  </a:lnTo>
                  <a:lnTo>
                    <a:pt x="4502" y="4828"/>
                  </a:lnTo>
                  <a:lnTo>
                    <a:pt x="4564" y="4773"/>
                  </a:lnTo>
                  <a:lnTo>
                    <a:pt x="4578" y="4759"/>
                  </a:lnTo>
                  <a:lnTo>
                    <a:pt x="4648" y="4696"/>
                  </a:lnTo>
                  <a:lnTo>
                    <a:pt x="4662" y="4675"/>
                  </a:lnTo>
                  <a:lnTo>
                    <a:pt x="4724" y="4620"/>
                  </a:lnTo>
                  <a:lnTo>
                    <a:pt x="4738" y="4606"/>
                  </a:lnTo>
                  <a:cubicBezTo>
                    <a:pt x="4759" y="4585"/>
                    <a:pt x="4780" y="4558"/>
                    <a:pt x="4800" y="4537"/>
                  </a:cubicBezTo>
                  <a:lnTo>
                    <a:pt x="4814" y="4516"/>
                  </a:lnTo>
                  <a:lnTo>
                    <a:pt x="4842" y="4488"/>
                  </a:lnTo>
                  <a:cubicBezTo>
                    <a:pt x="5022" y="4273"/>
                    <a:pt x="5168" y="4030"/>
                    <a:pt x="5272" y="3774"/>
                  </a:cubicBezTo>
                  <a:cubicBezTo>
                    <a:pt x="5286" y="3746"/>
                    <a:pt x="5293" y="3718"/>
                    <a:pt x="5307" y="3690"/>
                  </a:cubicBezTo>
                  <a:lnTo>
                    <a:pt x="5314" y="3670"/>
                  </a:lnTo>
                  <a:cubicBezTo>
                    <a:pt x="5321" y="3649"/>
                    <a:pt x="5327" y="3621"/>
                    <a:pt x="5341" y="3600"/>
                  </a:cubicBezTo>
                  <a:lnTo>
                    <a:pt x="5348" y="3573"/>
                  </a:lnTo>
                  <a:cubicBezTo>
                    <a:pt x="5355" y="3538"/>
                    <a:pt x="5369" y="3510"/>
                    <a:pt x="5376" y="3475"/>
                  </a:cubicBezTo>
                  <a:cubicBezTo>
                    <a:pt x="5411" y="3364"/>
                    <a:pt x="5432" y="3254"/>
                    <a:pt x="5452" y="3143"/>
                  </a:cubicBezTo>
                  <a:cubicBezTo>
                    <a:pt x="5452" y="3115"/>
                    <a:pt x="5459" y="3087"/>
                    <a:pt x="5459" y="3066"/>
                  </a:cubicBezTo>
                  <a:cubicBezTo>
                    <a:pt x="5466" y="3038"/>
                    <a:pt x="5466" y="3025"/>
                    <a:pt x="5466" y="3004"/>
                  </a:cubicBezTo>
                  <a:cubicBezTo>
                    <a:pt x="5473" y="2907"/>
                    <a:pt x="5480" y="2817"/>
                    <a:pt x="5480" y="2719"/>
                  </a:cubicBezTo>
                  <a:lnTo>
                    <a:pt x="5480" y="2629"/>
                  </a:lnTo>
                  <a:lnTo>
                    <a:pt x="5480" y="2602"/>
                  </a:lnTo>
                  <a:cubicBezTo>
                    <a:pt x="5480" y="2574"/>
                    <a:pt x="5480" y="2539"/>
                    <a:pt x="5473" y="2511"/>
                  </a:cubicBezTo>
                  <a:cubicBezTo>
                    <a:pt x="5466" y="2477"/>
                    <a:pt x="5466" y="2449"/>
                    <a:pt x="5466" y="2414"/>
                  </a:cubicBezTo>
                  <a:lnTo>
                    <a:pt x="5466" y="2393"/>
                  </a:lnTo>
                  <a:cubicBezTo>
                    <a:pt x="5459" y="2331"/>
                    <a:pt x="5445" y="2269"/>
                    <a:pt x="5438" y="2213"/>
                  </a:cubicBezTo>
                  <a:lnTo>
                    <a:pt x="5438" y="2185"/>
                  </a:lnTo>
                  <a:cubicBezTo>
                    <a:pt x="5425" y="2130"/>
                    <a:pt x="5411" y="2074"/>
                    <a:pt x="5397" y="2012"/>
                  </a:cubicBezTo>
                  <a:lnTo>
                    <a:pt x="5390" y="1991"/>
                  </a:lnTo>
                  <a:cubicBezTo>
                    <a:pt x="5376" y="1929"/>
                    <a:pt x="5355" y="1873"/>
                    <a:pt x="5334" y="1818"/>
                  </a:cubicBezTo>
                  <a:lnTo>
                    <a:pt x="5327" y="1797"/>
                  </a:lnTo>
                  <a:cubicBezTo>
                    <a:pt x="5307" y="1734"/>
                    <a:pt x="5286" y="1679"/>
                    <a:pt x="5265" y="1630"/>
                  </a:cubicBezTo>
                  <a:lnTo>
                    <a:pt x="5258" y="1610"/>
                  </a:lnTo>
                  <a:cubicBezTo>
                    <a:pt x="5230" y="1554"/>
                    <a:pt x="5203" y="1499"/>
                    <a:pt x="5175" y="1443"/>
                  </a:cubicBezTo>
                  <a:lnTo>
                    <a:pt x="5168" y="1429"/>
                  </a:lnTo>
                  <a:cubicBezTo>
                    <a:pt x="5140" y="1374"/>
                    <a:pt x="5112" y="1325"/>
                    <a:pt x="5078" y="1270"/>
                  </a:cubicBezTo>
                  <a:lnTo>
                    <a:pt x="5071" y="1256"/>
                  </a:lnTo>
                  <a:cubicBezTo>
                    <a:pt x="5036" y="1200"/>
                    <a:pt x="5001" y="1152"/>
                    <a:pt x="4967" y="1103"/>
                  </a:cubicBezTo>
                  <a:cubicBezTo>
                    <a:pt x="4856" y="951"/>
                    <a:pt x="4731" y="812"/>
                    <a:pt x="4592" y="687"/>
                  </a:cubicBezTo>
                  <a:lnTo>
                    <a:pt x="4571" y="666"/>
                  </a:lnTo>
                  <a:lnTo>
                    <a:pt x="4551" y="646"/>
                  </a:lnTo>
                  <a:lnTo>
                    <a:pt x="4537" y="632"/>
                  </a:lnTo>
                  <a:lnTo>
                    <a:pt x="4523" y="625"/>
                  </a:lnTo>
                  <a:lnTo>
                    <a:pt x="4509" y="611"/>
                  </a:lnTo>
                  <a:lnTo>
                    <a:pt x="4502" y="604"/>
                  </a:lnTo>
                  <a:lnTo>
                    <a:pt x="4474" y="583"/>
                  </a:lnTo>
                  <a:lnTo>
                    <a:pt x="4447" y="562"/>
                  </a:lnTo>
                  <a:lnTo>
                    <a:pt x="4426" y="541"/>
                  </a:lnTo>
                  <a:lnTo>
                    <a:pt x="4398" y="521"/>
                  </a:lnTo>
                  <a:lnTo>
                    <a:pt x="4370" y="500"/>
                  </a:lnTo>
                  <a:lnTo>
                    <a:pt x="4343" y="486"/>
                  </a:lnTo>
                  <a:lnTo>
                    <a:pt x="4322" y="465"/>
                  </a:lnTo>
                  <a:lnTo>
                    <a:pt x="4294" y="444"/>
                  </a:lnTo>
                  <a:lnTo>
                    <a:pt x="4266" y="430"/>
                  </a:lnTo>
                  <a:lnTo>
                    <a:pt x="4238" y="410"/>
                  </a:lnTo>
                  <a:lnTo>
                    <a:pt x="4211" y="396"/>
                  </a:lnTo>
                  <a:lnTo>
                    <a:pt x="4183" y="375"/>
                  </a:lnTo>
                  <a:lnTo>
                    <a:pt x="4155" y="361"/>
                  </a:lnTo>
                  <a:lnTo>
                    <a:pt x="4128" y="347"/>
                  </a:lnTo>
                  <a:lnTo>
                    <a:pt x="4100" y="326"/>
                  </a:lnTo>
                  <a:lnTo>
                    <a:pt x="4072" y="313"/>
                  </a:lnTo>
                  <a:lnTo>
                    <a:pt x="4044" y="299"/>
                  </a:lnTo>
                  <a:lnTo>
                    <a:pt x="4017" y="278"/>
                  </a:lnTo>
                  <a:lnTo>
                    <a:pt x="3989" y="264"/>
                  </a:lnTo>
                  <a:lnTo>
                    <a:pt x="3961" y="250"/>
                  </a:lnTo>
                  <a:lnTo>
                    <a:pt x="3933" y="236"/>
                  </a:lnTo>
                  <a:lnTo>
                    <a:pt x="3912" y="229"/>
                  </a:lnTo>
                  <a:lnTo>
                    <a:pt x="3899" y="222"/>
                  </a:lnTo>
                  <a:lnTo>
                    <a:pt x="3871" y="209"/>
                  </a:lnTo>
                  <a:lnTo>
                    <a:pt x="3850" y="202"/>
                  </a:lnTo>
                  <a:lnTo>
                    <a:pt x="3836" y="195"/>
                  </a:lnTo>
                  <a:lnTo>
                    <a:pt x="3802" y="181"/>
                  </a:lnTo>
                  <a:lnTo>
                    <a:pt x="3753" y="160"/>
                  </a:lnTo>
                  <a:lnTo>
                    <a:pt x="3725" y="153"/>
                  </a:lnTo>
                  <a:lnTo>
                    <a:pt x="3691" y="139"/>
                  </a:lnTo>
                  <a:lnTo>
                    <a:pt x="3663" y="125"/>
                  </a:lnTo>
                  <a:lnTo>
                    <a:pt x="3628" y="111"/>
                  </a:lnTo>
                  <a:lnTo>
                    <a:pt x="3614" y="111"/>
                  </a:lnTo>
                  <a:lnTo>
                    <a:pt x="3600" y="104"/>
                  </a:lnTo>
                  <a:lnTo>
                    <a:pt x="3586" y="98"/>
                  </a:lnTo>
                  <a:lnTo>
                    <a:pt x="3566" y="98"/>
                  </a:lnTo>
                  <a:lnTo>
                    <a:pt x="3538" y="84"/>
                  </a:lnTo>
                  <a:lnTo>
                    <a:pt x="3503" y="77"/>
                  </a:lnTo>
                  <a:lnTo>
                    <a:pt x="3476" y="70"/>
                  </a:lnTo>
                  <a:lnTo>
                    <a:pt x="3441" y="56"/>
                  </a:lnTo>
                  <a:lnTo>
                    <a:pt x="3413" y="49"/>
                  </a:lnTo>
                  <a:lnTo>
                    <a:pt x="3378" y="42"/>
                  </a:lnTo>
                  <a:lnTo>
                    <a:pt x="3344" y="35"/>
                  </a:lnTo>
                  <a:lnTo>
                    <a:pt x="3309" y="28"/>
                  </a:lnTo>
                  <a:lnTo>
                    <a:pt x="3281" y="21"/>
                  </a:lnTo>
                  <a:lnTo>
                    <a:pt x="3247" y="14"/>
                  </a:lnTo>
                  <a:lnTo>
                    <a:pt x="3212" y="14"/>
                  </a:lnTo>
                  <a:lnTo>
                    <a:pt x="3177" y="7"/>
                  </a:lnTo>
                  <a:lnTo>
                    <a:pt x="3150" y="0"/>
                  </a:ln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82"/>
            <p:cNvSpPr/>
            <p:nvPr/>
          </p:nvSpPr>
          <p:spPr>
            <a:xfrm>
              <a:off x="1454346" y="3295225"/>
              <a:ext cx="132335" cy="143448"/>
            </a:xfrm>
            <a:custGeom>
              <a:avLst/>
              <a:gdLst/>
              <a:ahLst/>
              <a:cxnLst/>
              <a:rect l="l" t="t" r="r" b="b"/>
              <a:pathLst>
                <a:path w="5037" h="5460" extrusionOk="0">
                  <a:moveTo>
                    <a:pt x="1922" y="1"/>
                  </a:moveTo>
                  <a:lnTo>
                    <a:pt x="1880" y="7"/>
                  </a:lnTo>
                  <a:lnTo>
                    <a:pt x="1852" y="14"/>
                  </a:lnTo>
                  <a:lnTo>
                    <a:pt x="1818" y="21"/>
                  </a:lnTo>
                  <a:lnTo>
                    <a:pt x="1783" y="21"/>
                  </a:lnTo>
                  <a:lnTo>
                    <a:pt x="1748" y="28"/>
                  </a:lnTo>
                  <a:lnTo>
                    <a:pt x="1721" y="35"/>
                  </a:lnTo>
                  <a:lnTo>
                    <a:pt x="1686" y="42"/>
                  </a:lnTo>
                  <a:lnTo>
                    <a:pt x="1658" y="49"/>
                  </a:lnTo>
                  <a:lnTo>
                    <a:pt x="1623" y="56"/>
                  </a:lnTo>
                  <a:lnTo>
                    <a:pt x="1589" y="63"/>
                  </a:lnTo>
                  <a:lnTo>
                    <a:pt x="1554" y="77"/>
                  </a:lnTo>
                  <a:lnTo>
                    <a:pt x="1526" y="84"/>
                  </a:lnTo>
                  <a:lnTo>
                    <a:pt x="1492" y="91"/>
                  </a:lnTo>
                  <a:lnTo>
                    <a:pt x="1464" y="105"/>
                  </a:lnTo>
                  <a:lnTo>
                    <a:pt x="1450" y="105"/>
                  </a:lnTo>
                  <a:lnTo>
                    <a:pt x="1429" y="111"/>
                  </a:lnTo>
                  <a:lnTo>
                    <a:pt x="1415" y="118"/>
                  </a:lnTo>
                  <a:lnTo>
                    <a:pt x="1402" y="118"/>
                  </a:lnTo>
                  <a:lnTo>
                    <a:pt x="1367" y="132"/>
                  </a:lnTo>
                  <a:lnTo>
                    <a:pt x="1339" y="139"/>
                  </a:lnTo>
                  <a:lnTo>
                    <a:pt x="1304" y="153"/>
                  </a:lnTo>
                  <a:lnTo>
                    <a:pt x="1277" y="167"/>
                  </a:lnTo>
                  <a:lnTo>
                    <a:pt x="1249" y="174"/>
                  </a:lnTo>
                  <a:cubicBezTo>
                    <a:pt x="0" y="1984"/>
                    <a:pt x="639" y="4481"/>
                    <a:pt x="2608" y="5459"/>
                  </a:cubicBezTo>
                  <a:lnTo>
                    <a:pt x="2650" y="5459"/>
                  </a:lnTo>
                  <a:lnTo>
                    <a:pt x="2747" y="5445"/>
                  </a:lnTo>
                  <a:lnTo>
                    <a:pt x="2754" y="5445"/>
                  </a:lnTo>
                  <a:lnTo>
                    <a:pt x="2851" y="5425"/>
                  </a:lnTo>
                  <a:lnTo>
                    <a:pt x="2879" y="5425"/>
                  </a:lnTo>
                  <a:lnTo>
                    <a:pt x="2962" y="5404"/>
                  </a:lnTo>
                  <a:lnTo>
                    <a:pt x="2969" y="5404"/>
                  </a:lnTo>
                  <a:lnTo>
                    <a:pt x="3066" y="5376"/>
                  </a:lnTo>
                  <a:lnTo>
                    <a:pt x="3087" y="5369"/>
                  </a:lnTo>
                  <a:lnTo>
                    <a:pt x="3177" y="5341"/>
                  </a:lnTo>
                  <a:lnTo>
                    <a:pt x="3184" y="5341"/>
                  </a:lnTo>
                  <a:lnTo>
                    <a:pt x="3281" y="5307"/>
                  </a:lnTo>
                  <a:lnTo>
                    <a:pt x="3302" y="5300"/>
                  </a:lnTo>
                  <a:lnTo>
                    <a:pt x="3385" y="5265"/>
                  </a:lnTo>
                  <a:lnTo>
                    <a:pt x="3392" y="5258"/>
                  </a:lnTo>
                  <a:lnTo>
                    <a:pt x="3482" y="5217"/>
                  </a:lnTo>
                  <a:lnTo>
                    <a:pt x="3503" y="5210"/>
                  </a:lnTo>
                  <a:lnTo>
                    <a:pt x="3579" y="5168"/>
                  </a:lnTo>
                  <a:lnTo>
                    <a:pt x="3593" y="5161"/>
                  </a:lnTo>
                  <a:lnTo>
                    <a:pt x="3677" y="5112"/>
                  </a:lnTo>
                  <a:lnTo>
                    <a:pt x="3697" y="5106"/>
                  </a:lnTo>
                  <a:lnTo>
                    <a:pt x="3774" y="5057"/>
                  </a:lnTo>
                  <a:lnTo>
                    <a:pt x="3781" y="5050"/>
                  </a:lnTo>
                  <a:lnTo>
                    <a:pt x="3864" y="4995"/>
                  </a:lnTo>
                  <a:lnTo>
                    <a:pt x="3885" y="4981"/>
                  </a:lnTo>
                  <a:lnTo>
                    <a:pt x="3947" y="4932"/>
                  </a:lnTo>
                  <a:lnTo>
                    <a:pt x="3961" y="4925"/>
                  </a:lnTo>
                  <a:lnTo>
                    <a:pt x="4037" y="4863"/>
                  </a:lnTo>
                  <a:lnTo>
                    <a:pt x="4058" y="4849"/>
                  </a:lnTo>
                  <a:lnTo>
                    <a:pt x="4120" y="4793"/>
                  </a:lnTo>
                  <a:lnTo>
                    <a:pt x="4127" y="4780"/>
                  </a:lnTo>
                  <a:lnTo>
                    <a:pt x="4204" y="4717"/>
                  </a:lnTo>
                  <a:lnTo>
                    <a:pt x="4218" y="4703"/>
                  </a:lnTo>
                  <a:lnTo>
                    <a:pt x="4273" y="4641"/>
                  </a:lnTo>
                  <a:lnTo>
                    <a:pt x="4287" y="4627"/>
                  </a:lnTo>
                  <a:cubicBezTo>
                    <a:pt x="4308" y="4606"/>
                    <a:pt x="4329" y="4578"/>
                    <a:pt x="4349" y="4558"/>
                  </a:cubicBezTo>
                  <a:lnTo>
                    <a:pt x="4363" y="4544"/>
                  </a:lnTo>
                  <a:lnTo>
                    <a:pt x="4391" y="4509"/>
                  </a:lnTo>
                  <a:cubicBezTo>
                    <a:pt x="4571" y="4294"/>
                    <a:pt x="4717" y="4058"/>
                    <a:pt x="4828" y="3795"/>
                  </a:cubicBezTo>
                  <a:cubicBezTo>
                    <a:pt x="4835" y="3767"/>
                    <a:pt x="4849" y="3746"/>
                    <a:pt x="4856" y="3718"/>
                  </a:cubicBezTo>
                  <a:lnTo>
                    <a:pt x="4863" y="3697"/>
                  </a:lnTo>
                  <a:cubicBezTo>
                    <a:pt x="4877" y="3670"/>
                    <a:pt x="4883" y="3642"/>
                    <a:pt x="4890" y="3621"/>
                  </a:cubicBezTo>
                  <a:lnTo>
                    <a:pt x="4897" y="3593"/>
                  </a:lnTo>
                  <a:cubicBezTo>
                    <a:pt x="4911" y="3559"/>
                    <a:pt x="4918" y="3531"/>
                    <a:pt x="4932" y="3496"/>
                  </a:cubicBezTo>
                  <a:cubicBezTo>
                    <a:pt x="4960" y="3385"/>
                    <a:pt x="4988" y="3274"/>
                    <a:pt x="5001" y="3163"/>
                  </a:cubicBezTo>
                  <a:cubicBezTo>
                    <a:pt x="5001" y="3136"/>
                    <a:pt x="5008" y="3115"/>
                    <a:pt x="5015" y="3087"/>
                  </a:cubicBezTo>
                  <a:cubicBezTo>
                    <a:pt x="5015" y="3059"/>
                    <a:pt x="5015" y="3045"/>
                    <a:pt x="5022" y="3025"/>
                  </a:cubicBezTo>
                  <a:cubicBezTo>
                    <a:pt x="5029" y="2935"/>
                    <a:pt x="5036" y="2837"/>
                    <a:pt x="5036" y="2740"/>
                  </a:cubicBezTo>
                  <a:lnTo>
                    <a:pt x="5036" y="2650"/>
                  </a:lnTo>
                  <a:cubicBezTo>
                    <a:pt x="5036" y="2622"/>
                    <a:pt x="5029" y="2615"/>
                    <a:pt x="5029" y="2609"/>
                  </a:cubicBezTo>
                  <a:cubicBezTo>
                    <a:pt x="5029" y="2581"/>
                    <a:pt x="5029" y="2546"/>
                    <a:pt x="5029" y="2518"/>
                  </a:cubicBezTo>
                  <a:cubicBezTo>
                    <a:pt x="5022" y="2484"/>
                    <a:pt x="5022" y="2456"/>
                    <a:pt x="5015" y="2421"/>
                  </a:cubicBezTo>
                  <a:lnTo>
                    <a:pt x="5015" y="2400"/>
                  </a:lnTo>
                  <a:cubicBezTo>
                    <a:pt x="5008" y="2338"/>
                    <a:pt x="5001" y="2276"/>
                    <a:pt x="4988" y="2220"/>
                  </a:cubicBezTo>
                  <a:lnTo>
                    <a:pt x="4988" y="2192"/>
                  </a:lnTo>
                  <a:cubicBezTo>
                    <a:pt x="4981" y="2137"/>
                    <a:pt x="4967" y="2074"/>
                    <a:pt x="4946" y="2019"/>
                  </a:cubicBezTo>
                  <a:lnTo>
                    <a:pt x="4946" y="1998"/>
                  </a:lnTo>
                  <a:cubicBezTo>
                    <a:pt x="4925" y="1936"/>
                    <a:pt x="4911" y="1880"/>
                    <a:pt x="4890" y="1825"/>
                  </a:cubicBezTo>
                  <a:lnTo>
                    <a:pt x="4883" y="1804"/>
                  </a:lnTo>
                  <a:cubicBezTo>
                    <a:pt x="4863" y="1741"/>
                    <a:pt x="4842" y="1686"/>
                    <a:pt x="4814" y="1631"/>
                  </a:cubicBezTo>
                  <a:lnTo>
                    <a:pt x="4807" y="1617"/>
                  </a:lnTo>
                  <a:cubicBezTo>
                    <a:pt x="4786" y="1561"/>
                    <a:pt x="4759" y="1506"/>
                    <a:pt x="4731" y="1450"/>
                  </a:cubicBezTo>
                  <a:lnTo>
                    <a:pt x="4717" y="1429"/>
                  </a:lnTo>
                  <a:cubicBezTo>
                    <a:pt x="4689" y="1381"/>
                    <a:pt x="4662" y="1332"/>
                    <a:pt x="4634" y="1277"/>
                  </a:cubicBezTo>
                  <a:lnTo>
                    <a:pt x="4620" y="1263"/>
                  </a:lnTo>
                  <a:cubicBezTo>
                    <a:pt x="4592" y="1207"/>
                    <a:pt x="4557" y="1159"/>
                    <a:pt x="4516" y="1103"/>
                  </a:cubicBezTo>
                  <a:cubicBezTo>
                    <a:pt x="4412" y="958"/>
                    <a:pt x="4287" y="819"/>
                    <a:pt x="4148" y="694"/>
                  </a:cubicBezTo>
                  <a:lnTo>
                    <a:pt x="4127" y="673"/>
                  </a:lnTo>
                  <a:lnTo>
                    <a:pt x="4100" y="653"/>
                  </a:lnTo>
                  <a:lnTo>
                    <a:pt x="4086" y="639"/>
                  </a:lnTo>
                  <a:lnTo>
                    <a:pt x="4079" y="632"/>
                  </a:lnTo>
                  <a:lnTo>
                    <a:pt x="4065" y="618"/>
                  </a:lnTo>
                  <a:lnTo>
                    <a:pt x="4051" y="611"/>
                  </a:lnTo>
                  <a:lnTo>
                    <a:pt x="4030" y="590"/>
                  </a:lnTo>
                  <a:lnTo>
                    <a:pt x="4003" y="569"/>
                  </a:lnTo>
                  <a:lnTo>
                    <a:pt x="3975" y="548"/>
                  </a:lnTo>
                  <a:lnTo>
                    <a:pt x="3947" y="528"/>
                  </a:lnTo>
                  <a:lnTo>
                    <a:pt x="3926" y="507"/>
                  </a:lnTo>
                  <a:lnTo>
                    <a:pt x="3899" y="493"/>
                  </a:lnTo>
                  <a:lnTo>
                    <a:pt x="3871" y="472"/>
                  </a:lnTo>
                  <a:lnTo>
                    <a:pt x="3843" y="451"/>
                  </a:lnTo>
                  <a:lnTo>
                    <a:pt x="3822" y="437"/>
                  </a:lnTo>
                  <a:lnTo>
                    <a:pt x="3794" y="417"/>
                  </a:lnTo>
                  <a:lnTo>
                    <a:pt x="3767" y="403"/>
                  </a:lnTo>
                  <a:lnTo>
                    <a:pt x="3739" y="382"/>
                  </a:lnTo>
                  <a:lnTo>
                    <a:pt x="3711" y="368"/>
                  </a:lnTo>
                  <a:lnTo>
                    <a:pt x="3684" y="347"/>
                  </a:lnTo>
                  <a:lnTo>
                    <a:pt x="3656" y="333"/>
                  </a:lnTo>
                  <a:lnTo>
                    <a:pt x="3628" y="320"/>
                  </a:lnTo>
                  <a:lnTo>
                    <a:pt x="3600" y="306"/>
                  </a:lnTo>
                  <a:lnTo>
                    <a:pt x="3573" y="285"/>
                  </a:lnTo>
                  <a:lnTo>
                    <a:pt x="3545" y="271"/>
                  </a:lnTo>
                  <a:lnTo>
                    <a:pt x="3510" y="257"/>
                  </a:lnTo>
                  <a:lnTo>
                    <a:pt x="3482" y="243"/>
                  </a:lnTo>
                  <a:lnTo>
                    <a:pt x="3468" y="236"/>
                  </a:lnTo>
                  <a:lnTo>
                    <a:pt x="3455" y="229"/>
                  </a:lnTo>
                  <a:lnTo>
                    <a:pt x="3427" y="216"/>
                  </a:lnTo>
                  <a:lnTo>
                    <a:pt x="3406" y="209"/>
                  </a:lnTo>
                  <a:lnTo>
                    <a:pt x="3385" y="202"/>
                  </a:lnTo>
                  <a:lnTo>
                    <a:pt x="3358" y="188"/>
                  </a:lnTo>
                  <a:lnTo>
                    <a:pt x="3309" y="167"/>
                  </a:lnTo>
                  <a:lnTo>
                    <a:pt x="3281" y="153"/>
                  </a:lnTo>
                  <a:lnTo>
                    <a:pt x="3247" y="139"/>
                  </a:lnTo>
                  <a:lnTo>
                    <a:pt x="3219" y="132"/>
                  </a:lnTo>
                  <a:lnTo>
                    <a:pt x="3184" y="118"/>
                  </a:lnTo>
                  <a:lnTo>
                    <a:pt x="3170" y="118"/>
                  </a:lnTo>
                  <a:lnTo>
                    <a:pt x="3156" y="111"/>
                  </a:lnTo>
                  <a:lnTo>
                    <a:pt x="3136" y="105"/>
                  </a:lnTo>
                  <a:lnTo>
                    <a:pt x="3122" y="105"/>
                  </a:lnTo>
                  <a:lnTo>
                    <a:pt x="3094" y="91"/>
                  </a:lnTo>
                  <a:lnTo>
                    <a:pt x="3059" y="84"/>
                  </a:lnTo>
                  <a:lnTo>
                    <a:pt x="3025" y="77"/>
                  </a:lnTo>
                  <a:lnTo>
                    <a:pt x="2997" y="63"/>
                  </a:lnTo>
                  <a:lnTo>
                    <a:pt x="2962" y="56"/>
                  </a:lnTo>
                  <a:lnTo>
                    <a:pt x="2927" y="49"/>
                  </a:lnTo>
                  <a:lnTo>
                    <a:pt x="2900" y="42"/>
                  </a:lnTo>
                  <a:lnTo>
                    <a:pt x="2865" y="35"/>
                  </a:lnTo>
                  <a:lnTo>
                    <a:pt x="2830" y="28"/>
                  </a:lnTo>
                  <a:lnTo>
                    <a:pt x="2796" y="21"/>
                  </a:lnTo>
                  <a:lnTo>
                    <a:pt x="2768" y="21"/>
                  </a:lnTo>
                  <a:lnTo>
                    <a:pt x="2733" y="14"/>
                  </a:lnTo>
                  <a:lnTo>
                    <a:pt x="2699" y="7"/>
                  </a:lnTo>
                  <a:lnTo>
                    <a:pt x="2664" y="1"/>
                  </a:ln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82"/>
            <p:cNvSpPr/>
            <p:nvPr/>
          </p:nvSpPr>
          <p:spPr>
            <a:xfrm>
              <a:off x="1506996" y="3210890"/>
              <a:ext cx="14608" cy="44453"/>
            </a:xfrm>
            <a:custGeom>
              <a:avLst/>
              <a:gdLst/>
              <a:ahLst/>
              <a:cxnLst/>
              <a:rect l="l" t="t" r="r" b="b"/>
              <a:pathLst>
                <a:path w="556" h="1692" extrusionOk="0">
                  <a:moveTo>
                    <a:pt x="278" y="1"/>
                  </a:moveTo>
                  <a:cubicBezTo>
                    <a:pt x="140" y="1"/>
                    <a:pt x="1" y="93"/>
                    <a:pt x="1" y="277"/>
                  </a:cubicBezTo>
                  <a:lnTo>
                    <a:pt x="1" y="1414"/>
                  </a:lnTo>
                  <a:cubicBezTo>
                    <a:pt x="1" y="1567"/>
                    <a:pt x="126" y="1691"/>
                    <a:pt x="278" y="1691"/>
                  </a:cubicBezTo>
                  <a:cubicBezTo>
                    <a:pt x="431" y="1691"/>
                    <a:pt x="556" y="1560"/>
                    <a:pt x="556" y="1407"/>
                  </a:cubicBezTo>
                  <a:lnTo>
                    <a:pt x="556" y="277"/>
                  </a:lnTo>
                  <a:cubicBezTo>
                    <a:pt x="556" y="93"/>
                    <a:pt x="417" y="1"/>
                    <a:pt x="278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82"/>
            <p:cNvSpPr/>
            <p:nvPr/>
          </p:nvSpPr>
          <p:spPr>
            <a:xfrm>
              <a:off x="1430307" y="3230489"/>
              <a:ext cx="33892" cy="40696"/>
            </a:xfrm>
            <a:custGeom>
              <a:avLst/>
              <a:gdLst/>
              <a:ahLst/>
              <a:cxnLst/>
              <a:rect l="l" t="t" r="r" b="b"/>
              <a:pathLst>
                <a:path w="1290" h="1549" extrusionOk="0">
                  <a:moveTo>
                    <a:pt x="385" y="0"/>
                  </a:moveTo>
                  <a:cubicBezTo>
                    <a:pt x="192" y="0"/>
                    <a:pt x="0" y="206"/>
                    <a:pt x="139" y="425"/>
                  </a:cubicBezTo>
                  <a:lnTo>
                    <a:pt x="700" y="1410"/>
                  </a:lnTo>
                  <a:cubicBezTo>
                    <a:pt x="749" y="1493"/>
                    <a:pt x="846" y="1549"/>
                    <a:pt x="943" y="1549"/>
                  </a:cubicBezTo>
                  <a:cubicBezTo>
                    <a:pt x="1158" y="1549"/>
                    <a:pt x="1290" y="1313"/>
                    <a:pt x="1186" y="1133"/>
                  </a:cubicBezTo>
                  <a:lnTo>
                    <a:pt x="617" y="148"/>
                  </a:lnTo>
                  <a:cubicBezTo>
                    <a:pt x="561" y="43"/>
                    <a:pt x="473" y="0"/>
                    <a:pt x="385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82"/>
            <p:cNvSpPr/>
            <p:nvPr/>
          </p:nvSpPr>
          <p:spPr>
            <a:xfrm>
              <a:off x="1374872" y="3284768"/>
              <a:ext cx="47002" cy="29793"/>
            </a:xfrm>
            <a:custGeom>
              <a:avLst/>
              <a:gdLst/>
              <a:ahLst/>
              <a:cxnLst/>
              <a:rect l="l" t="t" r="r" b="b"/>
              <a:pathLst>
                <a:path w="1789" h="1134" extrusionOk="0">
                  <a:moveTo>
                    <a:pt x="412" y="0"/>
                  </a:moveTo>
                  <a:cubicBezTo>
                    <a:pt x="160" y="0"/>
                    <a:pt x="0" y="373"/>
                    <a:pt x="286" y="530"/>
                  </a:cubicBezTo>
                  <a:lnTo>
                    <a:pt x="1264" y="1092"/>
                  </a:lnTo>
                  <a:cubicBezTo>
                    <a:pt x="1305" y="1120"/>
                    <a:pt x="1354" y="1134"/>
                    <a:pt x="1402" y="1134"/>
                  </a:cubicBezTo>
                  <a:cubicBezTo>
                    <a:pt x="1405" y="1134"/>
                    <a:pt x="1407" y="1134"/>
                    <a:pt x="1410" y="1134"/>
                  </a:cubicBezTo>
                  <a:cubicBezTo>
                    <a:pt x="1695" y="1134"/>
                    <a:pt x="1789" y="751"/>
                    <a:pt x="1541" y="614"/>
                  </a:cubicBezTo>
                  <a:lnTo>
                    <a:pt x="563" y="45"/>
                  </a:lnTo>
                  <a:cubicBezTo>
                    <a:pt x="511" y="14"/>
                    <a:pt x="460" y="0"/>
                    <a:pt x="412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82"/>
            <p:cNvSpPr/>
            <p:nvPr/>
          </p:nvSpPr>
          <p:spPr>
            <a:xfrm>
              <a:off x="1356297" y="3359198"/>
              <a:ext cx="49235" cy="14581"/>
            </a:xfrm>
            <a:custGeom>
              <a:avLst/>
              <a:gdLst/>
              <a:ahLst/>
              <a:cxnLst/>
              <a:rect l="l" t="t" r="r" b="b"/>
              <a:pathLst>
                <a:path w="1874" h="555" extrusionOk="0">
                  <a:moveTo>
                    <a:pt x="368" y="0"/>
                  </a:moveTo>
                  <a:cubicBezTo>
                    <a:pt x="1" y="0"/>
                    <a:pt x="1" y="555"/>
                    <a:pt x="368" y="555"/>
                  </a:cubicBezTo>
                  <a:lnTo>
                    <a:pt x="1506" y="555"/>
                  </a:lnTo>
                  <a:cubicBezTo>
                    <a:pt x="1873" y="555"/>
                    <a:pt x="1873" y="0"/>
                    <a:pt x="1506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82"/>
            <p:cNvSpPr/>
            <p:nvPr/>
          </p:nvSpPr>
          <p:spPr>
            <a:xfrm>
              <a:off x="1375686" y="3418311"/>
              <a:ext cx="46476" cy="29478"/>
            </a:xfrm>
            <a:custGeom>
              <a:avLst/>
              <a:gdLst/>
              <a:ahLst/>
              <a:cxnLst/>
              <a:rect l="l" t="t" r="r" b="b"/>
              <a:pathLst>
                <a:path w="1769" h="1122" extrusionOk="0">
                  <a:moveTo>
                    <a:pt x="1373" y="1"/>
                  </a:moveTo>
                  <a:cubicBezTo>
                    <a:pt x="1329" y="1"/>
                    <a:pt x="1281" y="13"/>
                    <a:pt x="1233" y="39"/>
                  </a:cubicBezTo>
                  <a:lnTo>
                    <a:pt x="255" y="601"/>
                  </a:lnTo>
                  <a:cubicBezTo>
                    <a:pt x="0" y="745"/>
                    <a:pt x="100" y="1121"/>
                    <a:pt x="386" y="1121"/>
                  </a:cubicBezTo>
                  <a:cubicBezTo>
                    <a:pt x="388" y="1121"/>
                    <a:pt x="391" y="1121"/>
                    <a:pt x="393" y="1121"/>
                  </a:cubicBezTo>
                  <a:cubicBezTo>
                    <a:pt x="442" y="1121"/>
                    <a:pt x="490" y="1107"/>
                    <a:pt x="532" y="1086"/>
                  </a:cubicBezTo>
                  <a:lnTo>
                    <a:pt x="1510" y="518"/>
                  </a:lnTo>
                  <a:cubicBezTo>
                    <a:pt x="1769" y="359"/>
                    <a:pt x="1619" y="1"/>
                    <a:pt x="1373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82"/>
            <p:cNvSpPr/>
            <p:nvPr/>
          </p:nvSpPr>
          <p:spPr>
            <a:xfrm>
              <a:off x="1606701" y="3284689"/>
              <a:ext cx="46870" cy="29872"/>
            </a:xfrm>
            <a:custGeom>
              <a:avLst/>
              <a:gdLst/>
              <a:ahLst/>
              <a:cxnLst/>
              <a:rect l="l" t="t" r="r" b="b"/>
              <a:pathLst>
                <a:path w="1784" h="1137" extrusionOk="0">
                  <a:moveTo>
                    <a:pt x="1381" y="1"/>
                  </a:moveTo>
                  <a:cubicBezTo>
                    <a:pt x="1333" y="1"/>
                    <a:pt x="1281" y="15"/>
                    <a:pt x="1228" y="48"/>
                  </a:cubicBezTo>
                  <a:lnTo>
                    <a:pt x="250" y="617"/>
                  </a:lnTo>
                  <a:cubicBezTo>
                    <a:pt x="0" y="755"/>
                    <a:pt x="97" y="1137"/>
                    <a:pt x="388" y="1137"/>
                  </a:cubicBezTo>
                  <a:cubicBezTo>
                    <a:pt x="437" y="1137"/>
                    <a:pt x="486" y="1123"/>
                    <a:pt x="527" y="1095"/>
                  </a:cubicBezTo>
                  <a:lnTo>
                    <a:pt x="1505" y="526"/>
                  </a:lnTo>
                  <a:cubicBezTo>
                    <a:pt x="1784" y="375"/>
                    <a:pt x="1630" y="1"/>
                    <a:pt x="1381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82"/>
            <p:cNvSpPr/>
            <p:nvPr/>
          </p:nvSpPr>
          <p:spPr>
            <a:xfrm>
              <a:off x="1564402" y="3230857"/>
              <a:ext cx="33419" cy="40328"/>
            </a:xfrm>
            <a:custGeom>
              <a:avLst/>
              <a:gdLst/>
              <a:ahLst/>
              <a:cxnLst/>
              <a:rect l="l" t="t" r="r" b="b"/>
              <a:pathLst>
                <a:path w="1272" h="1535" extrusionOk="0">
                  <a:moveTo>
                    <a:pt x="900" y="0"/>
                  </a:moveTo>
                  <a:cubicBezTo>
                    <a:pt x="816" y="0"/>
                    <a:pt x="732" y="39"/>
                    <a:pt x="674" y="134"/>
                  </a:cubicBezTo>
                  <a:lnTo>
                    <a:pt x="105" y="1119"/>
                  </a:lnTo>
                  <a:cubicBezTo>
                    <a:pt x="1" y="1299"/>
                    <a:pt x="133" y="1535"/>
                    <a:pt x="348" y="1535"/>
                  </a:cubicBezTo>
                  <a:cubicBezTo>
                    <a:pt x="445" y="1535"/>
                    <a:pt x="535" y="1479"/>
                    <a:pt x="590" y="1396"/>
                  </a:cubicBezTo>
                  <a:lnTo>
                    <a:pt x="1152" y="411"/>
                  </a:lnTo>
                  <a:cubicBezTo>
                    <a:pt x="1272" y="196"/>
                    <a:pt x="1087" y="0"/>
                    <a:pt x="900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82"/>
            <p:cNvSpPr/>
            <p:nvPr/>
          </p:nvSpPr>
          <p:spPr>
            <a:xfrm>
              <a:off x="1360317" y="3362587"/>
              <a:ext cx="427348" cy="228492"/>
            </a:xfrm>
            <a:custGeom>
              <a:avLst/>
              <a:gdLst/>
              <a:ahLst/>
              <a:cxnLst/>
              <a:rect l="l" t="t" r="r" b="b"/>
              <a:pathLst>
                <a:path w="16266" h="8697" extrusionOk="0">
                  <a:moveTo>
                    <a:pt x="9272" y="1"/>
                  </a:moveTo>
                  <a:cubicBezTo>
                    <a:pt x="7689" y="1"/>
                    <a:pt x="6230" y="1084"/>
                    <a:pt x="5861" y="2722"/>
                  </a:cubicBezTo>
                  <a:cubicBezTo>
                    <a:pt x="5644" y="2651"/>
                    <a:pt x="5422" y="2616"/>
                    <a:pt x="5202" y="2616"/>
                  </a:cubicBezTo>
                  <a:cubicBezTo>
                    <a:pt x="4525" y="2616"/>
                    <a:pt x="3874" y="2943"/>
                    <a:pt x="3475" y="3520"/>
                  </a:cubicBezTo>
                  <a:cubicBezTo>
                    <a:pt x="3251" y="3461"/>
                    <a:pt x="3027" y="3433"/>
                    <a:pt x="2807" y="3433"/>
                  </a:cubicBezTo>
                  <a:cubicBezTo>
                    <a:pt x="1521" y="3433"/>
                    <a:pt x="373" y="4388"/>
                    <a:pt x="201" y="5732"/>
                  </a:cubicBezTo>
                  <a:cubicBezTo>
                    <a:pt x="0" y="7307"/>
                    <a:pt x="1228" y="8694"/>
                    <a:pt x="2816" y="8694"/>
                  </a:cubicBezTo>
                  <a:lnTo>
                    <a:pt x="13540" y="8694"/>
                  </a:lnTo>
                  <a:cubicBezTo>
                    <a:pt x="13581" y="8696"/>
                    <a:pt x="13622" y="8697"/>
                    <a:pt x="13663" y="8697"/>
                  </a:cubicBezTo>
                  <a:cubicBezTo>
                    <a:pt x="15092" y="8697"/>
                    <a:pt x="16266" y="7536"/>
                    <a:pt x="16266" y="6093"/>
                  </a:cubicBezTo>
                  <a:cubicBezTo>
                    <a:pt x="16266" y="4654"/>
                    <a:pt x="15099" y="3495"/>
                    <a:pt x="13675" y="3495"/>
                  </a:cubicBezTo>
                  <a:cubicBezTo>
                    <a:pt x="13630" y="3495"/>
                    <a:pt x="13585" y="3496"/>
                    <a:pt x="13540" y="3499"/>
                  </a:cubicBezTo>
                  <a:cubicBezTo>
                    <a:pt x="13276" y="3499"/>
                    <a:pt x="13013" y="3533"/>
                    <a:pt x="12763" y="3617"/>
                  </a:cubicBezTo>
                  <a:lnTo>
                    <a:pt x="12763" y="3499"/>
                  </a:lnTo>
                  <a:cubicBezTo>
                    <a:pt x="12763" y="2895"/>
                    <a:pt x="12603" y="2299"/>
                    <a:pt x="12305" y="1772"/>
                  </a:cubicBezTo>
                  <a:cubicBezTo>
                    <a:pt x="11695" y="579"/>
                    <a:pt x="10425" y="197"/>
                    <a:pt x="10425" y="197"/>
                  </a:cubicBezTo>
                  <a:cubicBezTo>
                    <a:pt x="10043" y="64"/>
                    <a:pt x="9654" y="1"/>
                    <a:pt x="9272" y="1"/>
                  </a:cubicBezTo>
                  <a:close/>
                </a:path>
              </a:pathLst>
            </a:custGeom>
            <a:solidFill>
              <a:srgbClr val="99A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82"/>
            <p:cNvSpPr/>
            <p:nvPr/>
          </p:nvSpPr>
          <p:spPr>
            <a:xfrm>
              <a:off x="1360317" y="3431264"/>
              <a:ext cx="216512" cy="159737"/>
            </a:xfrm>
            <a:custGeom>
              <a:avLst/>
              <a:gdLst/>
              <a:ahLst/>
              <a:cxnLst/>
              <a:rect l="l" t="t" r="r" b="b"/>
              <a:pathLst>
                <a:path w="8241" h="6080" extrusionOk="0">
                  <a:moveTo>
                    <a:pt x="5195" y="1"/>
                  </a:moveTo>
                  <a:cubicBezTo>
                    <a:pt x="4523" y="1"/>
                    <a:pt x="3875" y="331"/>
                    <a:pt x="3475" y="906"/>
                  </a:cubicBezTo>
                  <a:cubicBezTo>
                    <a:pt x="3251" y="847"/>
                    <a:pt x="3027" y="819"/>
                    <a:pt x="2807" y="819"/>
                  </a:cubicBezTo>
                  <a:cubicBezTo>
                    <a:pt x="1521" y="819"/>
                    <a:pt x="373" y="1774"/>
                    <a:pt x="201" y="3118"/>
                  </a:cubicBezTo>
                  <a:cubicBezTo>
                    <a:pt x="0" y="4693"/>
                    <a:pt x="1228" y="6080"/>
                    <a:pt x="2816" y="6080"/>
                  </a:cubicBezTo>
                  <a:lnTo>
                    <a:pt x="8241" y="6080"/>
                  </a:lnTo>
                  <a:cubicBezTo>
                    <a:pt x="6652" y="4963"/>
                    <a:pt x="5709" y="3139"/>
                    <a:pt x="5709" y="1197"/>
                  </a:cubicBezTo>
                  <a:cubicBezTo>
                    <a:pt x="5709" y="822"/>
                    <a:pt x="5737" y="455"/>
                    <a:pt x="5806" y="94"/>
                  </a:cubicBezTo>
                  <a:cubicBezTo>
                    <a:pt x="5604" y="31"/>
                    <a:pt x="5399" y="1"/>
                    <a:pt x="5195" y="1"/>
                  </a:cubicBezTo>
                  <a:close/>
                </a:path>
              </a:pathLst>
            </a:custGeom>
            <a:solidFill>
              <a:srgbClr val="788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0" name="Google Shape;6900;p82"/>
          <p:cNvGrpSpPr/>
          <p:nvPr/>
        </p:nvGrpSpPr>
        <p:grpSpPr>
          <a:xfrm>
            <a:off x="1903737" y="3215540"/>
            <a:ext cx="411874" cy="370731"/>
            <a:chOff x="1903737" y="3215540"/>
            <a:chExt cx="411874" cy="370731"/>
          </a:xfrm>
        </p:grpSpPr>
        <p:sp>
          <p:nvSpPr>
            <p:cNvPr id="6901" name="Google Shape;6901;p82"/>
            <p:cNvSpPr/>
            <p:nvPr/>
          </p:nvSpPr>
          <p:spPr>
            <a:xfrm>
              <a:off x="2115940" y="3285661"/>
              <a:ext cx="77451" cy="75271"/>
            </a:xfrm>
            <a:custGeom>
              <a:avLst/>
              <a:gdLst/>
              <a:ahLst/>
              <a:cxnLst/>
              <a:rect l="l" t="t" r="r" b="b"/>
              <a:pathLst>
                <a:path w="2948" h="2865" extrusionOk="0">
                  <a:moveTo>
                    <a:pt x="1475" y="0"/>
                  </a:moveTo>
                  <a:cubicBezTo>
                    <a:pt x="1438" y="0"/>
                    <a:pt x="1401" y="25"/>
                    <a:pt x="1398" y="73"/>
                  </a:cubicBezTo>
                  <a:cubicBezTo>
                    <a:pt x="1398" y="781"/>
                    <a:pt x="822" y="1356"/>
                    <a:pt x="115" y="1356"/>
                  </a:cubicBezTo>
                  <a:cubicBezTo>
                    <a:pt x="110" y="1356"/>
                    <a:pt x="106" y="1356"/>
                    <a:pt x="102" y="1356"/>
                  </a:cubicBezTo>
                  <a:cubicBezTo>
                    <a:pt x="1" y="1356"/>
                    <a:pt x="1" y="1517"/>
                    <a:pt x="102" y="1517"/>
                  </a:cubicBezTo>
                  <a:cubicBezTo>
                    <a:pt x="106" y="1517"/>
                    <a:pt x="110" y="1516"/>
                    <a:pt x="115" y="1516"/>
                  </a:cubicBezTo>
                  <a:cubicBezTo>
                    <a:pt x="822" y="1516"/>
                    <a:pt x="1391" y="2085"/>
                    <a:pt x="1398" y="2792"/>
                  </a:cubicBezTo>
                  <a:cubicBezTo>
                    <a:pt x="1401" y="2841"/>
                    <a:pt x="1438" y="2865"/>
                    <a:pt x="1475" y="2865"/>
                  </a:cubicBezTo>
                  <a:cubicBezTo>
                    <a:pt x="1512" y="2865"/>
                    <a:pt x="1550" y="2841"/>
                    <a:pt x="1557" y="2792"/>
                  </a:cubicBezTo>
                  <a:cubicBezTo>
                    <a:pt x="1557" y="2085"/>
                    <a:pt x="2126" y="1516"/>
                    <a:pt x="2834" y="1516"/>
                  </a:cubicBezTo>
                  <a:cubicBezTo>
                    <a:pt x="2838" y="1516"/>
                    <a:pt x="2842" y="1517"/>
                    <a:pt x="2846" y="1517"/>
                  </a:cubicBezTo>
                  <a:cubicBezTo>
                    <a:pt x="2947" y="1517"/>
                    <a:pt x="2947" y="1356"/>
                    <a:pt x="2846" y="1356"/>
                  </a:cubicBezTo>
                  <a:cubicBezTo>
                    <a:pt x="2842" y="1356"/>
                    <a:pt x="2838" y="1356"/>
                    <a:pt x="2834" y="1356"/>
                  </a:cubicBezTo>
                  <a:cubicBezTo>
                    <a:pt x="2126" y="1349"/>
                    <a:pt x="1557" y="781"/>
                    <a:pt x="1557" y="73"/>
                  </a:cubicBezTo>
                  <a:cubicBezTo>
                    <a:pt x="1550" y="25"/>
                    <a:pt x="1512" y="0"/>
                    <a:pt x="1475" y="0"/>
                  </a:cubicBez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82"/>
            <p:cNvSpPr/>
            <p:nvPr/>
          </p:nvSpPr>
          <p:spPr>
            <a:xfrm>
              <a:off x="2116939" y="3285425"/>
              <a:ext cx="44663" cy="74798"/>
            </a:xfrm>
            <a:custGeom>
              <a:avLst/>
              <a:gdLst/>
              <a:ahLst/>
              <a:cxnLst/>
              <a:rect l="l" t="t" r="r" b="b"/>
              <a:pathLst>
                <a:path w="1700" h="2847" extrusionOk="0">
                  <a:moveTo>
                    <a:pt x="1437" y="1"/>
                  </a:moveTo>
                  <a:cubicBezTo>
                    <a:pt x="1395" y="1"/>
                    <a:pt x="1353" y="30"/>
                    <a:pt x="1360" y="89"/>
                  </a:cubicBezTo>
                  <a:cubicBezTo>
                    <a:pt x="1353" y="589"/>
                    <a:pt x="1062" y="1039"/>
                    <a:pt x="611" y="1247"/>
                  </a:cubicBezTo>
                  <a:lnTo>
                    <a:pt x="604" y="1247"/>
                  </a:lnTo>
                  <a:cubicBezTo>
                    <a:pt x="548" y="1275"/>
                    <a:pt x="500" y="1289"/>
                    <a:pt x="444" y="1310"/>
                  </a:cubicBezTo>
                  <a:lnTo>
                    <a:pt x="430" y="1310"/>
                  </a:lnTo>
                  <a:lnTo>
                    <a:pt x="361" y="1324"/>
                  </a:lnTo>
                  <a:lnTo>
                    <a:pt x="347" y="1324"/>
                  </a:lnTo>
                  <a:cubicBezTo>
                    <a:pt x="319" y="1331"/>
                    <a:pt x="292" y="1338"/>
                    <a:pt x="271" y="1345"/>
                  </a:cubicBezTo>
                  <a:lnTo>
                    <a:pt x="257" y="1345"/>
                  </a:lnTo>
                  <a:lnTo>
                    <a:pt x="188" y="1352"/>
                  </a:lnTo>
                  <a:lnTo>
                    <a:pt x="84" y="1352"/>
                  </a:lnTo>
                  <a:cubicBezTo>
                    <a:pt x="35" y="1352"/>
                    <a:pt x="0" y="1386"/>
                    <a:pt x="0" y="1428"/>
                  </a:cubicBezTo>
                  <a:cubicBezTo>
                    <a:pt x="0" y="1476"/>
                    <a:pt x="35" y="1511"/>
                    <a:pt x="84" y="1511"/>
                  </a:cubicBezTo>
                  <a:lnTo>
                    <a:pt x="188" y="1511"/>
                  </a:lnTo>
                  <a:lnTo>
                    <a:pt x="257" y="1518"/>
                  </a:lnTo>
                  <a:lnTo>
                    <a:pt x="271" y="1518"/>
                  </a:lnTo>
                  <a:cubicBezTo>
                    <a:pt x="292" y="1525"/>
                    <a:pt x="319" y="1525"/>
                    <a:pt x="347" y="1532"/>
                  </a:cubicBezTo>
                  <a:lnTo>
                    <a:pt x="361" y="1532"/>
                  </a:lnTo>
                  <a:lnTo>
                    <a:pt x="430" y="1553"/>
                  </a:lnTo>
                  <a:lnTo>
                    <a:pt x="444" y="1553"/>
                  </a:lnTo>
                  <a:cubicBezTo>
                    <a:pt x="500" y="1567"/>
                    <a:pt x="548" y="1587"/>
                    <a:pt x="604" y="1608"/>
                  </a:cubicBezTo>
                  <a:lnTo>
                    <a:pt x="611" y="1608"/>
                  </a:lnTo>
                  <a:cubicBezTo>
                    <a:pt x="1062" y="1816"/>
                    <a:pt x="1353" y="2274"/>
                    <a:pt x="1360" y="2773"/>
                  </a:cubicBezTo>
                  <a:cubicBezTo>
                    <a:pt x="1363" y="2822"/>
                    <a:pt x="1400" y="2846"/>
                    <a:pt x="1437" y="2846"/>
                  </a:cubicBezTo>
                  <a:cubicBezTo>
                    <a:pt x="1474" y="2846"/>
                    <a:pt x="1512" y="2822"/>
                    <a:pt x="1519" y="2773"/>
                  </a:cubicBezTo>
                  <a:cubicBezTo>
                    <a:pt x="1519" y="2538"/>
                    <a:pt x="1582" y="2309"/>
                    <a:pt x="1700" y="2108"/>
                  </a:cubicBezTo>
                  <a:cubicBezTo>
                    <a:pt x="1637" y="1851"/>
                    <a:pt x="1499" y="1615"/>
                    <a:pt x="1290" y="1442"/>
                  </a:cubicBezTo>
                  <a:cubicBezTo>
                    <a:pt x="1499" y="1261"/>
                    <a:pt x="1644" y="1019"/>
                    <a:pt x="1700" y="748"/>
                  </a:cubicBezTo>
                  <a:cubicBezTo>
                    <a:pt x="1582" y="547"/>
                    <a:pt x="1519" y="318"/>
                    <a:pt x="1519" y="89"/>
                  </a:cubicBezTo>
                  <a:cubicBezTo>
                    <a:pt x="1523" y="30"/>
                    <a:pt x="1480" y="1"/>
                    <a:pt x="1437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82"/>
            <p:cNvSpPr/>
            <p:nvPr/>
          </p:nvSpPr>
          <p:spPr>
            <a:xfrm>
              <a:off x="2200407" y="3381609"/>
              <a:ext cx="28453" cy="28453"/>
            </a:xfrm>
            <a:custGeom>
              <a:avLst/>
              <a:gdLst/>
              <a:ahLst/>
              <a:cxnLst/>
              <a:rect l="l" t="t" r="r" b="b"/>
              <a:pathLst>
                <a:path w="1083" h="1083" extrusionOk="0">
                  <a:moveTo>
                    <a:pt x="541" y="0"/>
                  </a:moveTo>
                  <a:cubicBezTo>
                    <a:pt x="236" y="0"/>
                    <a:pt x="0" y="243"/>
                    <a:pt x="0" y="541"/>
                  </a:cubicBezTo>
                  <a:cubicBezTo>
                    <a:pt x="0" y="846"/>
                    <a:pt x="236" y="1082"/>
                    <a:pt x="541" y="1082"/>
                  </a:cubicBezTo>
                  <a:cubicBezTo>
                    <a:pt x="839" y="1082"/>
                    <a:pt x="1082" y="846"/>
                    <a:pt x="1082" y="541"/>
                  </a:cubicBezTo>
                  <a:cubicBezTo>
                    <a:pt x="1082" y="243"/>
                    <a:pt x="839" y="0"/>
                    <a:pt x="541" y="0"/>
                  </a:cubicBez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82"/>
            <p:cNvSpPr/>
            <p:nvPr/>
          </p:nvSpPr>
          <p:spPr>
            <a:xfrm>
              <a:off x="1942174" y="3547073"/>
              <a:ext cx="28453" cy="28453"/>
            </a:xfrm>
            <a:custGeom>
              <a:avLst/>
              <a:gdLst/>
              <a:ahLst/>
              <a:cxnLst/>
              <a:rect l="l" t="t" r="r" b="b"/>
              <a:pathLst>
                <a:path w="1083" h="1083" extrusionOk="0">
                  <a:moveTo>
                    <a:pt x="542" y="0"/>
                  </a:moveTo>
                  <a:cubicBezTo>
                    <a:pt x="243" y="0"/>
                    <a:pt x="1" y="243"/>
                    <a:pt x="1" y="541"/>
                  </a:cubicBezTo>
                  <a:cubicBezTo>
                    <a:pt x="1" y="840"/>
                    <a:pt x="243" y="1082"/>
                    <a:pt x="542" y="1082"/>
                  </a:cubicBezTo>
                  <a:cubicBezTo>
                    <a:pt x="840" y="1082"/>
                    <a:pt x="1083" y="840"/>
                    <a:pt x="1083" y="541"/>
                  </a:cubicBezTo>
                  <a:cubicBezTo>
                    <a:pt x="1083" y="243"/>
                    <a:pt x="840" y="0"/>
                    <a:pt x="542" y="0"/>
                  </a:cubicBez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82"/>
            <p:cNvSpPr/>
            <p:nvPr/>
          </p:nvSpPr>
          <p:spPr>
            <a:xfrm>
              <a:off x="1903737" y="3215540"/>
              <a:ext cx="411874" cy="370731"/>
            </a:xfrm>
            <a:custGeom>
              <a:avLst/>
              <a:gdLst/>
              <a:ahLst/>
              <a:cxnLst/>
              <a:rect l="l" t="t" r="r" b="b"/>
              <a:pathLst>
                <a:path w="15677" h="14111" extrusionOk="0">
                  <a:moveTo>
                    <a:pt x="5942" y="0"/>
                  </a:moveTo>
                  <a:cubicBezTo>
                    <a:pt x="5889" y="0"/>
                    <a:pt x="5834" y="12"/>
                    <a:pt x="5778" y="37"/>
                  </a:cubicBezTo>
                  <a:cubicBezTo>
                    <a:pt x="1103" y="2173"/>
                    <a:pt x="0" y="8319"/>
                    <a:pt x="3635" y="11953"/>
                  </a:cubicBezTo>
                  <a:cubicBezTo>
                    <a:pt x="5027" y="13346"/>
                    <a:pt x="6905" y="14110"/>
                    <a:pt x="8838" y="14110"/>
                  </a:cubicBezTo>
                  <a:cubicBezTo>
                    <a:pt x="9274" y="14110"/>
                    <a:pt x="9712" y="14072"/>
                    <a:pt x="10148" y="13993"/>
                  </a:cubicBezTo>
                  <a:cubicBezTo>
                    <a:pt x="12527" y="13563"/>
                    <a:pt x="14538" y="12002"/>
                    <a:pt x="15544" y="9803"/>
                  </a:cubicBezTo>
                  <a:cubicBezTo>
                    <a:pt x="15677" y="9521"/>
                    <a:pt x="15447" y="9248"/>
                    <a:pt x="15189" y="9248"/>
                  </a:cubicBezTo>
                  <a:cubicBezTo>
                    <a:pt x="15110" y="9248"/>
                    <a:pt x="15029" y="9273"/>
                    <a:pt x="14954" y="9332"/>
                  </a:cubicBezTo>
                  <a:cubicBezTo>
                    <a:pt x="13881" y="10151"/>
                    <a:pt x="12568" y="10601"/>
                    <a:pt x="11219" y="10601"/>
                  </a:cubicBezTo>
                  <a:cubicBezTo>
                    <a:pt x="11209" y="10601"/>
                    <a:pt x="11198" y="10601"/>
                    <a:pt x="11188" y="10601"/>
                  </a:cubicBezTo>
                  <a:cubicBezTo>
                    <a:pt x="10814" y="10601"/>
                    <a:pt x="10439" y="10573"/>
                    <a:pt x="10071" y="10504"/>
                  </a:cubicBezTo>
                  <a:lnTo>
                    <a:pt x="9239" y="10289"/>
                  </a:lnTo>
                  <a:cubicBezTo>
                    <a:pt x="6700" y="9449"/>
                    <a:pt x="4980" y="7077"/>
                    <a:pt x="4980" y="4393"/>
                  </a:cubicBezTo>
                  <a:cubicBezTo>
                    <a:pt x="4973" y="3034"/>
                    <a:pt x="5417" y="1709"/>
                    <a:pt x="6250" y="634"/>
                  </a:cubicBezTo>
                  <a:cubicBezTo>
                    <a:pt x="6461" y="357"/>
                    <a:pt x="6239" y="0"/>
                    <a:pt x="5942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82"/>
            <p:cNvSpPr/>
            <p:nvPr/>
          </p:nvSpPr>
          <p:spPr>
            <a:xfrm>
              <a:off x="1920867" y="3246752"/>
              <a:ext cx="360275" cy="338889"/>
            </a:xfrm>
            <a:custGeom>
              <a:avLst/>
              <a:gdLst/>
              <a:ahLst/>
              <a:cxnLst/>
              <a:rect l="l" t="t" r="r" b="b"/>
              <a:pathLst>
                <a:path w="13713" h="12899" extrusionOk="0">
                  <a:moveTo>
                    <a:pt x="3336" y="0"/>
                  </a:moveTo>
                  <a:lnTo>
                    <a:pt x="3336" y="0"/>
                  </a:lnTo>
                  <a:cubicBezTo>
                    <a:pt x="153" y="2810"/>
                    <a:pt x="0" y="7720"/>
                    <a:pt x="2990" y="10724"/>
                  </a:cubicBezTo>
                  <a:cubicBezTo>
                    <a:pt x="4433" y="12177"/>
                    <a:pt x="6325" y="12898"/>
                    <a:pt x="8213" y="12898"/>
                  </a:cubicBezTo>
                  <a:cubicBezTo>
                    <a:pt x="10235" y="12898"/>
                    <a:pt x="12253" y="12072"/>
                    <a:pt x="13713" y="10432"/>
                  </a:cubicBezTo>
                  <a:lnTo>
                    <a:pt x="13713" y="10432"/>
                  </a:lnTo>
                  <a:cubicBezTo>
                    <a:pt x="13456" y="10661"/>
                    <a:pt x="13179" y="10869"/>
                    <a:pt x="12894" y="11057"/>
                  </a:cubicBezTo>
                  <a:cubicBezTo>
                    <a:pt x="11657" y="11868"/>
                    <a:pt x="10251" y="12264"/>
                    <a:pt x="8854" y="12264"/>
                  </a:cubicBezTo>
                  <a:cubicBezTo>
                    <a:pt x="6951" y="12264"/>
                    <a:pt x="5065" y="11530"/>
                    <a:pt x="3642" y="10106"/>
                  </a:cubicBezTo>
                  <a:cubicBezTo>
                    <a:pt x="1172" y="7637"/>
                    <a:pt x="770" y="3767"/>
                    <a:pt x="2691" y="847"/>
                  </a:cubicBezTo>
                  <a:cubicBezTo>
                    <a:pt x="2885" y="555"/>
                    <a:pt x="3100" y="271"/>
                    <a:pt x="3336" y="0"/>
                  </a:cubicBezTo>
                  <a:close/>
                </a:path>
              </a:pathLst>
            </a:custGeom>
            <a:solidFill>
              <a:srgbClr val="8D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82"/>
            <p:cNvSpPr/>
            <p:nvPr/>
          </p:nvSpPr>
          <p:spPr>
            <a:xfrm>
              <a:off x="2146285" y="3395822"/>
              <a:ext cx="16972" cy="16972"/>
            </a:xfrm>
            <a:custGeom>
              <a:avLst/>
              <a:gdLst/>
              <a:ahLst/>
              <a:cxnLst/>
              <a:rect l="l" t="t" r="r" b="b"/>
              <a:pathLst>
                <a:path w="646" h="646" extrusionOk="0">
                  <a:moveTo>
                    <a:pt x="319" y="0"/>
                  </a:moveTo>
                  <a:cubicBezTo>
                    <a:pt x="139" y="0"/>
                    <a:pt x="0" y="146"/>
                    <a:pt x="0" y="326"/>
                  </a:cubicBezTo>
                  <a:cubicBezTo>
                    <a:pt x="0" y="507"/>
                    <a:pt x="139" y="645"/>
                    <a:pt x="319" y="645"/>
                  </a:cubicBezTo>
                  <a:cubicBezTo>
                    <a:pt x="499" y="645"/>
                    <a:pt x="645" y="507"/>
                    <a:pt x="645" y="326"/>
                  </a:cubicBezTo>
                  <a:cubicBezTo>
                    <a:pt x="645" y="146"/>
                    <a:pt x="499" y="0"/>
                    <a:pt x="319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82"/>
            <p:cNvSpPr/>
            <p:nvPr/>
          </p:nvSpPr>
          <p:spPr>
            <a:xfrm>
              <a:off x="1925228" y="3497497"/>
              <a:ext cx="16972" cy="16972"/>
            </a:xfrm>
            <a:custGeom>
              <a:avLst/>
              <a:gdLst/>
              <a:ahLst/>
              <a:cxnLst/>
              <a:rect l="l" t="t" r="r" b="b"/>
              <a:pathLst>
                <a:path w="646" h="646" extrusionOk="0">
                  <a:moveTo>
                    <a:pt x="320" y="1"/>
                  </a:moveTo>
                  <a:cubicBezTo>
                    <a:pt x="139" y="1"/>
                    <a:pt x="0" y="146"/>
                    <a:pt x="0" y="320"/>
                  </a:cubicBezTo>
                  <a:cubicBezTo>
                    <a:pt x="0" y="500"/>
                    <a:pt x="139" y="646"/>
                    <a:pt x="320" y="646"/>
                  </a:cubicBezTo>
                  <a:cubicBezTo>
                    <a:pt x="500" y="646"/>
                    <a:pt x="646" y="500"/>
                    <a:pt x="646" y="320"/>
                  </a:cubicBezTo>
                  <a:cubicBezTo>
                    <a:pt x="646" y="146"/>
                    <a:pt x="500" y="1"/>
                    <a:pt x="320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82"/>
            <p:cNvSpPr/>
            <p:nvPr/>
          </p:nvSpPr>
          <p:spPr>
            <a:xfrm>
              <a:off x="2200407" y="3265169"/>
              <a:ext cx="16972" cy="16972"/>
            </a:xfrm>
            <a:custGeom>
              <a:avLst/>
              <a:gdLst/>
              <a:ahLst/>
              <a:cxnLst/>
              <a:rect l="l" t="t" r="r" b="b"/>
              <a:pathLst>
                <a:path w="646" h="646" extrusionOk="0">
                  <a:moveTo>
                    <a:pt x="326" y="0"/>
                  </a:moveTo>
                  <a:cubicBezTo>
                    <a:pt x="146" y="0"/>
                    <a:pt x="0" y="139"/>
                    <a:pt x="0" y="319"/>
                  </a:cubicBezTo>
                  <a:cubicBezTo>
                    <a:pt x="0" y="499"/>
                    <a:pt x="146" y="645"/>
                    <a:pt x="326" y="645"/>
                  </a:cubicBezTo>
                  <a:cubicBezTo>
                    <a:pt x="506" y="645"/>
                    <a:pt x="645" y="499"/>
                    <a:pt x="645" y="319"/>
                  </a:cubicBezTo>
                  <a:cubicBezTo>
                    <a:pt x="645" y="139"/>
                    <a:pt x="506" y="0"/>
                    <a:pt x="326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0" name="Google Shape;6910;p82"/>
          <p:cNvGrpSpPr/>
          <p:nvPr/>
        </p:nvGrpSpPr>
        <p:grpSpPr>
          <a:xfrm>
            <a:off x="2468465" y="3248854"/>
            <a:ext cx="397818" cy="304078"/>
            <a:chOff x="2468465" y="3248854"/>
            <a:chExt cx="397818" cy="304078"/>
          </a:xfrm>
        </p:grpSpPr>
        <p:sp>
          <p:nvSpPr>
            <p:cNvPr id="6911" name="Google Shape;6911;p82"/>
            <p:cNvSpPr/>
            <p:nvPr/>
          </p:nvSpPr>
          <p:spPr>
            <a:xfrm>
              <a:off x="2488511" y="3248854"/>
              <a:ext cx="182988" cy="99967"/>
            </a:xfrm>
            <a:custGeom>
              <a:avLst/>
              <a:gdLst/>
              <a:ahLst/>
              <a:cxnLst/>
              <a:rect l="l" t="t" r="r" b="b"/>
              <a:pathLst>
                <a:path w="6965" h="3805" extrusionOk="0">
                  <a:moveTo>
                    <a:pt x="4042" y="0"/>
                  </a:moveTo>
                  <a:cubicBezTo>
                    <a:pt x="3341" y="0"/>
                    <a:pt x="2720" y="492"/>
                    <a:pt x="2560" y="1190"/>
                  </a:cubicBezTo>
                  <a:cubicBezTo>
                    <a:pt x="2465" y="1159"/>
                    <a:pt x="2368" y="1144"/>
                    <a:pt x="2272" y="1144"/>
                  </a:cubicBezTo>
                  <a:cubicBezTo>
                    <a:pt x="1976" y="1144"/>
                    <a:pt x="1692" y="1285"/>
                    <a:pt x="1519" y="1537"/>
                  </a:cubicBezTo>
                  <a:cubicBezTo>
                    <a:pt x="1421" y="1511"/>
                    <a:pt x="1324" y="1499"/>
                    <a:pt x="1228" y="1499"/>
                  </a:cubicBezTo>
                  <a:cubicBezTo>
                    <a:pt x="663" y="1499"/>
                    <a:pt x="162" y="1915"/>
                    <a:pt x="90" y="2508"/>
                  </a:cubicBezTo>
                  <a:cubicBezTo>
                    <a:pt x="0" y="3194"/>
                    <a:pt x="534" y="3798"/>
                    <a:pt x="1228" y="3798"/>
                  </a:cubicBezTo>
                  <a:lnTo>
                    <a:pt x="3066" y="3798"/>
                  </a:lnTo>
                  <a:lnTo>
                    <a:pt x="3898" y="3805"/>
                  </a:lnTo>
                  <a:lnTo>
                    <a:pt x="5001" y="3805"/>
                  </a:lnTo>
                  <a:cubicBezTo>
                    <a:pt x="5417" y="3035"/>
                    <a:pt x="6125" y="2473"/>
                    <a:pt x="6964" y="2237"/>
                  </a:cubicBezTo>
                  <a:cubicBezTo>
                    <a:pt x="6782" y="1800"/>
                    <a:pt x="6366" y="1531"/>
                    <a:pt x="5920" y="1531"/>
                  </a:cubicBezTo>
                  <a:cubicBezTo>
                    <a:pt x="5806" y="1531"/>
                    <a:pt x="5691" y="1549"/>
                    <a:pt x="5577" y="1585"/>
                  </a:cubicBezTo>
                  <a:lnTo>
                    <a:pt x="5577" y="1530"/>
                  </a:lnTo>
                  <a:cubicBezTo>
                    <a:pt x="5577" y="753"/>
                    <a:pt x="4994" y="94"/>
                    <a:pt x="4217" y="11"/>
                  </a:cubicBezTo>
                  <a:cubicBezTo>
                    <a:pt x="4159" y="4"/>
                    <a:pt x="4100" y="0"/>
                    <a:pt x="4042" y="0"/>
                  </a:cubicBezTo>
                  <a:close/>
                </a:path>
              </a:pathLst>
            </a:custGeom>
            <a:solidFill>
              <a:srgbClr val="99A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82"/>
            <p:cNvSpPr/>
            <p:nvPr/>
          </p:nvSpPr>
          <p:spPr>
            <a:xfrm>
              <a:off x="2468465" y="3303448"/>
              <a:ext cx="397818" cy="211389"/>
            </a:xfrm>
            <a:custGeom>
              <a:avLst/>
              <a:gdLst/>
              <a:ahLst/>
              <a:cxnLst/>
              <a:rect l="l" t="t" r="r" b="b"/>
              <a:pathLst>
                <a:path w="15142" h="8046" extrusionOk="0">
                  <a:moveTo>
                    <a:pt x="8591" y="0"/>
                  </a:moveTo>
                  <a:cubicBezTo>
                    <a:pt x="7169" y="0"/>
                    <a:pt x="5780" y="932"/>
                    <a:pt x="5417" y="2524"/>
                  </a:cubicBezTo>
                  <a:cubicBezTo>
                    <a:pt x="5213" y="2455"/>
                    <a:pt x="5004" y="2422"/>
                    <a:pt x="4797" y="2422"/>
                  </a:cubicBezTo>
                  <a:cubicBezTo>
                    <a:pt x="4175" y="2422"/>
                    <a:pt x="3576" y="2724"/>
                    <a:pt x="3212" y="3260"/>
                  </a:cubicBezTo>
                  <a:cubicBezTo>
                    <a:pt x="3003" y="3205"/>
                    <a:pt x="2795" y="3179"/>
                    <a:pt x="2590" y="3179"/>
                  </a:cubicBezTo>
                  <a:cubicBezTo>
                    <a:pt x="1399" y="3179"/>
                    <a:pt x="340" y="4063"/>
                    <a:pt x="181" y="5306"/>
                  </a:cubicBezTo>
                  <a:cubicBezTo>
                    <a:pt x="0" y="6755"/>
                    <a:pt x="1131" y="8046"/>
                    <a:pt x="2594" y="8046"/>
                  </a:cubicBezTo>
                  <a:lnTo>
                    <a:pt x="5279" y="8046"/>
                  </a:lnTo>
                  <a:cubicBezTo>
                    <a:pt x="5285" y="7191"/>
                    <a:pt x="5987" y="6548"/>
                    <a:pt x="6786" y="6548"/>
                  </a:cubicBezTo>
                  <a:cubicBezTo>
                    <a:pt x="6934" y="6548"/>
                    <a:pt x="7084" y="6570"/>
                    <a:pt x="7235" y="6617"/>
                  </a:cubicBezTo>
                  <a:lnTo>
                    <a:pt x="7235" y="6547"/>
                  </a:lnTo>
                  <a:cubicBezTo>
                    <a:pt x="7235" y="5521"/>
                    <a:pt x="8012" y="4654"/>
                    <a:pt x="9031" y="4543"/>
                  </a:cubicBezTo>
                  <a:cubicBezTo>
                    <a:pt x="9109" y="4534"/>
                    <a:pt x="9187" y="4529"/>
                    <a:pt x="9264" y="4529"/>
                  </a:cubicBezTo>
                  <a:cubicBezTo>
                    <a:pt x="10197" y="4529"/>
                    <a:pt x="11019" y="5174"/>
                    <a:pt x="11237" y="6103"/>
                  </a:cubicBezTo>
                  <a:cubicBezTo>
                    <a:pt x="11365" y="6060"/>
                    <a:pt x="11496" y="6039"/>
                    <a:pt x="11625" y="6039"/>
                  </a:cubicBezTo>
                  <a:cubicBezTo>
                    <a:pt x="12015" y="6039"/>
                    <a:pt x="12390" y="6228"/>
                    <a:pt x="12624" y="6561"/>
                  </a:cubicBezTo>
                  <a:cubicBezTo>
                    <a:pt x="12749" y="6529"/>
                    <a:pt x="12875" y="6514"/>
                    <a:pt x="12999" y="6514"/>
                  </a:cubicBezTo>
                  <a:cubicBezTo>
                    <a:pt x="13526" y="6514"/>
                    <a:pt x="14029" y="6789"/>
                    <a:pt x="14310" y="7255"/>
                  </a:cubicBezTo>
                  <a:cubicBezTo>
                    <a:pt x="15045" y="6450"/>
                    <a:pt x="15142" y="5257"/>
                    <a:pt x="14559" y="4335"/>
                  </a:cubicBezTo>
                  <a:cubicBezTo>
                    <a:pt x="14107" y="3632"/>
                    <a:pt x="13336" y="3228"/>
                    <a:pt x="12536" y="3228"/>
                  </a:cubicBezTo>
                  <a:cubicBezTo>
                    <a:pt x="12292" y="3228"/>
                    <a:pt x="12046" y="3265"/>
                    <a:pt x="11806" y="3343"/>
                  </a:cubicBezTo>
                  <a:lnTo>
                    <a:pt x="11806" y="3232"/>
                  </a:lnTo>
                  <a:cubicBezTo>
                    <a:pt x="11806" y="2712"/>
                    <a:pt x="11681" y="2191"/>
                    <a:pt x="11431" y="1727"/>
                  </a:cubicBezTo>
                  <a:lnTo>
                    <a:pt x="10939" y="1026"/>
                  </a:lnTo>
                  <a:cubicBezTo>
                    <a:pt x="10280" y="324"/>
                    <a:pt x="9430" y="0"/>
                    <a:pt x="8591" y="0"/>
                  </a:cubicBezTo>
                  <a:close/>
                </a:path>
              </a:pathLst>
            </a:custGeom>
            <a:solidFill>
              <a:srgbClr val="D0DA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82"/>
            <p:cNvSpPr/>
            <p:nvPr/>
          </p:nvSpPr>
          <p:spPr>
            <a:xfrm>
              <a:off x="2473930" y="3387073"/>
              <a:ext cx="138141" cy="127763"/>
            </a:xfrm>
            <a:custGeom>
              <a:avLst/>
              <a:gdLst/>
              <a:ahLst/>
              <a:cxnLst/>
              <a:rect l="l" t="t" r="r" b="b"/>
              <a:pathLst>
                <a:path w="5258" h="4863" extrusionOk="0">
                  <a:moveTo>
                    <a:pt x="2386" y="0"/>
                  </a:moveTo>
                  <a:cubicBezTo>
                    <a:pt x="1062" y="21"/>
                    <a:pt x="0" y="1103"/>
                    <a:pt x="0" y="2428"/>
                  </a:cubicBezTo>
                  <a:cubicBezTo>
                    <a:pt x="0" y="3753"/>
                    <a:pt x="1062" y="4835"/>
                    <a:pt x="2386" y="4863"/>
                  </a:cubicBezTo>
                  <a:lnTo>
                    <a:pt x="5071" y="4863"/>
                  </a:lnTo>
                  <a:cubicBezTo>
                    <a:pt x="5071" y="4613"/>
                    <a:pt x="5133" y="4370"/>
                    <a:pt x="5258" y="4148"/>
                  </a:cubicBezTo>
                  <a:cubicBezTo>
                    <a:pt x="3905" y="3115"/>
                    <a:pt x="2948" y="1651"/>
                    <a:pt x="2539" y="0"/>
                  </a:cubicBezTo>
                  <a:close/>
                </a:path>
              </a:pathLst>
            </a:custGeom>
            <a:solidFill>
              <a:srgbClr val="C2C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82"/>
            <p:cNvSpPr/>
            <p:nvPr/>
          </p:nvSpPr>
          <p:spPr>
            <a:xfrm>
              <a:off x="2488327" y="3279382"/>
              <a:ext cx="55409" cy="69438"/>
            </a:xfrm>
            <a:custGeom>
              <a:avLst/>
              <a:gdLst/>
              <a:ahLst/>
              <a:cxnLst/>
              <a:rect l="l" t="t" r="r" b="b"/>
              <a:pathLst>
                <a:path w="2109" h="2643" extrusionOk="0">
                  <a:moveTo>
                    <a:pt x="2109" y="0"/>
                  </a:moveTo>
                  <a:lnTo>
                    <a:pt x="2109" y="0"/>
                  </a:lnTo>
                  <a:cubicBezTo>
                    <a:pt x="1866" y="42"/>
                    <a:pt x="1658" y="180"/>
                    <a:pt x="1519" y="382"/>
                  </a:cubicBezTo>
                  <a:cubicBezTo>
                    <a:pt x="1421" y="356"/>
                    <a:pt x="1324" y="344"/>
                    <a:pt x="1228" y="344"/>
                  </a:cubicBezTo>
                  <a:cubicBezTo>
                    <a:pt x="665" y="344"/>
                    <a:pt x="168" y="759"/>
                    <a:pt x="90" y="1346"/>
                  </a:cubicBezTo>
                  <a:cubicBezTo>
                    <a:pt x="0" y="2032"/>
                    <a:pt x="534" y="2643"/>
                    <a:pt x="1228" y="2643"/>
                  </a:cubicBezTo>
                  <a:lnTo>
                    <a:pt x="1769" y="2643"/>
                  </a:lnTo>
                  <a:cubicBezTo>
                    <a:pt x="1762" y="2518"/>
                    <a:pt x="1762" y="2393"/>
                    <a:pt x="1762" y="2268"/>
                  </a:cubicBezTo>
                  <a:cubicBezTo>
                    <a:pt x="1755" y="1498"/>
                    <a:pt x="1873" y="735"/>
                    <a:pt x="2109" y="0"/>
                  </a:cubicBezTo>
                  <a:close/>
                </a:path>
              </a:pathLst>
            </a:custGeom>
            <a:solidFill>
              <a:srgbClr val="788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82"/>
            <p:cNvSpPr/>
            <p:nvPr/>
          </p:nvSpPr>
          <p:spPr>
            <a:xfrm>
              <a:off x="2603663" y="3420807"/>
              <a:ext cx="246226" cy="132124"/>
            </a:xfrm>
            <a:custGeom>
              <a:avLst/>
              <a:gdLst/>
              <a:ahLst/>
              <a:cxnLst/>
              <a:rect l="l" t="t" r="r" b="b"/>
              <a:pathLst>
                <a:path w="9372" h="5029" extrusionOk="0">
                  <a:moveTo>
                    <a:pt x="4117" y="0"/>
                  </a:moveTo>
                  <a:cubicBezTo>
                    <a:pt x="4040" y="0"/>
                    <a:pt x="3963" y="4"/>
                    <a:pt x="3885" y="13"/>
                  </a:cubicBezTo>
                  <a:cubicBezTo>
                    <a:pt x="2859" y="124"/>
                    <a:pt x="2089" y="991"/>
                    <a:pt x="2082" y="2018"/>
                  </a:cubicBezTo>
                  <a:lnTo>
                    <a:pt x="2082" y="2087"/>
                  </a:lnTo>
                  <a:cubicBezTo>
                    <a:pt x="1931" y="2040"/>
                    <a:pt x="1778" y="2017"/>
                    <a:pt x="1629" y="2017"/>
                  </a:cubicBezTo>
                  <a:cubicBezTo>
                    <a:pt x="910" y="2017"/>
                    <a:pt x="261" y="2541"/>
                    <a:pt x="147" y="3294"/>
                  </a:cubicBezTo>
                  <a:cubicBezTo>
                    <a:pt x="1" y="4210"/>
                    <a:pt x="708" y="5028"/>
                    <a:pt x="1631" y="5028"/>
                  </a:cubicBezTo>
                  <a:lnTo>
                    <a:pt x="7853" y="5028"/>
                  </a:lnTo>
                  <a:cubicBezTo>
                    <a:pt x="8692" y="5028"/>
                    <a:pt x="9372" y="4349"/>
                    <a:pt x="9372" y="3509"/>
                  </a:cubicBezTo>
                  <a:cubicBezTo>
                    <a:pt x="9372" y="2663"/>
                    <a:pt x="8692" y="1983"/>
                    <a:pt x="7853" y="1983"/>
                  </a:cubicBezTo>
                  <a:cubicBezTo>
                    <a:pt x="7728" y="1983"/>
                    <a:pt x="7596" y="1997"/>
                    <a:pt x="7471" y="2032"/>
                  </a:cubicBezTo>
                  <a:cubicBezTo>
                    <a:pt x="7240" y="1696"/>
                    <a:pt x="6859" y="1507"/>
                    <a:pt x="6464" y="1507"/>
                  </a:cubicBezTo>
                  <a:cubicBezTo>
                    <a:pt x="6337" y="1507"/>
                    <a:pt x="6209" y="1527"/>
                    <a:pt x="6084" y="1567"/>
                  </a:cubicBezTo>
                  <a:cubicBezTo>
                    <a:pt x="5873" y="644"/>
                    <a:pt x="5046" y="0"/>
                    <a:pt x="4117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82"/>
            <p:cNvSpPr/>
            <p:nvPr/>
          </p:nvSpPr>
          <p:spPr>
            <a:xfrm>
              <a:off x="2603847" y="3422594"/>
              <a:ext cx="143264" cy="130338"/>
            </a:xfrm>
            <a:custGeom>
              <a:avLst/>
              <a:gdLst/>
              <a:ahLst/>
              <a:cxnLst/>
              <a:rect l="l" t="t" r="r" b="b"/>
              <a:pathLst>
                <a:path w="5453" h="4961" extrusionOk="0">
                  <a:moveTo>
                    <a:pt x="3559" y="1"/>
                  </a:moveTo>
                  <a:lnTo>
                    <a:pt x="3559" y="1"/>
                  </a:lnTo>
                  <a:cubicBezTo>
                    <a:pt x="2685" y="244"/>
                    <a:pt x="2082" y="1041"/>
                    <a:pt x="2082" y="1950"/>
                  </a:cubicBezTo>
                  <a:lnTo>
                    <a:pt x="2082" y="2019"/>
                  </a:lnTo>
                  <a:cubicBezTo>
                    <a:pt x="1931" y="1972"/>
                    <a:pt x="1778" y="1949"/>
                    <a:pt x="1629" y="1949"/>
                  </a:cubicBezTo>
                  <a:cubicBezTo>
                    <a:pt x="907" y="1949"/>
                    <a:pt x="254" y="2473"/>
                    <a:pt x="140" y="3226"/>
                  </a:cubicBezTo>
                  <a:cubicBezTo>
                    <a:pt x="1" y="4142"/>
                    <a:pt x="708" y="4960"/>
                    <a:pt x="1631" y="4960"/>
                  </a:cubicBezTo>
                  <a:lnTo>
                    <a:pt x="5453" y="4960"/>
                  </a:lnTo>
                  <a:cubicBezTo>
                    <a:pt x="4107" y="4350"/>
                    <a:pt x="3233" y="3011"/>
                    <a:pt x="3240" y="1527"/>
                  </a:cubicBezTo>
                  <a:cubicBezTo>
                    <a:pt x="3233" y="1000"/>
                    <a:pt x="3344" y="479"/>
                    <a:pt x="3559" y="1"/>
                  </a:cubicBezTo>
                  <a:close/>
                </a:path>
              </a:pathLst>
            </a:custGeom>
            <a:solidFill>
              <a:srgbClr val="DB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7" name="Google Shape;6917;p82"/>
          <p:cNvGrpSpPr/>
          <p:nvPr/>
        </p:nvGrpSpPr>
        <p:grpSpPr>
          <a:xfrm>
            <a:off x="3017166" y="3216013"/>
            <a:ext cx="394376" cy="369812"/>
            <a:chOff x="3017166" y="3216013"/>
            <a:chExt cx="394376" cy="369812"/>
          </a:xfrm>
        </p:grpSpPr>
        <p:sp>
          <p:nvSpPr>
            <p:cNvPr id="6918" name="Google Shape;6918;p82"/>
            <p:cNvSpPr/>
            <p:nvPr/>
          </p:nvSpPr>
          <p:spPr>
            <a:xfrm>
              <a:off x="3017166" y="3216013"/>
              <a:ext cx="394376" cy="369812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solidFill>
              <a:srgbClr val="BC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82"/>
            <p:cNvSpPr/>
            <p:nvPr/>
          </p:nvSpPr>
          <p:spPr>
            <a:xfrm>
              <a:off x="3017166" y="3216013"/>
              <a:ext cx="231093" cy="369812"/>
            </a:xfrm>
            <a:custGeom>
              <a:avLst/>
              <a:gdLst/>
              <a:ahLst/>
              <a:cxnLst/>
              <a:rect l="l" t="t" r="r" b="b"/>
              <a:pathLst>
                <a:path w="8796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solidFill>
              <a:srgbClr val="A4B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0" name="Google Shape;6920;p82"/>
          <p:cNvGrpSpPr/>
          <p:nvPr/>
        </p:nvGrpSpPr>
        <p:grpSpPr>
          <a:xfrm>
            <a:off x="4210043" y="3213228"/>
            <a:ext cx="199014" cy="375408"/>
            <a:chOff x="4210043" y="3213228"/>
            <a:chExt cx="199014" cy="375408"/>
          </a:xfrm>
        </p:grpSpPr>
        <p:sp>
          <p:nvSpPr>
            <p:cNvPr id="6921" name="Google Shape;6921;p82"/>
            <p:cNvSpPr/>
            <p:nvPr/>
          </p:nvSpPr>
          <p:spPr>
            <a:xfrm>
              <a:off x="4295875" y="3440091"/>
              <a:ext cx="27350" cy="148545"/>
            </a:xfrm>
            <a:custGeom>
              <a:avLst/>
              <a:gdLst/>
              <a:ahLst/>
              <a:cxnLst/>
              <a:rect l="l" t="t" r="r" b="b"/>
              <a:pathLst>
                <a:path w="1041" h="5654" extrusionOk="0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5134"/>
                  </a:lnTo>
                  <a:cubicBezTo>
                    <a:pt x="0" y="5418"/>
                    <a:pt x="229" y="5654"/>
                    <a:pt x="521" y="5654"/>
                  </a:cubicBezTo>
                  <a:cubicBezTo>
                    <a:pt x="805" y="5654"/>
                    <a:pt x="1041" y="5418"/>
                    <a:pt x="1041" y="5134"/>
                  </a:cubicBezTo>
                  <a:lnTo>
                    <a:pt x="1041" y="250"/>
                  </a:lnTo>
                  <a:cubicBezTo>
                    <a:pt x="1041" y="112"/>
                    <a:pt x="930" y="1"/>
                    <a:pt x="7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82"/>
            <p:cNvSpPr/>
            <p:nvPr/>
          </p:nvSpPr>
          <p:spPr>
            <a:xfrm>
              <a:off x="4299684" y="3447264"/>
              <a:ext cx="84781" cy="139849"/>
            </a:xfrm>
            <a:custGeom>
              <a:avLst/>
              <a:gdLst/>
              <a:ahLst/>
              <a:cxnLst/>
              <a:rect l="l" t="t" r="r" b="b"/>
              <a:pathLst>
                <a:path w="3227" h="5323" extrusionOk="0">
                  <a:moveTo>
                    <a:pt x="769" y="0"/>
                  </a:moveTo>
                  <a:cubicBezTo>
                    <a:pt x="732" y="0"/>
                    <a:pt x="695" y="8"/>
                    <a:pt x="660" y="26"/>
                  </a:cubicBezTo>
                  <a:lnTo>
                    <a:pt x="174" y="262"/>
                  </a:lnTo>
                  <a:cubicBezTo>
                    <a:pt x="50" y="317"/>
                    <a:pt x="1" y="470"/>
                    <a:pt x="56" y="602"/>
                  </a:cubicBezTo>
                  <a:lnTo>
                    <a:pt x="2165" y="5034"/>
                  </a:lnTo>
                  <a:cubicBezTo>
                    <a:pt x="2254" y="5217"/>
                    <a:pt x="2439" y="5323"/>
                    <a:pt x="2630" y="5323"/>
                  </a:cubicBezTo>
                  <a:cubicBezTo>
                    <a:pt x="2707" y="5323"/>
                    <a:pt x="2785" y="5306"/>
                    <a:pt x="2859" y="5270"/>
                  </a:cubicBezTo>
                  <a:cubicBezTo>
                    <a:pt x="3115" y="5145"/>
                    <a:pt x="3226" y="4833"/>
                    <a:pt x="3101" y="4576"/>
                  </a:cubicBezTo>
                  <a:lnTo>
                    <a:pt x="1000" y="144"/>
                  </a:lnTo>
                  <a:cubicBezTo>
                    <a:pt x="955" y="54"/>
                    <a:pt x="863" y="0"/>
                    <a:pt x="769" y="0"/>
                  </a:cubicBezTo>
                  <a:close/>
                </a:path>
              </a:pathLst>
            </a:custGeom>
            <a:solidFill>
              <a:srgbClr val="8A97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82"/>
            <p:cNvSpPr/>
            <p:nvPr/>
          </p:nvSpPr>
          <p:spPr>
            <a:xfrm>
              <a:off x="4234450" y="3447158"/>
              <a:ext cx="84965" cy="139954"/>
            </a:xfrm>
            <a:custGeom>
              <a:avLst/>
              <a:gdLst/>
              <a:ahLst/>
              <a:cxnLst/>
              <a:rect l="l" t="t" r="r" b="b"/>
              <a:pathLst>
                <a:path w="3234" h="5327" extrusionOk="0">
                  <a:moveTo>
                    <a:pt x="2460" y="0"/>
                  </a:moveTo>
                  <a:cubicBezTo>
                    <a:pt x="2365" y="0"/>
                    <a:pt x="2274" y="51"/>
                    <a:pt x="2234" y="141"/>
                  </a:cubicBezTo>
                  <a:lnTo>
                    <a:pt x="126" y="4580"/>
                  </a:lnTo>
                  <a:cubicBezTo>
                    <a:pt x="1" y="4837"/>
                    <a:pt x="112" y="5149"/>
                    <a:pt x="368" y="5274"/>
                  </a:cubicBezTo>
                  <a:cubicBezTo>
                    <a:pt x="442" y="5309"/>
                    <a:pt x="520" y="5326"/>
                    <a:pt x="597" y="5326"/>
                  </a:cubicBezTo>
                  <a:cubicBezTo>
                    <a:pt x="791" y="5326"/>
                    <a:pt x="980" y="5219"/>
                    <a:pt x="1069" y="5031"/>
                  </a:cubicBezTo>
                  <a:lnTo>
                    <a:pt x="3171" y="599"/>
                  </a:lnTo>
                  <a:cubicBezTo>
                    <a:pt x="3233" y="474"/>
                    <a:pt x="3178" y="321"/>
                    <a:pt x="3053" y="259"/>
                  </a:cubicBezTo>
                  <a:lnTo>
                    <a:pt x="2567" y="23"/>
                  </a:lnTo>
                  <a:cubicBezTo>
                    <a:pt x="2533" y="8"/>
                    <a:pt x="2496" y="0"/>
                    <a:pt x="2460" y="0"/>
                  </a:cubicBezTo>
                  <a:close/>
                </a:path>
              </a:pathLst>
            </a:custGeom>
            <a:solidFill>
              <a:srgbClr val="9BA6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82"/>
            <p:cNvSpPr/>
            <p:nvPr/>
          </p:nvSpPr>
          <p:spPr>
            <a:xfrm>
              <a:off x="4294036" y="3213228"/>
              <a:ext cx="30844" cy="42667"/>
            </a:xfrm>
            <a:custGeom>
              <a:avLst/>
              <a:gdLst/>
              <a:ahLst/>
              <a:cxnLst/>
              <a:rect l="l" t="t" r="r" b="b"/>
              <a:pathLst>
                <a:path w="1174" h="1624" extrusionOk="0">
                  <a:moveTo>
                    <a:pt x="591" y="0"/>
                  </a:moveTo>
                  <a:cubicBezTo>
                    <a:pt x="265" y="0"/>
                    <a:pt x="8" y="264"/>
                    <a:pt x="1" y="583"/>
                  </a:cubicBezTo>
                  <a:lnTo>
                    <a:pt x="1" y="1249"/>
                  </a:lnTo>
                  <a:cubicBezTo>
                    <a:pt x="1" y="1457"/>
                    <a:pt x="174" y="1623"/>
                    <a:pt x="382" y="1623"/>
                  </a:cubicBezTo>
                  <a:lnTo>
                    <a:pt x="792" y="1623"/>
                  </a:lnTo>
                  <a:cubicBezTo>
                    <a:pt x="1000" y="1623"/>
                    <a:pt x="1173" y="1457"/>
                    <a:pt x="1173" y="1249"/>
                  </a:cubicBezTo>
                  <a:lnTo>
                    <a:pt x="1173" y="583"/>
                  </a:lnTo>
                  <a:cubicBezTo>
                    <a:pt x="1173" y="264"/>
                    <a:pt x="910" y="0"/>
                    <a:pt x="591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82"/>
            <p:cNvSpPr/>
            <p:nvPr/>
          </p:nvSpPr>
          <p:spPr>
            <a:xfrm>
              <a:off x="4229721" y="3254581"/>
              <a:ext cx="159474" cy="193392"/>
            </a:xfrm>
            <a:custGeom>
              <a:avLst/>
              <a:gdLst/>
              <a:ahLst/>
              <a:cxnLst/>
              <a:rect l="l" t="t" r="r" b="b"/>
              <a:pathLst>
                <a:path w="6070" h="7361" extrusionOk="0">
                  <a:moveTo>
                    <a:pt x="347" y="1"/>
                  </a:moveTo>
                  <a:cubicBezTo>
                    <a:pt x="160" y="1"/>
                    <a:pt x="0" y="153"/>
                    <a:pt x="0" y="348"/>
                  </a:cubicBezTo>
                  <a:lnTo>
                    <a:pt x="0" y="7013"/>
                  </a:lnTo>
                  <a:cubicBezTo>
                    <a:pt x="0" y="7200"/>
                    <a:pt x="160" y="7360"/>
                    <a:pt x="347" y="7360"/>
                  </a:cubicBezTo>
                  <a:lnTo>
                    <a:pt x="5723" y="7360"/>
                  </a:lnTo>
                  <a:cubicBezTo>
                    <a:pt x="5917" y="7360"/>
                    <a:pt x="6070" y="7200"/>
                    <a:pt x="6070" y="7013"/>
                  </a:cubicBezTo>
                  <a:lnTo>
                    <a:pt x="6070" y="348"/>
                  </a:lnTo>
                  <a:cubicBezTo>
                    <a:pt x="6070" y="153"/>
                    <a:pt x="5917" y="1"/>
                    <a:pt x="5723" y="1"/>
                  </a:cubicBezTo>
                  <a:close/>
                </a:path>
              </a:pathLst>
            </a:custGeom>
            <a:solidFill>
              <a:srgbClr val="9BA6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82"/>
            <p:cNvSpPr/>
            <p:nvPr/>
          </p:nvSpPr>
          <p:spPr>
            <a:xfrm>
              <a:off x="4253418" y="3254581"/>
              <a:ext cx="135776" cy="193392"/>
            </a:xfrm>
            <a:custGeom>
              <a:avLst/>
              <a:gdLst/>
              <a:ahLst/>
              <a:cxnLst/>
              <a:rect l="l" t="t" r="r" b="b"/>
              <a:pathLst>
                <a:path w="5168" h="7361" extrusionOk="0">
                  <a:moveTo>
                    <a:pt x="347" y="1"/>
                  </a:moveTo>
                  <a:cubicBezTo>
                    <a:pt x="160" y="1"/>
                    <a:pt x="0" y="153"/>
                    <a:pt x="0" y="348"/>
                  </a:cubicBezTo>
                  <a:lnTo>
                    <a:pt x="0" y="7013"/>
                  </a:lnTo>
                  <a:cubicBezTo>
                    <a:pt x="0" y="7200"/>
                    <a:pt x="160" y="7360"/>
                    <a:pt x="347" y="7360"/>
                  </a:cubicBezTo>
                  <a:lnTo>
                    <a:pt x="4821" y="7360"/>
                  </a:lnTo>
                  <a:cubicBezTo>
                    <a:pt x="5015" y="7360"/>
                    <a:pt x="5168" y="7200"/>
                    <a:pt x="5168" y="7013"/>
                  </a:cubicBezTo>
                  <a:lnTo>
                    <a:pt x="5168" y="348"/>
                  </a:lnTo>
                  <a:cubicBezTo>
                    <a:pt x="5168" y="153"/>
                    <a:pt x="5015" y="1"/>
                    <a:pt x="4821" y="1"/>
                  </a:cubicBezTo>
                  <a:close/>
                </a:path>
              </a:pathLst>
            </a:custGeom>
            <a:solidFill>
              <a:srgbClr val="ABB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82"/>
            <p:cNvSpPr/>
            <p:nvPr/>
          </p:nvSpPr>
          <p:spPr>
            <a:xfrm>
              <a:off x="4210043" y="3237635"/>
              <a:ext cx="199014" cy="31737"/>
            </a:xfrm>
            <a:custGeom>
              <a:avLst/>
              <a:gdLst/>
              <a:ahLst/>
              <a:cxnLst/>
              <a:rect l="l" t="t" r="r" b="b"/>
              <a:pathLst>
                <a:path w="7575" h="1208" extrusionOk="0">
                  <a:moveTo>
                    <a:pt x="361" y="1"/>
                  </a:moveTo>
                  <a:cubicBezTo>
                    <a:pt x="160" y="1"/>
                    <a:pt x="0" y="160"/>
                    <a:pt x="0" y="361"/>
                  </a:cubicBezTo>
                  <a:lnTo>
                    <a:pt x="0" y="847"/>
                  </a:lnTo>
                  <a:cubicBezTo>
                    <a:pt x="0" y="1041"/>
                    <a:pt x="160" y="1208"/>
                    <a:pt x="361" y="1208"/>
                  </a:cubicBezTo>
                  <a:lnTo>
                    <a:pt x="7207" y="1208"/>
                  </a:lnTo>
                  <a:cubicBezTo>
                    <a:pt x="7408" y="1208"/>
                    <a:pt x="7568" y="1041"/>
                    <a:pt x="7575" y="847"/>
                  </a:cubicBezTo>
                  <a:lnTo>
                    <a:pt x="7575" y="361"/>
                  </a:lnTo>
                  <a:cubicBezTo>
                    <a:pt x="7568" y="160"/>
                    <a:pt x="7408" y="1"/>
                    <a:pt x="7207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82"/>
            <p:cNvSpPr/>
            <p:nvPr/>
          </p:nvSpPr>
          <p:spPr>
            <a:xfrm>
              <a:off x="4210043" y="3432998"/>
              <a:ext cx="199014" cy="31737"/>
            </a:xfrm>
            <a:custGeom>
              <a:avLst/>
              <a:gdLst/>
              <a:ahLst/>
              <a:cxnLst/>
              <a:rect l="l" t="t" r="r" b="b"/>
              <a:pathLst>
                <a:path w="7575" h="1208" extrusionOk="0">
                  <a:moveTo>
                    <a:pt x="361" y="0"/>
                  </a:moveTo>
                  <a:cubicBezTo>
                    <a:pt x="160" y="0"/>
                    <a:pt x="0" y="167"/>
                    <a:pt x="0" y="368"/>
                  </a:cubicBezTo>
                  <a:lnTo>
                    <a:pt x="0" y="846"/>
                  </a:lnTo>
                  <a:cubicBezTo>
                    <a:pt x="0" y="1048"/>
                    <a:pt x="160" y="1207"/>
                    <a:pt x="361" y="1207"/>
                  </a:cubicBezTo>
                  <a:lnTo>
                    <a:pt x="7207" y="1207"/>
                  </a:lnTo>
                  <a:cubicBezTo>
                    <a:pt x="7408" y="1207"/>
                    <a:pt x="7568" y="1048"/>
                    <a:pt x="7575" y="846"/>
                  </a:cubicBezTo>
                  <a:lnTo>
                    <a:pt x="7575" y="368"/>
                  </a:lnTo>
                  <a:cubicBezTo>
                    <a:pt x="7568" y="167"/>
                    <a:pt x="7408" y="0"/>
                    <a:pt x="7207" y="0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82"/>
            <p:cNvSpPr/>
            <p:nvPr/>
          </p:nvSpPr>
          <p:spPr>
            <a:xfrm>
              <a:off x="4238286" y="3237635"/>
              <a:ext cx="170771" cy="31737"/>
            </a:xfrm>
            <a:custGeom>
              <a:avLst/>
              <a:gdLst/>
              <a:ahLst/>
              <a:cxnLst/>
              <a:rect l="l" t="t" r="r" b="b"/>
              <a:pathLst>
                <a:path w="6500" h="1208" extrusionOk="0">
                  <a:moveTo>
                    <a:pt x="361" y="1"/>
                  </a:moveTo>
                  <a:cubicBezTo>
                    <a:pt x="160" y="1"/>
                    <a:pt x="0" y="160"/>
                    <a:pt x="0" y="361"/>
                  </a:cubicBezTo>
                  <a:lnTo>
                    <a:pt x="0" y="847"/>
                  </a:lnTo>
                  <a:cubicBezTo>
                    <a:pt x="0" y="1041"/>
                    <a:pt x="160" y="1208"/>
                    <a:pt x="361" y="1208"/>
                  </a:cubicBezTo>
                  <a:lnTo>
                    <a:pt x="6132" y="1208"/>
                  </a:lnTo>
                  <a:cubicBezTo>
                    <a:pt x="6333" y="1208"/>
                    <a:pt x="6493" y="1041"/>
                    <a:pt x="6500" y="847"/>
                  </a:cubicBezTo>
                  <a:lnTo>
                    <a:pt x="6500" y="361"/>
                  </a:lnTo>
                  <a:cubicBezTo>
                    <a:pt x="6493" y="160"/>
                    <a:pt x="6333" y="1"/>
                    <a:pt x="6132" y="1"/>
                  </a:cubicBezTo>
                  <a:close/>
                </a:path>
              </a:pathLst>
            </a:custGeom>
            <a:solidFill>
              <a:srgbClr val="8A97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82"/>
            <p:cNvSpPr/>
            <p:nvPr/>
          </p:nvSpPr>
          <p:spPr>
            <a:xfrm>
              <a:off x="4238286" y="3432998"/>
              <a:ext cx="170771" cy="31737"/>
            </a:xfrm>
            <a:custGeom>
              <a:avLst/>
              <a:gdLst/>
              <a:ahLst/>
              <a:cxnLst/>
              <a:rect l="l" t="t" r="r" b="b"/>
              <a:pathLst>
                <a:path w="6500" h="1208" extrusionOk="0">
                  <a:moveTo>
                    <a:pt x="361" y="0"/>
                  </a:moveTo>
                  <a:cubicBezTo>
                    <a:pt x="160" y="0"/>
                    <a:pt x="0" y="167"/>
                    <a:pt x="0" y="368"/>
                  </a:cubicBezTo>
                  <a:lnTo>
                    <a:pt x="0" y="846"/>
                  </a:lnTo>
                  <a:cubicBezTo>
                    <a:pt x="0" y="1048"/>
                    <a:pt x="160" y="1207"/>
                    <a:pt x="361" y="1207"/>
                  </a:cubicBezTo>
                  <a:lnTo>
                    <a:pt x="6132" y="1207"/>
                  </a:lnTo>
                  <a:cubicBezTo>
                    <a:pt x="6333" y="1207"/>
                    <a:pt x="6493" y="1048"/>
                    <a:pt x="6500" y="846"/>
                  </a:cubicBezTo>
                  <a:lnTo>
                    <a:pt x="6500" y="368"/>
                  </a:lnTo>
                  <a:cubicBezTo>
                    <a:pt x="6493" y="167"/>
                    <a:pt x="6333" y="0"/>
                    <a:pt x="6132" y="0"/>
                  </a:cubicBezTo>
                  <a:close/>
                </a:path>
              </a:pathLst>
            </a:custGeom>
            <a:solidFill>
              <a:srgbClr val="8A97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1" name="Google Shape;6931;p82"/>
          <p:cNvGrpSpPr/>
          <p:nvPr/>
        </p:nvGrpSpPr>
        <p:grpSpPr>
          <a:xfrm>
            <a:off x="4818146" y="3203323"/>
            <a:ext cx="77845" cy="395165"/>
            <a:chOff x="4818146" y="3203323"/>
            <a:chExt cx="77845" cy="395165"/>
          </a:xfrm>
        </p:grpSpPr>
        <p:sp>
          <p:nvSpPr>
            <p:cNvPr id="6932" name="Google Shape;6932;p82"/>
            <p:cNvSpPr/>
            <p:nvPr/>
          </p:nvSpPr>
          <p:spPr>
            <a:xfrm>
              <a:off x="4818146" y="3203376"/>
              <a:ext cx="77845" cy="395112"/>
            </a:xfrm>
            <a:custGeom>
              <a:avLst/>
              <a:gdLst/>
              <a:ahLst/>
              <a:cxnLst/>
              <a:rect l="l" t="t" r="r" b="b"/>
              <a:pathLst>
                <a:path w="2963" h="15039" extrusionOk="0">
                  <a:moveTo>
                    <a:pt x="1481" y="1"/>
                  </a:moveTo>
                  <a:cubicBezTo>
                    <a:pt x="1441" y="1"/>
                    <a:pt x="1402" y="21"/>
                    <a:pt x="1381" y="63"/>
                  </a:cubicBezTo>
                  <a:lnTo>
                    <a:pt x="833" y="1097"/>
                  </a:lnTo>
                  <a:lnTo>
                    <a:pt x="146" y="2394"/>
                  </a:lnTo>
                  <a:cubicBezTo>
                    <a:pt x="49" y="2574"/>
                    <a:pt x="0" y="2775"/>
                    <a:pt x="0" y="2983"/>
                  </a:cubicBezTo>
                  <a:lnTo>
                    <a:pt x="0" y="13561"/>
                  </a:lnTo>
                  <a:cubicBezTo>
                    <a:pt x="0" y="14378"/>
                    <a:pt x="666" y="15039"/>
                    <a:pt x="1480" y="15039"/>
                  </a:cubicBezTo>
                  <a:cubicBezTo>
                    <a:pt x="1489" y="15039"/>
                    <a:pt x="1497" y="15038"/>
                    <a:pt x="1506" y="15038"/>
                  </a:cubicBezTo>
                  <a:cubicBezTo>
                    <a:pt x="1707" y="15038"/>
                    <a:pt x="1901" y="14990"/>
                    <a:pt x="2081" y="14913"/>
                  </a:cubicBezTo>
                  <a:cubicBezTo>
                    <a:pt x="2608" y="14671"/>
                    <a:pt x="2955" y="14144"/>
                    <a:pt x="2962" y="13561"/>
                  </a:cubicBezTo>
                  <a:lnTo>
                    <a:pt x="2962" y="13533"/>
                  </a:lnTo>
                  <a:lnTo>
                    <a:pt x="2962" y="2983"/>
                  </a:lnTo>
                  <a:cubicBezTo>
                    <a:pt x="2962" y="2893"/>
                    <a:pt x="2955" y="2810"/>
                    <a:pt x="2934" y="2720"/>
                  </a:cubicBezTo>
                  <a:lnTo>
                    <a:pt x="2928" y="2706"/>
                  </a:lnTo>
                  <a:cubicBezTo>
                    <a:pt x="2907" y="2595"/>
                    <a:pt x="2865" y="2498"/>
                    <a:pt x="2817" y="2401"/>
                  </a:cubicBezTo>
                  <a:lnTo>
                    <a:pt x="2130" y="1104"/>
                  </a:lnTo>
                  <a:lnTo>
                    <a:pt x="1582" y="63"/>
                  </a:lnTo>
                  <a:cubicBezTo>
                    <a:pt x="1561" y="21"/>
                    <a:pt x="1521" y="1"/>
                    <a:pt x="148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82"/>
            <p:cNvSpPr/>
            <p:nvPr/>
          </p:nvSpPr>
          <p:spPr>
            <a:xfrm>
              <a:off x="4818146" y="3523927"/>
              <a:ext cx="77845" cy="35731"/>
            </a:xfrm>
            <a:custGeom>
              <a:avLst/>
              <a:gdLst/>
              <a:ahLst/>
              <a:cxnLst/>
              <a:rect l="l" t="t" r="r" b="b"/>
              <a:pathLst>
                <a:path w="2963" h="1360" extrusionOk="0">
                  <a:moveTo>
                    <a:pt x="0" y="0"/>
                  </a:moveTo>
                  <a:lnTo>
                    <a:pt x="0" y="1360"/>
                  </a:lnTo>
                  <a:lnTo>
                    <a:pt x="2962" y="1360"/>
                  </a:lnTo>
                  <a:lnTo>
                    <a:pt x="2962" y="1332"/>
                  </a:lnTo>
                  <a:lnTo>
                    <a:pt x="2962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82"/>
            <p:cNvSpPr/>
            <p:nvPr/>
          </p:nvSpPr>
          <p:spPr>
            <a:xfrm>
              <a:off x="4839821" y="3203323"/>
              <a:ext cx="34286" cy="35310"/>
            </a:xfrm>
            <a:custGeom>
              <a:avLst/>
              <a:gdLst/>
              <a:ahLst/>
              <a:cxnLst/>
              <a:rect l="l" t="t" r="r" b="b"/>
              <a:pathLst>
                <a:path w="1305" h="1344" extrusionOk="0">
                  <a:moveTo>
                    <a:pt x="652" y="1"/>
                  </a:moveTo>
                  <a:cubicBezTo>
                    <a:pt x="613" y="1"/>
                    <a:pt x="573" y="20"/>
                    <a:pt x="549" y="58"/>
                  </a:cubicBezTo>
                  <a:lnTo>
                    <a:pt x="1" y="1099"/>
                  </a:lnTo>
                  <a:cubicBezTo>
                    <a:pt x="188" y="1262"/>
                    <a:pt x="420" y="1343"/>
                    <a:pt x="653" y="1343"/>
                  </a:cubicBezTo>
                  <a:cubicBezTo>
                    <a:pt x="885" y="1343"/>
                    <a:pt x="1118" y="1262"/>
                    <a:pt x="1305" y="1099"/>
                  </a:cubicBezTo>
                  <a:lnTo>
                    <a:pt x="750" y="58"/>
                  </a:lnTo>
                  <a:cubicBezTo>
                    <a:pt x="729" y="20"/>
                    <a:pt x="691" y="1"/>
                    <a:pt x="65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82"/>
            <p:cNvSpPr/>
            <p:nvPr/>
          </p:nvSpPr>
          <p:spPr>
            <a:xfrm>
              <a:off x="4818146" y="3559631"/>
              <a:ext cx="77845" cy="38857"/>
            </a:xfrm>
            <a:custGeom>
              <a:avLst/>
              <a:gdLst/>
              <a:ahLst/>
              <a:cxnLst/>
              <a:rect l="l" t="t" r="r" b="b"/>
              <a:pathLst>
                <a:path w="2963" h="1479" extrusionOk="0">
                  <a:moveTo>
                    <a:pt x="0" y="1"/>
                  </a:moveTo>
                  <a:cubicBezTo>
                    <a:pt x="0" y="818"/>
                    <a:pt x="666" y="1479"/>
                    <a:pt x="1480" y="1479"/>
                  </a:cubicBezTo>
                  <a:cubicBezTo>
                    <a:pt x="1489" y="1479"/>
                    <a:pt x="1497" y="1478"/>
                    <a:pt x="1506" y="1478"/>
                  </a:cubicBezTo>
                  <a:cubicBezTo>
                    <a:pt x="1707" y="1478"/>
                    <a:pt x="1901" y="1430"/>
                    <a:pt x="2081" y="1353"/>
                  </a:cubicBezTo>
                  <a:cubicBezTo>
                    <a:pt x="2608" y="1111"/>
                    <a:pt x="2955" y="584"/>
                    <a:pt x="29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82"/>
            <p:cNvSpPr/>
            <p:nvPr/>
          </p:nvSpPr>
          <p:spPr>
            <a:xfrm>
              <a:off x="4849857" y="3523927"/>
              <a:ext cx="46135" cy="35731"/>
            </a:xfrm>
            <a:custGeom>
              <a:avLst/>
              <a:gdLst/>
              <a:ahLst/>
              <a:cxnLst/>
              <a:rect l="l" t="t" r="r" b="b"/>
              <a:pathLst>
                <a:path w="1756" h="1360" extrusionOk="0">
                  <a:moveTo>
                    <a:pt x="0" y="0"/>
                  </a:moveTo>
                  <a:lnTo>
                    <a:pt x="0" y="1360"/>
                  </a:lnTo>
                  <a:lnTo>
                    <a:pt x="1755" y="1360"/>
                  </a:lnTo>
                  <a:lnTo>
                    <a:pt x="1755" y="1332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82"/>
            <p:cNvSpPr/>
            <p:nvPr/>
          </p:nvSpPr>
          <p:spPr>
            <a:xfrm>
              <a:off x="4849857" y="3559631"/>
              <a:ext cx="46135" cy="35573"/>
            </a:xfrm>
            <a:custGeom>
              <a:avLst/>
              <a:gdLst/>
              <a:ahLst/>
              <a:cxnLst/>
              <a:rect l="l" t="t" r="r" b="b"/>
              <a:pathLst>
                <a:path w="1756" h="1354" extrusionOk="0">
                  <a:moveTo>
                    <a:pt x="0" y="1"/>
                  </a:moveTo>
                  <a:cubicBezTo>
                    <a:pt x="0" y="584"/>
                    <a:pt x="340" y="1111"/>
                    <a:pt x="874" y="1353"/>
                  </a:cubicBezTo>
                  <a:cubicBezTo>
                    <a:pt x="1401" y="1111"/>
                    <a:pt x="1748" y="584"/>
                    <a:pt x="175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82"/>
            <p:cNvSpPr/>
            <p:nvPr/>
          </p:nvSpPr>
          <p:spPr>
            <a:xfrm>
              <a:off x="4818146" y="3274259"/>
              <a:ext cx="77845" cy="249694"/>
            </a:xfrm>
            <a:custGeom>
              <a:avLst/>
              <a:gdLst/>
              <a:ahLst/>
              <a:cxnLst/>
              <a:rect l="l" t="t" r="r" b="b"/>
              <a:pathLst>
                <a:path w="2963" h="9504" extrusionOk="0">
                  <a:moveTo>
                    <a:pt x="35" y="1"/>
                  </a:moveTo>
                  <a:cubicBezTo>
                    <a:pt x="14" y="91"/>
                    <a:pt x="0" y="188"/>
                    <a:pt x="0" y="285"/>
                  </a:cubicBezTo>
                  <a:lnTo>
                    <a:pt x="0" y="9503"/>
                  </a:lnTo>
                  <a:lnTo>
                    <a:pt x="2962" y="9503"/>
                  </a:lnTo>
                  <a:lnTo>
                    <a:pt x="2962" y="285"/>
                  </a:lnTo>
                  <a:cubicBezTo>
                    <a:pt x="2962" y="195"/>
                    <a:pt x="2955" y="105"/>
                    <a:pt x="2934" y="15"/>
                  </a:cubicBezTo>
                  <a:lnTo>
                    <a:pt x="2928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82"/>
            <p:cNvSpPr/>
            <p:nvPr/>
          </p:nvSpPr>
          <p:spPr>
            <a:xfrm>
              <a:off x="4849857" y="3274259"/>
              <a:ext cx="46135" cy="249694"/>
            </a:xfrm>
            <a:custGeom>
              <a:avLst/>
              <a:gdLst/>
              <a:ahLst/>
              <a:cxnLst/>
              <a:rect l="l" t="t" r="r" b="b"/>
              <a:pathLst>
                <a:path w="1756" h="9504" extrusionOk="0">
                  <a:moveTo>
                    <a:pt x="0" y="1"/>
                  </a:moveTo>
                  <a:lnTo>
                    <a:pt x="0" y="9503"/>
                  </a:lnTo>
                  <a:lnTo>
                    <a:pt x="1755" y="9503"/>
                  </a:lnTo>
                  <a:lnTo>
                    <a:pt x="1755" y="285"/>
                  </a:lnTo>
                  <a:cubicBezTo>
                    <a:pt x="1755" y="195"/>
                    <a:pt x="1748" y="105"/>
                    <a:pt x="1727" y="15"/>
                  </a:cubicBezTo>
                  <a:lnTo>
                    <a:pt x="1721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0" name="Google Shape;6940;p82"/>
          <p:cNvGrpSpPr/>
          <p:nvPr/>
        </p:nvGrpSpPr>
        <p:grpSpPr>
          <a:xfrm>
            <a:off x="5228890" y="3235428"/>
            <a:ext cx="344091" cy="332767"/>
            <a:chOff x="5228890" y="3235428"/>
            <a:chExt cx="344091" cy="332767"/>
          </a:xfrm>
        </p:grpSpPr>
        <p:sp>
          <p:nvSpPr>
            <p:cNvPr id="6941" name="Google Shape;6941;p82"/>
            <p:cNvSpPr/>
            <p:nvPr/>
          </p:nvSpPr>
          <p:spPr>
            <a:xfrm>
              <a:off x="5228890" y="3261701"/>
              <a:ext cx="316741" cy="306495"/>
            </a:xfrm>
            <a:custGeom>
              <a:avLst/>
              <a:gdLst/>
              <a:ahLst/>
              <a:cxnLst/>
              <a:rect l="l" t="t" r="r" b="b"/>
              <a:pathLst>
                <a:path w="12056" h="11666" extrusionOk="0">
                  <a:moveTo>
                    <a:pt x="2817" y="0"/>
                  </a:moveTo>
                  <a:lnTo>
                    <a:pt x="1866" y="493"/>
                  </a:lnTo>
                  <a:lnTo>
                    <a:pt x="1603" y="631"/>
                  </a:lnTo>
                  <a:cubicBezTo>
                    <a:pt x="458" y="1221"/>
                    <a:pt x="1" y="2629"/>
                    <a:pt x="576" y="3787"/>
                  </a:cubicBezTo>
                  <a:cubicBezTo>
                    <a:pt x="1339" y="5320"/>
                    <a:pt x="6708" y="10654"/>
                    <a:pt x="8255" y="11417"/>
                  </a:cubicBezTo>
                  <a:cubicBezTo>
                    <a:pt x="8594" y="11586"/>
                    <a:pt x="8955" y="11666"/>
                    <a:pt x="9310" y="11666"/>
                  </a:cubicBezTo>
                  <a:cubicBezTo>
                    <a:pt x="10167" y="11666"/>
                    <a:pt x="10993" y="11202"/>
                    <a:pt x="11424" y="10398"/>
                  </a:cubicBezTo>
                  <a:lnTo>
                    <a:pt x="11556" y="10134"/>
                  </a:lnTo>
                  <a:lnTo>
                    <a:pt x="12056" y="9191"/>
                  </a:lnTo>
                  <a:lnTo>
                    <a:pt x="9323" y="7672"/>
                  </a:lnTo>
                  <a:lnTo>
                    <a:pt x="9080" y="8261"/>
                  </a:lnTo>
                  <a:cubicBezTo>
                    <a:pt x="9032" y="8372"/>
                    <a:pt x="8962" y="8476"/>
                    <a:pt x="8886" y="8566"/>
                  </a:cubicBezTo>
                  <a:cubicBezTo>
                    <a:pt x="8666" y="8815"/>
                    <a:pt x="8358" y="8943"/>
                    <a:pt x="8048" y="8943"/>
                  </a:cubicBezTo>
                  <a:cubicBezTo>
                    <a:pt x="7820" y="8943"/>
                    <a:pt x="7591" y="8874"/>
                    <a:pt x="7395" y="8733"/>
                  </a:cubicBezTo>
                  <a:cubicBezTo>
                    <a:pt x="7124" y="8539"/>
                    <a:pt x="3469" y="4904"/>
                    <a:pt x="3274" y="4634"/>
                  </a:cubicBezTo>
                  <a:cubicBezTo>
                    <a:pt x="2858" y="4051"/>
                    <a:pt x="3087" y="3233"/>
                    <a:pt x="3753" y="2962"/>
                  </a:cubicBezTo>
                  <a:lnTo>
                    <a:pt x="4343" y="2719"/>
                  </a:lnTo>
                  <a:lnTo>
                    <a:pt x="2817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82"/>
            <p:cNvSpPr/>
            <p:nvPr/>
          </p:nvSpPr>
          <p:spPr>
            <a:xfrm>
              <a:off x="5277731" y="3261701"/>
              <a:ext cx="65261" cy="82942"/>
            </a:xfrm>
            <a:custGeom>
              <a:avLst/>
              <a:gdLst/>
              <a:ahLst/>
              <a:cxnLst/>
              <a:rect l="l" t="t" r="r" b="b"/>
              <a:pathLst>
                <a:path w="2484" h="3157" extrusionOk="0">
                  <a:moveTo>
                    <a:pt x="951" y="0"/>
                  </a:moveTo>
                  <a:lnTo>
                    <a:pt x="0" y="493"/>
                  </a:lnTo>
                  <a:lnTo>
                    <a:pt x="1582" y="3156"/>
                  </a:lnTo>
                  <a:cubicBezTo>
                    <a:pt x="1672" y="3073"/>
                    <a:pt x="1776" y="3011"/>
                    <a:pt x="1894" y="2962"/>
                  </a:cubicBezTo>
                  <a:lnTo>
                    <a:pt x="2484" y="2719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82"/>
            <p:cNvSpPr/>
            <p:nvPr/>
          </p:nvSpPr>
          <p:spPr>
            <a:xfrm>
              <a:off x="5462137" y="3463053"/>
              <a:ext cx="83494" cy="64893"/>
            </a:xfrm>
            <a:custGeom>
              <a:avLst/>
              <a:gdLst/>
              <a:ahLst/>
              <a:cxnLst/>
              <a:rect l="l" t="t" r="r" b="b"/>
              <a:pathLst>
                <a:path w="3178" h="2470" extrusionOk="0">
                  <a:moveTo>
                    <a:pt x="445" y="1"/>
                  </a:moveTo>
                  <a:lnTo>
                    <a:pt x="195" y="590"/>
                  </a:lnTo>
                  <a:cubicBezTo>
                    <a:pt x="147" y="708"/>
                    <a:pt x="84" y="812"/>
                    <a:pt x="1" y="902"/>
                  </a:cubicBezTo>
                  <a:lnTo>
                    <a:pt x="2678" y="2470"/>
                  </a:lnTo>
                  <a:lnTo>
                    <a:pt x="3178" y="1527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82"/>
            <p:cNvSpPr/>
            <p:nvPr/>
          </p:nvSpPr>
          <p:spPr>
            <a:xfrm>
              <a:off x="5286663" y="3235428"/>
              <a:ext cx="90771" cy="111973"/>
            </a:xfrm>
            <a:custGeom>
              <a:avLst/>
              <a:gdLst/>
              <a:ahLst/>
              <a:cxnLst/>
              <a:rect l="l" t="t" r="r" b="b"/>
              <a:pathLst>
                <a:path w="3455" h="4262" extrusionOk="0">
                  <a:moveTo>
                    <a:pt x="1287" y="1"/>
                  </a:moveTo>
                  <a:cubicBezTo>
                    <a:pt x="1243" y="1"/>
                    <a:pt x="1199" y="12"/>
                    <a:pt x="1159" y="36"/>
                  </a:cubicBezTo>
                  <a:lnTo>
                    <a:pt x="160" y="619"/>
                  </a:lnTo>
                  <a:cubicBezTo>
                    <a:pt x="35" y="695"/>
                    <a:pt x="0" y="848"/>
                    <a:pt x="70" y="966"/>
                  </a:cubicBezTo>
                  <a:lnTo>
                    <a:pt x="1949" y="4142"/>
                  </a:lnTo>
                  <a:cubicBezTo>
                    <a:pt x="1999" y="4220"/>
                    <a:pt x="2082" y="4261"/>
                    <a:pt x="2166" y="4261"/>
                  </a:cubicBezTo>
                  <a:cubicBezTo>
                    <a:pt x="2211" y="4261"/>
                    <a:pt x="2256" y="4250"/>
                    <a:pt x="2296" y="4226"/>
                  </a:cubicBezTo>
                  <a:lnTo>
                    <a:pt x="3295" y="3643"/>
                  </a:lnTo>
                  <a:cubicBezTo>
                    <a:pt x="3413" y="3574"/>
                    <a:pt x="3455" y="3414"/>
                    <a:pt x="3385" y="3296"/>
                  </a:cubicBezTo>
                  <a:lnTo>
                    <a:pt x="1506" y="126"/>
                  </a:lnTo>
                  <a:cubicBezTo>
                    <a:pt x="1455" y="44"/>
                    <a:pt x="1372" y="1"/>
                    <a:pt x="128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82"/>
            <p:cNvSpPr/>
            <p:nvPr/>
          </p:nvSpPr>
          <p:spPr>
            <a:xfrm>
              <a:off x="5458328" y="3429740"/>
              <a:ext cx="114653" cy="88486"/>
            </a:xfrm>
            <a:custGeom>
              <a:avLst/>
              <a:gdLst/>
              <a:ahLst/>
              <a:cxnLst/>
              <a:rect l="l" t="t" r="r" b="b"/>
              <a:pathLst>
                <a:path w="4364" h="3368" extrusionOk="0">
                  <a:moveTo>
                    <a:pt x="884" y="0"/>
                  </a:moveTo>
                  <a:cubicBezTo>
                    <a:pt x="797" y="0"/>
                    <a:pt x="713" y="45"/>
                    <a:pt x="666" y="124"/>
                  </a:cubicBezTo>
                  <a:lnTo>
                    <a:pt x="77" y="1116"/>
                  </a:lnTo>
                  <a:cubicBezTo>
                    <a:pt x="0" y="1234"/>
                    <a:pt x="42" y="1394"/>
                    <a:pt x="160" y="1463"/>
                  </a:cubicBezTo>
                  <a:lnTo>
                    <a:pt x="3350" y="3329"/>
                  </a:lnTo>
                  <a:cubicBezTo>
                    <a:pt x="3393" y="3355"/>
                    <a:pt x="3440" y="3367"/>
                    <a:pt x="3485" y="3367"/>
                  </a:cubicBezTo>
                  <a:cubicBezTo>
                    <a:pt x="3571" y="3367"/>
                    <a:pt x="3652" y="3323"/>
                    <a:pt x="3697" y="3246"/>
                  </a:cubicBezTo>
                  <a:lnTo>
                    <a:pt x="4287" y="2254"/>
                  </a:lnTo>
                  <a:cubicBezTo>
                    <a:pt x="4363" y="2136"/>
                    <a:pt x="4321" y="1976"/>
                    <a:pt x="4204" y="1907"/>
                  </a:cubicBezTo>
                  <a:lnTo>
                    <a:pt x="1013" y="34"/>
                  </a:lnTo>
                  <a:cubicBezTo>
                    <a:pt x="972" y="11"/>
                    <a:pt x="928" y="0"/>
                    <a:pt x="88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6" name="Google Shape;6946;p82"/>
          <p:cNvGrpSpPr/>
          <p:nvPr/>
        </p:nvGrpSpPr>
        <p:grpSpPr>
          <a:xfrm>
            <a:off x="5757913" y="3227047"/>
            <a:ext cx="388544" cy="347927"/>
            <a:chOff x="5757913" y="3227047"/>
            <a:chExt cx="388544" cy="347927"/>
          </a:xfrm>
        </p:grpSpPr>
        <p:sp>
          <p:nvSpPr>
            <p:cNvPr id="6947" name="Google Shape;6947;p82"/>
            <p:cNvSpPr/>
            <p:nvPr/>
          </p:nvSpPr>
          <p:spPr>
            <a:xfrm>
              <a:off x="5757913" y="3227047"/>
              <a:ext cx="388544" cy="347927"/>
            </a:xfrm>
            <a:custGeom>
              <a:avLst/>
              <a:gdLst/>
              <a:ahLst/>
              <a:cxnLst/>
              <a:rect l="l" t="t" r="r" b="b"/>
              <a:pathLst>
                <a:path w="14789" h="13243" extrusionOk="0">
                  <a:moveTo>
                    <a:pt x="4050" y="0"/>
                  </a:moveTo>
                  <a:cubicBezTo>
                    <a:pt x="3523" y="0"/>
                    <a:pt x="2993" y="103"/>
                    <a:pt x="2490" y="314"/>
                  </a:cubicBezTo>
                  <a:cubicBezTo>
                    <a:pt x="978" y="952"/>
                    <a:pt x="0" y="2436"/>
                    <a:pt x="14" y="4073"/>
                  </a:cubicBezTo>
                  <a:cubicBezTo>
                    <a:pt x="14" y="8283"/>
                    <a:pt x="5431" y="12105"/>
                    <a:pt x="6985" y="13118"/>
                  </a:cubicBezTo>
                  <a:cubicBezTo>
                    <a:pt x="7110" y="13201"/>
                    <a:pt x="7254" y="13243"/>
                    <a:pt x="7398" y="13243"/>
                  </a:cubicBezTo>
                  <a:cubicBezTo>
                    <a:pt x="7542" y="13243"/>
                    <a:pt x="7686" y="13201"/>
                    <a:pt x="7810" y="13118"/>
                  </a:cubicBezTo>
                  <a:cubicBezTo>
                    <a:pt x="9364" y="12105"/>
                    <a:pt x="14781" y="8283"/>
                    <a:pt x="14781" y="4073"/>
                  </a:cubicBezTo>
                  <a:cubicBezTo>
                    <a:pt x="14788" y="1833"/>
                    <a:pt x="12971" y="8"/>
                    <a:pt x="10731" y="1"/>
                  </a:cubicBezTo>
                  <a:cubicBezTo>
                    <a:pt x="9662" y="1"/>
                    <a:pt x="8643" y="424"/>
                    <a:pt x="7887" y="1174"/>
                  </a:cubicBezTo>
                  <a:cubicBezTo>
                    <a:pt x="7752" y="1309"/>
                    <a:pt x="7575" y="1376"/>
                    <a:pt x="7397" y="1376"/>
                  </a:cubicBezTo>
                  <a:cubicBezTo>
                    <a:pt x="7219" y="1376"/>
                    <a:pt x="7041" y="1309"/>
                    <a:pt x="6902" y="1174"/>
                  </a:cubicBezTo>
                  <a:cubicBezTo>
                    <a:pt x="6131" y="407"/>
                    <a:pt x="5098" y="0"/>
                    <a:pt x="4050" y="0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82"/>
            <p:cNvSpPr/>
            <p:nvPr/>
          </p:nvSpPr>
          <p:spPr>
            <a:xfrm>
              <a:off x="5758097" y="3227074"/>
              <a:ext cx="194101" cy="347743"/>
            </a:xfrm>
            <a:custGeom>
              <a:avLst/>
              <a:gdLst/>
              <a:ahLst/>
              <a:cxnLst/>
              <a:rect l="l" t="t" r="r" b="b"/>
              <a:pathLst>
                <a:path w="7388" h="13236" extrusionOk="0">
                  <a:moveTo>
                    <a:pt x="4058" y="0"/>
                  </a:moveTo>
                  <a:cubicBezTo>
                    <a:pt x="1811" y="7"/>
                    <a:pt x="0" y="1832"/>
                    <a:pt x="7" y="4072"/>
                  </a:cubicBezTo>
                  <a:cubicBezTo>
                    <a:pt x="7" y="8282"/>
                    <a:pt x="5424" y="12104"/>
                    <a:pt x="6978" y="13117"/>
                  </a:cubicBezTo>
                  <a:cubicBezTo>
                    <a:pt x="7088" y="13188"/>
                    <a:pt x="7223" y="13235"/>
                    <a:pt x="7360" y="13235"/>
                  </a:cubicBezTo>
                  <a:cubicBezTo>
                    <a:pt x="7369" y="13235"/>
                    <a:pt x="7378" y="13235"/>
                    <a:pt x="7387" y="13235"/>
                  </a:cubicBezTo>
                  <a:cubicBezTo>
                    <a:pt x="1859" y="5688"/>
                    <a:pt x="3829" y="1457"/>
                    <a:pt x="5702" y="354"/>
                  </a:cubicBezTo>
                  <a:cubicBezTo>
                    <a:pt x="5182" y="118"/>
                    <a:pt x="4620" y="0"/>
                    <a:pt x="4058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49" name="Google Shape;6949;p82"/>
          <p:cNvSpPr/>
          <p:nvPr/>
        </p:nvSpPr>
        <p:spPr>
          <a:xfrm>
            <a:off x="6898849" y="3377589"/>
            <a:ext cx="316925" cy="43770"/>
          </a:xfrm>
          <a:custGeom>
            <a:avLst/>
            <a:gdLst/>
            <a:ahLst/>
            <a:cxnLst/>
            <a:rect l="l" t="t" r="r" b="b"/>
            <a:pathLst>
              <a:path w="12063" h="1666" extrusionOk="0">
                <a:moveTo>
                  <a:pt x="8" y="1"/>
                </a:moveTo>
                <a:lnTo>
                  <a:pt x="1" y="1665"/>
                </a:lnTo>
                <a:lnTo>
                  <a:pt x="12063" y="1665"/>
                </a:lnTo>
                <a:lnTo>
                  <a:pt x="12056" y="1"/>
                </a:ln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0" name="Google Shape;6950;p82"/>
          <p:cNvSpPr/>
          <p:nvPr/>
        </p:nvSpPr>
        <p:spPr>
          <a:xfrm>
            <a:off x="6996346" y="3227074"/>
            <a:ext cx="128867" cy="61977"/>
          </a:xfrm>
          <a:custGeom>
            <a:avLst/>
            <a:gdLst/>
            <a:ahLst/>
            <a:cxnLst/>
            <a:rect l="l" t="t" r="r" b="b"/>
            <a:pathLst>
              <a:path w="4905" h="2359" extrusionOk="0">
                <a:moveTo>
                  <a:pt x="2453" y="0"/>
                </a:moveTo>
                <a:cubicBezTo>
                  <a:pt x="2399" y="0"/>
                  <a:pt x="2345" y="21"/>
                  <a:pt x="2303" y="63"/>
                </a:cubicBezTo>
                <a:lnTo>
                  <a:pt x="999" y="1360"/>
                </a:lnTo>
                <a:lnTo>
                  <a:pt x="1" y="2359"/>
                </a:lnTo>
                <a:lnTo>
                  <a:pt x="4905" y="2359"/>
                </a:lnTo>
                <a:lnTo>
                  <a:pt x="2602" y="63"/>
                </a:lnTo>
                <a:cubicBezTo>
                  <a:pt x="2560" y="21"/>
                  <a:pt x="2506" y="0"/>
                  <a:pt x="2453" y="0"/>
                </a:cubicBezTo>
                <a:close/>
              </a:path>
            </a:pathLst>
          </a:custGeom>
          <a:solidFill>
            <a:srgbClr val="ECF0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1" name="Google Shape;6951;p82"/>
          <p:cNvSpPr/>
          <p:nvPr/>
        </p:nvSpPr>
        <p:spPr>
          <a:xfrm>
            <a:off x="6996346" y="3262778"/>
            <a:ext cx="128867" cy="26273"/>
          </a:xfrm>
          <a:custGeom>
            <a:avLst/>
            <a:gdLst/>
            <a:ahLst/>
            <a:cxnLst/>
            <a:rect l="l" t="t" r="r" b="b"/>
            <a:pathLst>
              <a:path w="4905" h="1000" extrusionOk="0">
                <a:moveTo>
                  <a:pt x="999" y="1"/>
                </a:moveTo>
                <a:lnTo>
                  <a:pt x="1" y="1000"/>
                </a:lnTo>
                <a:lnTo>
                  <a:pt x="4905" y="1000"/>
                </a:lnTo>
                <a:lnTo>
                  <a:pt x="3906" y="1"/>
                </a:lnTo>
                <a:close/>
              </a:path>
            </a:pathLst>
          </a:custGeom>
          <a:solidFill>
            <a:srgbClr val="77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2" name="Google Shape;6952;p82"/>
          <p:cNvSpPr/>
          <p:nvPr/>
        </p:nvSpPr>
        <p:spPr>
          <a:xfrm>
            <a:off x="6918186" y="3280092"/>
            <a:ext cx="278278" cy="260439"/>
          </a:xfrm>
          <a:custGeom>
            <a:avLst/>
            <a:gdLst/>
            <a:ahLst/>
            <a:cxnLst/>
            <a:rect l="l" t="t" r="r" b="b"/>
            <a:pathLst>
              <a:path w="10592" h="9913" extrusionOk="0">
                <a:moveTo>
                  <a:pt x="10388" y="0"/>
                </a:moveTo>
                <a:cubicBezTo>
                  <a:pt x="10384" y="0"/>
                  <a:pt x="10381" y="1"/>
                  <a:pt x="10377" y="1"/>
                </a:cubicBezTo>
                <a:lnTo>
                  <a:pt x="215" y="1"/>
                </a:lnTo>
                <a:cubicBezTo>
                  <a:pt x="97" y="1"/>
                  <a:pt x="0" y="91"/>
                  <a:pt x="0" y="209"/>
                </a:cubicBezTo>
                <a:lnTo>
                  <a:pt x="0" y="9913"/>
                </a:lnTo>
                <a:lnTo>
                  <a:pt x="10592" y="9913"/>
                </a:lnTo>
                <a:lnTo>
                  <a:pt x="10592" y="209"/>
                </a:lnTo>
                <a:cubicBezTo>
                  <a:pt x="10592" y="95"/>
                  <a:pt x="10501" y="0"/>
                  <a:pt x="10388" y="0"/>
                </a:cubicBezTo>
                <a:close/>
              </a:path>
            </a:pathLst>
          </a:cu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3" name="Google Shape;6953;p82"/>
          <p:cNvSpPr/>
          <p:nvPr/>
        </p:nvSpPr>
        <p:spPr>
          <a:xfrm>
            <a:off x="7177127" y="3279908"/>
            <a:ext cx="19337" cy="260623"/>
          </a:xfrm>
          <a:custGeom>
            <a:avLst/>
            <a:gdLst/>
            <a:ahLst/>
            <a:cxnLst/>
            <a:rect l="l" t="t" r="r" b="b"/>
            <a:pathLst>
              <a:path w="736" h="9920" extrusionOk="0">
                <a:moveTo>
                  <a:pt x="0" y="1"/>
                </a:moveTo>
                <a:lnTo>
                  <a:pt x="0" y="9920"/>
                </a:lnTo>
                <a:lnTo>
                  <a:pt x="736" y="9920"/>
                </a:lnTo>
                <a:lnTo>
                  <a:pt x="736" y="216"/>
                </a:lnTo>
                <a:cubicBezTo>
                  <a:pt x="736" y="98"/>
                  <a:pt x="638" y="1"/>
                  <a:pt x="521" y="1"/>
                </a:cubicBezTo>
                <a:close/>
              </a:path>
            </a:pathLst>
          </a:custGeom>
          <a:solidFill>
            <a:srgbClr val="E8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4" name="Google Shape;6954;p82"/>
          <p:cNvSpPr/>
          <p:nvPr/>
        </p:nvSpPr>
        <p:spPr>
          <a:xfrm>
            <a:off x="6918186" y="3367579"/>
            <a:ext cx="278278" cy="172952"/>
          </a:xfrm>
          <a:custGeom>
            <a:avLst/>
            <a:gdLst/>
            <a:ahLst/>
            <a:cxnLst/>
            <a:rect l="l" t="t" r="r" b="b"/>
            <a:pathLst>
              <a:path w="10592" h="6583" extrusionOk="0">
                <a:moveTo>
                  <a:pt x="0" y="0"/>
                </a:moveTo>
                <a:lnTo>
                  <a:pt x="0" y="6583"/>
                </a:lnTo>
                <a:lnTo>
                  <a:pt x="10592" y="6583"/>
                </a:lnTo>
                <a:lnTo>
                  <a:pt x="10592" y="0"/>
                </a:lnTo>
                <a:lnTo>
                  <a:pt x="5299" y="3794"/>
                </a:lnTo>
                <a:lnTo>
                  <a:pt x="0" y="0"/>
                </a:lnTo>
                <a:close/>
              </a:path>
            </a:pathLst>
          </a:custGeom>
          <a:solidFill>
            <a:srgbClr val="E8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5" name="Google Shape;6955;p82"/>
          <p:cNvSpPr/>
          <p:nvPr/>
        </p:nvSpPr>
        <p:spPr>
          <a:xfrm>
            <a:off x="6958619" y="3418784"/>
            <a:ext cx="197385" cy="10588"/>
          </a:xfrm>
          <a:custGeom>
            <a:avLst/>
            <a:gdLst/>
            <a:ahLst/>
            <a:cxnLst/>
            <a:rect l="l" t="t" r="r" b="b"/>
            <a:pathLst>
              <a:path w="7513" h="403" extrusionOk="0">
                <a:moveTo>
                  <a:pt x="271" y="0"/>
                </a:moveTo>
                <a:cubicBezTo>
                  <a:pt x="1" y="0"/>
                  <a:pt x="1" y="403"/>
                  <a:pt x="271" y="403"/>
                </a:cubicBezTo>
                <a:lnTo>
                  <a:pt x="7242" y="403"/>
                </a:lnTo>
                <a:cubicBezTo>
                  <a:pt x="7513" y="403"/>
                  <a:pt x="7513" y="0"/>
                  <a:pt x="7242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6" name="Google Shape;6956;p82"/>
          <p:cNvSpPr/>
          <p:nvPr/>
        </p:nvSpPr>
        <p:spPr>
          <a:xfrm>
            <a:off x="6992511" y="3441378"/>
            <a:ext cx="129970" cy="10588"/>
          </a:xfrm>
          <a:custGeom>
            <a:avLst/>
            <a:gdLst/>
            <a:ahLst/>
            <a:cxnLst/>
            <a:rect l="l" t="t" r="r" b="b"/>
            <a:pathLst>
              <a:path w="4947" h="403" extrusionOk="0">
                <a:moveTo>
                  <a:pt x="271" y="0"/>
                </a:moveTo>
                <a:cubicBezTo>
                  <a:pt x="1" y="0"/>
                  <a:pt x="1" y="403"/>
                  <a:pt x="271" y="403"/>
                </a:cubicBezTo>
                <a:lnTo>
                  <a:pt x="4676" y="403"/>
                </a:lnTo>
                <a:cubicBezTo>
                  <a:pt x="4946" y="403"/>
                  <a:pt x="4946" y="0"/>
                  <a:pt x="4676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7" name="Google Shape;6957;p82"/>
          <p:cNvSpPr/>
          <p:nvPr/>
        </p:nvSpPr>
        <p:spPr>
          <a:xfrm>
            <a:off x="7021489" y="3463789"/>
            <a:ext cx="70016" cy="10588"/>
          </a:xfrm>
          <a:custGeom>
            <a:avLst/>
            <a:gdLst/>
            <a:ahLst/>
            <a:cxnLst/>
            <a:rect l="l" t="t" r="r" b="b"/>
            <a:pathLst>
              <a:path w="2665" h="403" extrusionOk="0">
                <a:moveTo>
                  <a:pt x="271" y="0"/>
                </a:moveTo>
                <a:cubicBezTo>
                  <a:pt x="1" y="0"/>
                  <a:pt x="1" y="403"/>
                  <a:pt x="271" y="403"/>
                </a:cubicBezTo>
                <a:lnTo>
                  <a:pt x="2394" y="403"/>
                </a:lnTo>
                <a:cubicBezTo>
                  <a:pt x="2664" y="403"/>
                  <a:pt x="2664" y="0"/>
                  <a:pt x="2394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8" name="Google Shape;6958;p82"/>
          <p:cNvSpPr/>
          <p:nvPr/>
        </p:nvSpPr>
        <p:spPr>
          <a:xfrm>
            <a:off x="6894856" y="3377510"/>
            <a:ext cx="324938" cy="197280"/>
          </a:xfrm>
          <a:custGeom>
            <a:avLst/>
            <a:gdLst/>
            <a:ahLst/>
            <a:cxnLst/>
            <a:rect l="l" t="t" r="r" b="b"/>
            <a:pathLst>
              <a:path w="12368" h="7509" extrusionOk="0">
                <a:moveTo>
                  <a:pt x="174" y="1"/>
                </a:moveTo>
                <a:cubicBezTo>
                  <a:pt x="85" y="1"/>
                  <a:pt x="0" y="73"/>
                  <a:pt x="0" y="177"/>
                </a:cubicBezTo>
                <a:lnTo>
                  <a:pt x="0" y="7294"/>
                </a:lnTo>
                <a:cubicBezTo>
                  <a:pt x="0" y="7411"/>
                  <a:pt x="97" y="7509"/>
                  <a:pt x="215" y="7509"/>
                </a:cubicBezTo>
                <a:lnTo>
                  <a:pt x="12152" y="7509"/>
                </a:lnTo>
                <a:cubicBezTo>
                  <a:pt x="12270" y="7509"/>
                  <a:pt x="12367" y="7411"/>
                  <a:pt x="12367" y="7294"/>
                </a:cubicBezTo>
                <a:lnTo>
                  <a:pt x="12367" y="177"/>
                </a:lnTo>
                <a:cubicBezTo>
                  <a:pt x="12367" y="77"/>
                  <a:pt x="12280" y="5"/>
                  <a:pt x="12190" y="5"/>
                </a:cubicBezTo>
                <a:cubicBezTo>
                  <a:pt x="12155" y="5"/>
                  <a:pt x="12121" y="15"/>
                  <a:pt x="12090" y="38"/>
                </a:cubicBezTo>
                <a:lnTo>
                  <a:pt x="11708" y="316"/>
                </a:lnTo>
                <a:lnTo>
                  <a:pt x="6284" y="4200"/>
                </a:lnTo>
                <a:cubicBezTo>
                  <a:pt x="6253" y="4221"/>
                  <a:pt x="6218" y="4231"/>
                  <a:pt x="6184" y="4231"/>
                </a:cubicBezTo>
                <a:cubicBezTo>
                  <a:pt x="6149" y="4231"/>
                  <a:pt x="6114" y="4221"/>
                  <a:pt x="6083" y="4200"/>
                </a:cubicBezTo>
                <a:lnTo>
                  <a:pt x="278" y="38"/>
                </a:lnTo>
                <a:cubicBezTo>
                  <a:pt x="246" y="13"/>
                  <a:pt x="210" y="1"/>
                  <a:pt x="174" y="1"/>
                </a:cubicBezTo>
                <a:close/>
              </a:path>
            </a:pathLst>
          </a:custGeom>
          <a:solidFill>
            <a:srgbClr val="A4B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9" name="Google Shape;6959;p82"/>
          <p:cNvSpPr/>
          <p:nvPr/>
        </p:nvSpPr>
        <p:spPr>
          <a:xfrm>
            <a:off x="7202454" y="3377641"/>
            <a:ext cx="17340" cy="197149"/>
          </a:xfrm>
          <a:custGeom>
            <a:avLst/>
            <a:gdLst/>
            <a:ahLst/>
            <a:cxnLst/>
            <a:rect l="l" t="t" r="r" b="b"/>
            <a:pathLst>
              <a:path w="660" h="7504" extrusionOk="0">
                <a:moveTo>
                  <a:pt x="482" y="0"/>
                </a:moveTo>
                <a:cubicBezTo>
                  <a:pt x="447" y="0"/>
                  <a:pt x="413" y="10"/>
                  <a:pt x="382" y="33"/>
                </a:cubicBezTo>
                <a:lnTo>
                  <a:pt x="0" y="304"/>
                </a:lnTo>
                <a:lnTo>
                  <a:pt x="0" y="7504"/>
                </a:lnTo>
                <a:lnTo>
                  <a:pt x="444" y="7504"/>
                </a:lnTo>
                <a:cubicBezTo>
                  <a:pt x="562" y="7504"/>
                  <a:pt x="659" y="7406"/>
                  <a:pt x="659" y="7289"/>
                </a:cubicBezTo>
                <a:lnTo>
                  <a:pt x="659" y="172"/>
                </a:lnTo>
                <a:cubicBezTo>
                  <a:pt x="659" y="72"/>
                  <a:pt x="572" y="0"/>
                  <a:pt x="48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0" name="Google Shape;6960;p82"/>
          <p:cNvSpPr/>
          <p:nvPr/>
        </p:nvSpPr>
        <p:spPr>
          <a:xfrm>
            <a:off x="6955361" y="3318371"/>
            <a:ext cx="32630" cy="32630"/>
          </a:xfrm>
          <a:custGeom>
            <a:avLst/>
            <a:gdLst/>
            <a:ahLst/>
            <a:cxnLst/>
            <a:rect l="l" t="t" r="r" b="b"/>
            <a:pathLst>
              <a:path w="1242" h="1242" extrusionOk="0">
                <a:moveTo>
                  <a:pt x="194" y="0"/>
                </a:moveTo>
                <a:cubicBezTo>
                  <a:pt x="83" y="0"/>
                  <a:pt x="0" y="91"/>
                  <a:pt x="0" y="195"/>
                </a:cubicBezTo>
                <a:lnTo>
                  <a:pt x="0" y="1048"/>
                </a:lnTo>
                <a:cubicBezTo>
                  <a:pt x="0" y="1159"/>
                  <a:pt x="83" y="1242"/>
                  <a:pt x="194" y="1242"/>
                </a:cubicBezTo>
                <a:lnTo>
                  <a:pt x="1047" y="1242"/>
                </a:lnTo>
                <a:cubicBezTo>
                  <a:pt x="1158" y="1242"/>
                  <a:pt x="1242" y="1159"/>
                  <a:pt x="1242" y="1048"/>
                </a:cubicBezTo>
                <a:lnTo>
                  <a:pt x="1242" y="195"/>
                </a:lnTo>
                <a:cubicBezTo>
                  <a:pt x="1242" y="91"/>
                  <a:pt x="1158" y="0"/>
                  <a:pt x="1047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1" name="Google Shape;6961;p82"/>
          <p:cNvSpPr/>
          <p:nvPr/>
        </p:nvSpPr>
        <p:spPr>
          <a:xfrm>
            <a:off x="7009115" y="3313090"/>
            <a:ext cx="36466" cy="10588"/>
          </a:xfrm>
          <a:custGeom>
            <a:avLst/>
            <a:gdLst/>
            <a:ahLst/>
            <a:cxnLst/>
            <a:rect l="l" t="t" r="r" b="b"/>
            <a:pathLst>
              <a:path w="1388" h="403" extrusionOk="0">
                <a:moveTo>
                  <a:pt x="271" y="0"/>
                </a:moveTo>
                <a:cubicBezTo>
                  <a:pt x="0" y="0"/>
                  <a:pt x="0" y="403"/>
                  <a:pt x="271" y="403"/>
                </a:cubicBezTo>
                <a:lnTo>
                  <a:pt x="1124" y="403"/>
                </a:lnTo>
                <a:cubicBezTo>
                  <a:pt x="1387" y="403"/>
                  <a:pt x="1387" y="0"/>
                  <a:pt x="1124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2" name="Google Shape;6962;p82"/>
          <p:cNvSpPr/>
          <p:nvPr/>
        </p:nvSpPr>
        <p:spPr>
          <a:xfrm>
            <a:off x="7009115" y="3341149"/>
            <a:ext cx="113366" cy="10588"/>
          </a:xfrm>
          <a:custGeom>
            <a:avLst/>
            <a:gdLst/>
            <a:ahLst/>
            <a:cxnLst/>
            <a:rect l="l" t="t" r="r" b="b"/>
            <a:pathLst>
              <a:path w="4315" h="403" extrusionOk="0">
                <a:moveTo>
                  <a:pt x="271" y="0"/>
                </a:moveTo>
                <a:cubicBezTo>
                  <a:pt x="0" y="0"/>
                  <a:pt x="0" y="403"/>
                  <a:pt x="271" y="403"/>
                </a:cubicBezTo>
                <a:lnTo>
                  <a:pt x="4044" y="403"/>
                </a:lnTo>
                <a:cubicBezTo>
                  <a:pt x="4314" y="403"/>
                  <a:pt x="4314" y="0"/>
                  <a:pt x="4044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3" name="Google Shape;6963;p82"/>
          <p:cNvSpPr/>
          <p:nvPr/>
        </p:nvSpPr>
        <p:spPr>
          <a:xfrm>
            <a:off x="6961010" y="3385234"/>
            <a:ext cx="69806" cy="10614"/>
          </a:xfrm>
          <a:custGeom>
            <a:avLst/>
            <a:gdLst/>
            <a:ahLst/>
            <a:cxnLst/>
            <a:rect l="l" t="t" r="r" b="b"/>
            <a:pathLst>
              <a:path w="2657" h="404" extrusionOk="0">
                <a:moveTo>
                  <a:pt x="271" y="1"/>
                </a:moveTo>
                <a:cubicBezTo>
                  <a:pt x="0" y="1"/>
                  <a:pt x="0" y="403"/>
                  <a:pt x="271" y="403"/>
                </a:cubicBezTo>
                <a:lnTo>
                  <a:pt x="2386" y="403"/>
                </a:lnTo>
                <a:cubicBezTo>
                  <a:pt x="2657" y="403"/>
                  <a:pt x="2657" y="1"/>
                  <a:pt x="2386" y="1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4" name="Google Shape;6964;p82"/>
          <p:cNvSpPr/>
          <p:nvPr/>
        </p:nvSpPr>
        <p:spPr>
          <a:xfrm>
            <a:off x="6921443" y="3539060"/>
            <a:ext cx="57248" cy="10588"/>
          </a:xfrm>
          <a:custGeom>
            <a:avLst/>
            <a:gdLst/>
            <a:ahLst/>
            <a:cxnLst/>
            <a:rect l="l" t="t" r="r" b="b"/>
            <a:pathLst>
              <a:path w="2179" h="403" extrusionOk="0">
                <a:moveTo>
                  <a:pt x="271" y="0"/>
                </a:moveTo>
                <a:cubicBezTo>
                  <a:pt x="1" y="0"/>
                  <a:pt x="1" y="402"/>
                  <a:pt x="271" y="402"/>
                </a:cubicBezTo>
                <a:lnTo>
                  <a:pt x="1908" y="402"/>
                </a:lnTo>
                <a:cubicBezTo>
                  <a:pt x="2179" y="402"/>
                  <a:pt x="2179" y="0"/>
                  <a:pt x="1908" y="0"/>
                </a:cubicBezTo>
                <a:close/>
              </a:path>
            </a:pathLst>
          </a:cu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65" name="Google Shape;6965;p82"/>
          <p:cNvGrpSpPr/>
          <p:nvPr/>
        </p:nvGrpSpPr>
        <p:grpSpPr>
          <a:xfrm>
            <a:off x="7414946" y="3220873"/>
            <a:ext cx="360091" cy="360117"/>
            <a:chOff x="7414946" y="3220873"/>
            <a:chExt cx="360091" cy="360117"/>
          </a:xfrm>
        </p:grpSpPr>
        <p:sp>
          <p:nvSpPr>
            <p:cNvPr id="6966" name="Google Shape;6966;p82"/>
            <p:cNvSpPr/>
            <p:nvPr/>
          </p:nvSpPr>
          <p:spPr>
            <a:xfrm>
              <a:off x="7414946" y="3305234"/>
              <a:ext cx="151619" cy="195389"/>
            </a:xfrm>
            <a:custGeom>
              <a:avLst/>
              <a:gdLst/>
              <a:ahLst/>
              <a:cxnLst/>
              <a:rect l="l" t="t" r="r" b="b"/>
              <a:pathLst>
                <a:path w="5771" h="7437" extrusionOk="0">
                  <a:moveTo>
                    <a:pt x="0" y="1"/>
                  </a:moveTo>
                  <a:lnTo>
                    <a:pt x="0" y="4572"/>
                  </a:lnTo>
                  <a:lnTo>
                    <a:pt x="5771" y="7437"/>
                  </a:lnTo>
                  <a:lnTo>
                    <a:pt x="4571" y="1360"/>
                  </a:lnTo>
                  <a:lnTo>
                    <a:pt x="902" y="2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82"/>
            <p:cNvSpPr/>
            <p:nvPr/>
          </p:nvSpPr>
          <p:spPr>
            <a:xfrm>
              <a:off x="7414946" y="3425326"/>
              <a:ext cx="143789" cy="155665"/>
            </a:xfrm>
            <a:custGeom>
              <a:avLst/>
              <a:gdLst/>
              <a:ahLst/>
              <a:cxnLst/>
              <a:rect l="l" t="t" r="r" b="b"/>
              <a:pathLst>
                <a:path w="5473" h="5925" extrusionOk="0">
                  <a:moveTo>
                    <a:pt x="0" y="1"/>
                  </a:moveTo>
                  <a:lnTo>
                    <a:pt x="0" y="4572"/>
                  </a:lnTo>
                  <a:lnTo>
                    <a:pt x="4571" y="5924"/>
                  </a:lnTo>
                  <a:lnTo>
                    <a:pt x="5473" y="3642"/>
                  </a:lnTo>
                  <a:lnTo>
                    <a:pt x="4571" y="13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82"/>
            <p:cNvSpPr/>
            <p:nvPr/>
          </p:nvSpPr>
          <p:spPr>
            <a:xfrm>
              <a:off x="7735471" y="3430265"/>
              <a:ext cx="39566" cy="150725"/>
            </a:xfrm>
            <a:custGeom>
              <a:avLst/>
              <a:gdLst/>
              <a:ahLst/>
              <a:cxnLst/>
              <a:rect l="l" t="t" r="r" b="b"/>
              <a:pathLst>
                <a:path w="1506" h="5737" extrusionOk="0">
                  <a:moveTo>
                    <a:pt x="1" y="0"/>
                  </a:moveTo>
                  <a:lnTo>
                    <a:pt x="604" y="5466"/>
                  </a:lnTo>
                  <a:lnTo>
                    <a:pt x="1506" y="5736"/>
                  </a:lnTo>
                  <a:lnTo>
                    <a:pt x="1506" y="11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4A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82"/>
            <p:cNvSpPr/>
            <p:nvPr/>
          </p:nvSpPr>
          <p:spPr>
            <a:xfrm>
              <a:off x="7623418" y="3393641"/>
              <a:ext cx="127947" cy="180229"/>
            </a:xfrm>
            <a:custGeom>
              <a:avLst/>
              <a:gdLst/>
              <a:ahLst/>
              <a:cxnLst/>
              <a:rect l="l" t="t" r="r" b="b"/>
              <a:pathLst>
                <a:path w="4870" h="6860" extrusionOk="0">
                  <a:moveTo>
                    <a:pt x="0" y="0"/>
                  </a:moveTo>
                  <a:lnTo>
                    <a:pt x="1200" y="5778"/>
                  </a:lnTo>
                  <a:lnTo>
                    <a:pt x="4869" y="6860"/>
                  </a:lnTo>
                  <a:lnTo>
                    <a:pt x="4869" y="2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82"/>
            <p:cNvSpPr/>
            <p:nvPr/>
          </p:nvSpPr>
          <p:spPr>
            <a:xfrm>
              <a:off x="7535038" y="3420045"/>
              <a:ext cx="119908" cy="160945"/>
            </a:xfrm>
            <a:custGeom>
              <a:avLst/>
              <a:gdLst/>
              <a:ahLst/>
              <a:cxnLst/>
              <a:rect l="l" t="t" r="r" b="b"/>
              <a:pathLst>
                <a:path w="4564" h="6126" extrusionOk="0">
                  <a:moveTo>
                    <a:pt x="2282" y="1"/>
                  </a:moveTo>
                  <a:lnTo>
                    <a:pt x="0" y="1554"/>
                  </a:lnTo>
                  <a:lnTo>
                    <a:pt x="0" y="6125"/>
                  </a:lnTo>
                  <a:lnTo>
                    <a:pt x="4564" y="4773"/>
                  </a:lnTo>
                  <a:lnTo>
                    <a:pt x="4564" y="202"/>
                  </a:lnTo>
                  <a:lnTo>
                    <a:pt x="2282" y="1"/>
                  </a:lnTo>
                  <a:close/>
                </a:path>
              </a:pathLst>
            </a:custGeom>
            <a:solidFill>
              <a:srgbClr val="94A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82"/>
            <p:cNvSpPr/>
            <p:nvPr/>
          </p:nvSpPr>
          <p:spPr>
            <a:xfrm>
              <a:off x="7735471" y="3333845"/>
              <a:ext cx="39566" cy="127054"/>
            </a:xfrm>
            <a:custGeom>
              <a:avLst/>
              <a:gdLst/>
              <a:ahLst/>
              <a:cxnLst/>
              <a:rect l="l" t="t" r="r" b="b"/>
              <a:pathLst>
                <a:path w="1506" h="4836" extrusionOk="0">
                  <a:moveTo>
                    <a:pt x="604" y="1"/>
                  </a:moveTo>
                  <a:lnTo>
                    <a:pt x="1" y="2290"/>
                  </a:lnTo>
                  <a:lnTo>
                    <a:pt x="604" y="4572"/>
                  </a:lnTo>
                  <a:lnTo>
                    <a:pt x="1506" y="4835"/>
                  </a:lnTo>
                  <a:lnTo>
                    <a:pt x="1506" y="271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82"/>
            <p:cNvSpPr/>
            <p:nvPr/>
          </p:nvSpPr>
          <p:spPr>
            <a:xfrm>
              <a:off x="7631248" y="3305234"/>
              <a:ext cx="120118" cy="148729"/>
            </a:xfrm>
            <a:custGeom>
              <a:avLst/>
              <a:gdLst/>
              <a:ahLst/>
              <a:cxnLst/>
              <a:rect l="l" t="t" r="r" b="b"/>
              <a:pathLst>
                <a:path w="4572" h="5661" extrusionOk="0">
                  <a:moveTo>
                    <a:pt x="902" y="1"/>
                  </a:moveTo>
                  <a:lnTo>
                    <a:pt x="0" y="2290"/>
                  </a:lnTo>
                  <a:lnTo>
                    <a:pt x="902" y="4572"/>
                  </a:lnTo>
                  <a:lnTo>
                    <a:pt x="4571" y="5661"/>
                  </a:lnTo>
                  <a:lnTo>
                    <a:pt x="4571" y="1090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C2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82"/>
            <p:cNvSpPr/>
            <p:nvPr/>
          </p:nvSpPr>
          <p:spPr>
            <a:xfrm>
              <a:off x="7535038" y="3305234"/>
              <a:ext cx="119908" cy="155665"/>
            </a:xfrm>
            <a:custGeom>
              <a:avLst/>
              <a:gdLst/>
              <a:ahLst/>
              <a:cxnLst/>
              <a:rect l="l" t="t" r="r" b="b"/>
              <a:pathLst>
                <a:path w="4564" h="5925" extrusionOk="0">
                  <a:moveTo>
                    <a:pt x="4564" y="1"/>
                  </a:moveTo>
                  <a:lnTo>
                    <a:pt x="0" y="1360"/>
                  </a:lnTo>
                  <a:lnTo>
                    <a:pt x="0" y="5924"/>
                  </a:lnTo>
                  <a:lnTo>
                    <a:pt x="4564" y="4572"/>
                  </a:lnTo>
                  <a:lnTo>
                    <a:pt x="4564" y="1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82"/>
            <p:cNvSpPr/>
            <p:nvPr/>
          </p:nvSpPr>
          <p:spPr>
            <a:xfrm>
              <a:off x="7654945" y="3220873"/>
              <a:ext cx="67258" cy="180807"/>
            </a:xfrm>
            <a:custGeom>
              <a:avLst/>
              <a:gdLst/>
              <a:ahLst/>
              <a:cxnLst/>
              <a:rect l="l" t="t" r="r" b="b"/>
              <a:pathLst>
                <a:path w="2560" h="6882" extrusionOk="0">
                  <a:moveTo>
                    <a:pt x="0" y="1"/>
                  </a:moveTo>
                  <a:lnTo>
                    <a:pt x="0" y="6881"/>
                  </a:lnTo>
                  <a:cubicBezTo>
                    <a:pt x="0" y="6881"/>
                    <a:pt x="2559" y="4322"/>
                    <a:pt x="2559" y="2560"/>
                  </a:cubicBezTo>
                  <a:cubicBezTo>
                    <a:pt x="2559" y="1145"/>
                    <a:pt x="1415" y="1"/>
                    <a:pt x="0" y="1"/>
                  </a:cubicBezTo>
                  <a:close/>
                </a:path>
              </a:pathLst>
            </a:custGeom>
            <a:solidFill>
              <a:srgbClr val="1F3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82"/>
            <p:cNvSpPr/>
            <p:nvPr/>
          </p:nvSpPr>
          <p:spPr>
            <a:xfrm>
              <a:off x="7587688" y="3220873"/>
              <a:ext cx="118831" cy="180807"/>
            </a:xfrm>
            <a:custGeom>
              <a:avLst/>
              <a:gdLst/>
              <a:ahLst/>
              <a:cxnLst/>
              <a:rect l="l" t="t" r="r" b="b"/>
              <a:pathLst>
                <a:path w="4523" h="6882" extrusionOk="0">
                  <a:moveTo>
                    <a:pt x="2560" y="1"/>
                  </a:moveTo>
                  <a:cubicBezTo>
                    <a:pt x="1145" y="1"/>
                    <a:pt x="1" y="1145"/>
                    <a:pt x="1" y="2560"/>
                  </a:cubicBezTo>
                  <a:cubicBezTo>
                    <a:pt x="1" y="4322"/>
                    <a:pt x="2560" y="6881"/>
                    <a:pt x="2560" y="6881"/>
                  </a:cubicBezTo>
                  <a:cubicBezTo>
                    <a:pt x="2560" y="6881"/>
                    <a:pt x="4523" y="4322"/>
                    <a:pt x="4523" y="2560"/>
                  </a:cubicBezTo>
                  <a:cubicBezTo>
                    <a:pt x="4523" y="1152"/>
                    <a:pt x="3642" y="1"/>
                    <a:pt x="2560" y="1"/>
                  </a:cubicBezTo>
                  <a:close/>
                </a:path>
              </a:pathLst>
            </a:custGeom>
            <a:solidFill>
              <a:srgbClr val="455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82"/>
            <p:cNvSpPr/>
            <p:nvPr/>
          </p:nvSpPr>
          <p:spPr>
            <a:xfrm>
              <a:off x="7607366" y="3252479"/>
              <a:ext cx="83310" cy="71382"/>
            </a:xfrm>
            <a:custGeom>
              <a:avLst/>
              <a:gdLst/>
              <a:ahLst/>
              <a:cxnLst/>
              <a:rect l="l" t="t" r="r" b="b"/>
              <a:pathLst>
                <a:path w="3171" h="2717" extrusionOk="0">
                  <a:moveTo>
                    <a:pt x="1803" y="0"/>
                  </a:moveTo>
                  <a:cubicBezTo>
                    <a:pt x="1470" y="0"/>
                    <a:pt x="1130" y="124"/>
                    <a:pt x="854" y="400"/>
                  </a:cubicBezTo>
                  <a:cubicBezTo>
                    <a:pt x="1" y="1253"/>
                    <a:pt x="604" y="2716"/>
                    <a:pt x="1811" y="2716"/>
                  </a:cubicBezTo>
                  <a:cubicBezTo>
                    <a:pt x="2560" y="2710"/>
                    <a:pt x="3164" y="2106"/>
                    <a:pt x="3171" y="1357"/>
                  </a:cubicBezTo>
                  <a:cubicBezTo>
                    <a:pt x="3171" y="541"/>
                    <a:pt x="2501" y="0"/>
                    <a:pt x="1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7" name="Google Shape;6977;p82"/>
          <p:cNvGrpSpPr/>
          <p:nvPr/>
        </p:nvGrpSpPr>
        <p:grpSpPr>
          <a:xfrm>
            <a:off x="8027227" y="3215041"/>
            <a:ext cx="231829" cy="371782"/>
            <a:chOff x="8027227" y="3215041"/>
            <a:chExt cx="231829" cy="371782"/>
          </a:xfrm>
        </p:grpSpPr>
        <p:sp>
          <p:nvSpPr>
            <p:cNvPr id="6978" name="Google Shape;6978;p82"/>
            <p:cNvSpPr/>
            <p:nvPr/>
          </p:nvSpPr>
          <p:spPr>
            <a:xfrm>
              <a:off x="8135102" y="3239080"/>
              <a:ext cx="123954" cy="131967"/>
            </a:xfrm>
            <a:custGeom>
              <a:avLst/>
              <a:gdLst/>
              <a:ahLst/>
              <a:cxnLst/>
              <a:rect l="l" t="t" r="r" b="b"/>
              <a:pathLst>
                <a:path w="4718" h="5023" extrusionOk="0">
                  <a:moveTo>
                    <a:pt x="4450" y="1"/>
                  </a:moveTo>
                  <a:cubicBezTo>
                    <a:pt x="4446" y="1"/>
                    <a:pt x="4443" y="1"/>
                    <a:pt x="4440" y="1"/>
                  </a:cubicBezTo>
                  <a:lnTo>
                    <a:pt x="230" y="1"/>
                  </a:lnTo>
                  <a:cubicBezTo>
                    <a:pt x="105" y="1"/>
                    <a:pt x="1" y="98"/>
                    <a:pt x="1" y="223"/>
                  </a:cubicBezTo>
                  <a:lnTo>
                    <a:pt x="1" y="5023"/>
                  </a:lnTo>
                  <a:lnTo>
                    <a:pt x="4440" y="5023"/>
                  </a:lnTo>
                  <a:cubicBezTo>
                    <a:pt x="4606" y="5023"/>
                    <a:pt x="4717" y="4850"/>
                    <a:pt x="4648" y="4697"/>
                  </a:cubicBezTo>
                  <a:lnTo>
                    <a:pt x="3656" y="2512"/>
                  </a:lnTo>
                  <a:lnTo>
                    <a:pt x="4655" y="320"/>
                  </a:lnTo>
                  <a:cubicBezTo>
                    <a:pt x="4716" y="171"/>
                    <a:pt x="4611" y="1"/>
                    <a:pt x="4450" y="1"/>
                  </a:cubicBez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82"/>
            <p:cNvSpPr/>
            <p:nvPr/>
          </p:nvSpPr>
          <p:spPr>
            <a:xfrm>
              <a:off x="8135285" y="3240184"/>
              <a:ext cx="40302" cy="22805"/>
            </a:xfrm>
            <a:custGeom>
              <a:avLst/>
              <a:gdLst/>
              <a:ahLst/>
              <a:cxnLst/>
              <a:rect l="l" t="t" r="r" b="b"/>
              <a:pathLst>
                <a:path w="1534" h="868" extrusionOk="0">
                  <a:moveTo>
                    <a:pt x="91" y="1"/>
                  </a:moveTo>
                  <a:cubicBezTo>
                    <a:pt x="35" y="42"/>
                    <a:pt x="1" y="112"/>
                    <a:pt x="1" y="181"/>
                  </a:cubicBezTo>
                  <a:lnTo>
                    <a:pt x="1" y="868"/>
                  </a:lnTo>
                  <a:lnTo>
                    <a:pt x="1388" y="868"/>
                  </a:lnTo>
                  <a:cubicBezTo>
                    <a:pt x="1492" y="868"/>
                    <a:pt x="1534" y="722"/>
                    <a:pt x="1430" y="674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82"/>
            <p:cNvSpPr/>
            <p:nvPr/>
          </p:nvSpPr>
          <p:spPr>
            <a:xfrm>
              <a:off x="8057309" y="3262962"/>
              <a:ext cx="23882" cy="12059"/>
            </a:xfrm>
            <a:custGeom>
              <a:avLst/>
              <a:gdLst/>
              <a:ahLst/>
              <a:cxnLst/>
              <a:rect l="l" t="t" r="r" b="b"/>
              <a:pathLst>
                <a:path w="909" h="459" extrusionOk="0">
                  <a:moveTo>
                    <a:pt x="0" y="1"/>
                  </a:moveTo>
                  <a:lnTo>
                    <a:pt x="0" y="459"/>
                  </a:lnTo>
                  <a:lnTo>
                    <a:pt x="909" y="459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82"/>
            <p:cNvSpPr/>
            <p:nvPr/>
          </p:nvSpPr>
          <p:spPr>
            <a:xfrm>
              <a:off x="8057309" y="3382870"/>
              <a:ext cx="23882" cy="12059"/>
            </a:xfrm>
            <a:custGeom>
              <a:avLst/>
              <a:gdLst/>
              <a:ahLst/>
              <a:cxnLst/>
              <a:rect l="l" t="t" r="r" b="b"/>
              <a:pathLst>
                <a:path w="909" h="459" extrusionOk="0">
                  <a:moveTo>
                    <a:pt x="0" y="1"/>
                  </a:moveTo>
                  <a:lnTo>
                    <a:pt x="0" y="459"/>
                  </a:lnTo>
                  <a:lnTo>
                    <a:pt x="909" y="459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82"/>
            <p:cNvSpPr/>
            <p:nvPr/>
          </p:nvSpPr>
          <p:spPr>
            <a:xfrm>
              <a:off x="8075148" y="3256946"/>
              <a:ext cx="102095" cy="144000"/>
            </a:xfrm>
            <a:custGeom>
              <a:avLst/>
              <a:gdLst/>
              <a:ahLst/>
              <a:cxnLst/>
              <a:rect l="l" t="t" r="r" b="b"/>
              <a:pathLst>
                <a:path w="3886" h="5481" extrusionOk="0">
                  <a:moveTo>
                    <a:pt x="230" y="1"/>
                  </a:moveTo>
                  <a:cubicBezTo>
                    <a:pt x="105" y="1"/>
                    <a:pt x="1" y="105"/>
                    <a:pt x="1" y="230"/>
                  </a:cubicBezTo>
                  <a:lnTo>
                    <a:pt x="1" y="5252"/>
                  </a:lnTo>
                  <a:cubicBezTo>
                    <a:pt x="1" y="5376"/>
                    <a:pt x="105" y="5480"/>
                    <a:pt x="230" y="5480"/>
                  </a:cubicBezTo>
                  <a:lnTo>
                    <a:pt x="3656" y="5480"/>
                  </a:lnTo>
                  <a:cubicBezTo>
                    <a:pt x="3781" y="5480"/>
                    <a:pt x="3885" y="5376"/>
                    <a:pt x="3885" y="5252"/>
                  </a:cubicBezTo>
                  <a:lnTo>
                    <a:pt x="3885" y="230"/>
                  </a:lnTo>
                  <a:cubicBezTo>
                    <a:pt x="3885" y="105"/>
                    <a:pt x="3781" y="1"/>
                    <a:pt x="3656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82"/>
            <p:cNvSpPr/>
            <p:nvPr/>
          </p:nvSpPr>
          <p:spPr>
            <a:xfrm>
              <a:off x="8051292" y="3232906"/>
              <a:ext cx="12033" cy="335868"/>
            </a:xfrm>
            <a:custGeom>
              <a:avLst/>
              <a:gdLst/>
              <a:ahLst/>
              <a:cxnLst/>
              <a:rect l="l" t="t" r="r" b="b"/>
              <a:pathLst>
                <a:path w="458" h="12784" extrusionOk="0">
                  <a:moveTo>
                    <a:pt x="0" y="0"/>
                  </a:moveTo>
                  <a:lnTo>
                    <a:pt x="0" y="12784"/>
                  </a:lnTo>
                  <a:lnTo>
                    <a:pt x="458" y="12784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82"/>
            <p:cNvSpPr/>
            <p:nvPr/>
          </p:nvSpPr>
          <p:spPr>
            <a:xfrm>
              <a:off x="8027411" y="3562915"/>
              <a:ext cx="59980" cy="23908"/>
            </a:xfrm>
            <a:custGeom>
              <a:avLst/>
              <a:gdLst/>
              <a:ahLst/>
              <a:cxnLst/>
              <a:rect l="l" t="t" r="r" b="b"/>
              <a:pathLst>
                <a:path w="2283" h="910" extrusionOk="0">
                  <a:moveTo>
                    <a:pt x="458" y="1"/>
                  </a:moveTo>
                  <a:cubicBezTo>
                    <a:pt x="202" y="1"/>
                    <a:pt x="1" y="202"/>
                    <a:pt x="1" y="459"/>
                  </a:cubicBezTo>
                  <a:lnTo>
                    <a:pt x="1" y="687"/>
                  </a:lnTo>
                  <a:cubicBezTo>
                    <a:pt x="1" y="812"/>
                    <a:pt x="98" y="909"/>
                    <a:pt x="229" y="909"/>
                  </a:cubicBezTo>
                  <a:lnTo>
                    <a:pt x="2047" y="909"/>
                  </a:lnTo>
                  <a:cubicBezTo>
                    <a:pt x="2051" y="910"/>
                    <a:pt x="2055" y="910"/>
                    <a:pt x="2059" y="910"/>
                  </a:cubicBezTo>
                  <a:cubicBezTo>
                    <a:pt x="2185" y="910"/>
                    <a:pt x="2283" y="808"/>
                    <a:pt x="2283" y="680"/>
                  </a:cubicBezTo>
                  <a:lnTo>
                    <a:pt x="2283" y="459"/>
                  </a:lnTo>
                  <a:cubicBezTo>
                    <a:pt x="2283" y="202"/>
                    <a:pt x="2075" y="1"/>
                    <a:pt x="1825" y="1"/>
                  </a:cubicBezTo>
                  <a:close/>
                </a:path>
              </a:pathLst>
            </a:custGeom>
            <a:solidFill>
              <a:srgbClr val="9FB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82"/>
            <p:cNvSpPr/>
            <p:nvPr/>
          </p:nvSpPr>
          <p:spPr>
            <a:xfrm>
              <a:off x="8045276" y="3215041"/>
              <a:ext cx="23882" cy="24092"/>
            </a:xfrm>
            <a:custGeom>
              <a:avLst/>
              <a:gdLst/>
              <a:ahLst/>
              <a:cxnLst/>
              <a:rect l="l" t="t" r="r" b="b"/>
              <a:pathLst>
                <a:path w="909" h="917" extrusionOk="0">
                  <a:moveTo>
                    <a:pt x="458" y="1"/>
                  </a:moveTo>
                  <a:cubicBezTo>
                    <a:pt x="201" y="1"/>
                    <a:pt x="0" y="202"/>
                    <a:pt x="0" y="458"/>
                  </a:cubicBezTo>
                  <a:cubicBezTo>
                    <a:pt x="0" y="708"/>
                    <a:pt x="201" y="916"/>
                    <a:pt x="458" y="916"/>
                  </a:cubicBezTo>
                  <a:cubicBezTo>
                    <a:pt x="708" y="916"/>
                    <a:pt x="909" y="708"/>
                    <a:pt x="909" y="458"/>
                  </a:cubicBezTo>
                  <a:cubicBezTo>
                    <a:pt x="909" y="202"/>
                    <a:pt x="708" y="1"/>
                    <a:pt x="458" y="1"/>
                  </a:cubicBezTo>
                  <a:close/>
                </a:path>
              </a:pathLst>
            </a:custGeom>
            <a:solidFill>
              <a:srgbClr val="9FB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82"/>
            <p:cNvSpPr/>
            <p:nvPr/>
          </p:nvSpPr>
          <p:spPr>
            <a:xfrm>
              <a:off x="8027227" y="3562915"/>
              <a:ext cx="30108" cy="23908"/>
            </a:xfrm>
            <a:custGeom>
              <a:avLst/>
              <a:gdLst/>
              <a:ahLst/>
              <a:cxnLst/>
              <a:rect l="l" t="t" r="r" b="b"/>
              <a:pathLst>
                <a:path w="1146" h="910" extrusionOk="0">
                  <a:moveTo>
                    <a:pt x="458" y="1"/>
                  </a:moveTo>
                  <a:cubicBezTo>
                    <a:pt x="209" y="1"/>
                    <a:pt x="1" y="202"/>
                    <a:pt x="1" y="459"/>
                  </a:cubicBezTo>
                  <a:lnTo>
                    <a:pt x="1" y="680"/>
                  </a:lnTo>
                  <a:cubicBezTo>
                    <a:pt x="1" y="812"/>
                    <a:pt x="105" y="909"/>
                    <a:pt x="230" y="909"/>
                  </a:cubicBezTo>
                  <a:lnTo>
                    <a:pt x="916" y="909"/>
                  </a:lnTo>
                  <a:cubicBezTo>
                    <a:pt x="791" y="909"/>
                    <a:pt x="687" y="812"/>
                    <a:pt x="687" y="680"/>
                  </a:cubicBezTo>
                  <a:lnTo>
                    <a:pt x="687" y="459"/>
                  </a:lnTo>
                  <a:cubicBezTo>
                    <a:pt x="687" y="202"/>
                    <a:pt x="888" y="1"/>
                    <a:pt x="1145" y="1"/>
                  </a:cubicBezTo>
                  <a:close/>
                </a:path>
              </a:pathLst>
            </a:custGeom>
            <a:solidFill>
              <a:srgbClr val="7F8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82"/>
            <p:cNvSpPr/>
            <p:nvPr/>
          </p:nvSpPr>
          <p:spPr>
            <a:xfrm>
              <a:off x="8043095" y="3216144"/>
              <a:ext cx="25169" cy="22778"/>
            </a:xfrm>
            <a:custGeom>
              <a:avLst/>
              <a:gdLst/>
              <a:ahLst/>
              <a:cxnLst/>
              <a:rect l="l" t="t" r="r" b="b"/>
              <a:pathLst>
                <a:path w="958" h="867" extrusionOk="0">
                  <a:moveTo>
                    <a:pt x="354" y="0"/>
                  </a:moveTo>
                  <a:cubicBezTo>
                    <a:pt x="63" y="132"/>
                    <a:pt x="0" y="507"/>
                    <a:pt x="222" y="735"/>
                  </a:cubicBezTo>
                  <a:cubicBezTo>
                    <a:pt x="311" y="825"/>
                    <a:pt x="426" y="867"/>
                    <a:pt x="541" y="867"/>
                  </a:cubicBezTo>
                  <a:cubicBezTo>
                    <a:pt x="710" y="867"/>
                    <a:pt x="878" y="774"/>
                    <a:pt x="957" y="604"/>
                  </a:cubicBezTo>
                  <a:lnTo>
                    <a:pt x="957" y="604"/>
                  </a:lnTo>
                  <a:cubicBezTo>
                    <a:pt x="895" y="631"/>
                    <a:pt x="832" y="645"/>
                    <a:pt x="770" y="645"/>
                  </a:cubicBezTo>
                  <a:cubicBezTo>
                    <a:pt x="437" y="645"/>
                    <a:pt x="215" y="298"/>
                    <a:pt x="354" y="0"/>
                  </a:cubicBezTo>
                  <a:close/>
                </a:path>
              </a:pathLst>
            </a:custGeom>
            <a:solidFill>
              <a:srgbClr val="7F8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8" name="Google Shape;6988;p82"/>
          <p:cNvGrpSpPr/>
          <p:nvPr/>
        </p:nvGrpSpPr>
        <p:grpSpPr>
          <a:xfrm>
            <a:off x="4093603" y="4146138"/>
            <a:ext cx="395638" cy="420544"/>
            <a:chOff x="4093603" y="4146138"/>
            <a:chExt cx="395638" cy="420544"/>
          </a:xfrm>
        </p:grpSpPr>
        <p:sp>
          <p:nvSpPr>
            <p:cNvPr id="6989" name="Google Shape;6989;p82"/>
            <p:cNvSpPr/>
            <p:nvPr/>
          </p:nvSpPr>
          <p:spPr>
            <a:xfrm>
              <a:off x="4158286" y="4218414"/>
              <a:ext cx="266088" cy="326567"/>
            </a:xfrm>
            <a:custGeom>
              <a:avLst/>
              <a:gdLst/>
              <a:ahLst/>
              <a:cxnLst/>
              <a:rect l="l" t="t" r="r" b="b"/>
              <a:pathLst>
                <a:path w="10128" h="12430" extrusionOk="0">
                  <a:moveTo>
                    <a:pt x="5064" y="0"/>
                  </a:moveTo>
                  <a:cubicBezTo>
                    <a:pt x="2865" y="0"/>
                    <a:pt x="958" y="1526"/>
                    <a:pt x="479" y="3669"/>
                  </a:cubicBezTo>
                  <a:cubicBezTo>
                    <a:pt x="1" y="5813"/>
                    <a:pt x="1076" y="8005"/>
                    <a:pt x="3059" y="8941"/>
                  </a:cubicBezTo>
                  <a:cubicBezTo>
                    <a:pt x="3448" y="9128"/>
                    <a:pt x="3691" y="9510"/>
                    <a:pt x="3684" y="9933"/>
                  </a:cubicBezTo>
                  <a:lnTo>
                    <a:pt x="3684" y="11875"/>
                  </a:lnTo>
                  <a:lnTo>
                    <a:pt x="3691" y="11875"/>
                  </a:lnTo>
                  <a:cubicBezTo>
                    <a:pt x="3691" y="12180"/>
                    <a:pt x="3933" y="12430"/>
                    <a:pt x="4239" y="12430"/>
                  </a:cubicBezTo>
                  <a:lnTo>
                    <a:pt x="5896" y="12430"/>
                  </a:lnTo>
                  <a:cubicBezTo>
                    <a:pt x="6201" y="12430"/>
                    <a:pt x="6451" y="12180"/>
                    <a:pt x="6451" y="11875"/>
                  </a:cubicBezTo>
                  <a:lnTo>
                    <a:pt x="6451" y="9933"/>
                  </a:lnTo>
                  <a:cubicBezTo>
                    <a:pt x="6444" y="9510"/>
                    <a:pt x="6687" y="9128"/>
                    <a:pt x="7068" y="8941"/>
                  </a:cubicBezTo>
                  <a:cubicBezTo>
                    <a:pt x="9052" y="8005"/>
                    <a:pt x="10127" y="5813"/>
                    <a:pt x="9649" y="3669"/>
                  </a:cubicBezTo>
                  <a:cubicBezTo>
                    <a:pt x="9170" y="1526"/>
                    <a:pt x="7263" y="0"/>
                    <a:pt x="5064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82"/>
            <p:cNvSpPr/>
            <p:nvPr/>
          </p:nvSpPr>
          <p:spPr>
            <a:xfrm>
              <a:off x="4189813" y="4240089"/>
              <a:ext cx="203218" cy="203218"/>
            </a:xfrm>
            <a:custGeom>
              <a:avLst/>
              <a:gdLst/>
              <a:ahLst/>
              <a:cxnLst/>
              <a:rect l="l" t="t" r="r" b="b"/>
              <a:pathLst>
                <a:path w="7735" h="7735" extrusionOk="0">
                  <a:moveTo>
                    <a:pt x="3871" y="1"/>
                  </a:moveTo>
                  <a:cubicBezTo>
                    <a:pt x="1735" y="1"/>
                    <a:pt x="0" y="1735"/>
                    <a:pt x="0" y="3871"/>
                  </a:cubicBezTo>
                  <a:cubicBezTo>
                    <a:pt x="0" y="6007"/>
                    <a:pt x="1735" y="7734"/>
                    <a:pt x="3871" y="7734"/>
                  </a:cubicBezTo>
                  <a:cubicBezTo>
                    <a:pt x="6007" y="7734"/>
                    <a:pt x="7734" y="6007"/>
                    <a:pt x="7734" y="3871"/>
                  </a:cubicBezTo>
                  <a:cubicBezTo>
                    <a:pt x="7734" y="1735"/>
                    <a:pt x="6007" y="1"/>
                    <a:pt x="3871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82"/>
            <p:cNvSpPr/>
            <p:nvPr/>
          </p:nvSpPr>
          <p:spPr>
            <a:xfrm>
              <a:off x="4211671" y="4261947"/>
              <a:ext cx="159658" cy="159684"/>
            </a:xfrm>
            <a:custGeom>
              <a:avLst/>
              <a:gdLst/>
              <a:ahLst/>
              <a:cxnLst/>
              <a:rect l="l" t="t" r="r" b="b"/>
              <a:pathLst>
                <a:path w="6077" h="6078" extrusionOk="0">
                  <a:moveTo>
                    <a:pt x="3039" y="1"/>
                  </a:moveTo>
                  <a:cubicBezTo>
                    <a:pt x="1360" y="1"/>
                    <a:pt x="1" y="1360"/>
                    <a:pt x="1" y="3039"/>
                  </a:cubicBezTo>
                  <a:cubicBezTo>
                    <a:pt x="1" y="4718"/>
                    <a:pt x="1360" y="6077"/>
                    <a:pt x="3039" y="6077"/>
                  </a:cubicBezTo>
                  <a:cubicBezTo>
                    <a:pt x="4717" y="6077"/>
                    <a:pt x="6077" y="4718"/>
                    <a:pt x="6077" y="3039"/>
                  </a:cubicBezTo>
                  <a:cubicBezTo>
                    <a:pt x="6077" y="1360"/>
                    <a:pt x="4717" y="1"/>
                    <a:pt x="30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82"/>
            <p:cNvSpPr/>
            <p:nvPr/>
          </p:nvSpPr>
          <p:spPr>
            <a:xfrm>
              <a:off x="4269629" y="4537677"/>
              <a:ext cx="43586" cy="29005"/>
            </a:xfrm>
            <a:custGeom>
              <a:avLst/>
              <a:gdLst/>
              <a:ahLst/>
              <a:cxnLst/>
              <a:rect l="l" t="t" r="r" b="b"/>
              <a:pathLst>
                <a:path w="1659" h="1104" extrusionOk="0">
                  <a:moveTo>
                    <a:pt x="1" y="0"/>
                  </a:moveTo>
                  <a:lnTo>
                    <a:pt x="1" y="548"/>
                  </a:lnTo>
                  <a:cubicBezTo>
                    <a:pt x="1" y="854"/>
                    <a:pt x="250" y="1103"/>
                    <a:pt x="555" y="1103"/>
                  </a:cubicBezTo>
                  <a:lnTo>
                    <a:pt x="1103" y="1103"/>
                  </a:lnTo>
                  <a:cubicBezTo>
                    <a:pt x="1409" y="1103"/>
                    <a:pt x="1658" y="854"/>
                    <a:pt x="1658" y="548"/>
                  </a:cubicBezTo>
                  <a:lnTo>
                    <a:pt x="1658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82"/>
            <p:cNvSpPr/>
            <p:nvPr/>
          </p:nvSpPr>
          <p:spPr>
            <a:xfrm>
              <a:off x="4434725" y="4334486"/>
              <a:ext cx="54515" cy="14608"/>
            </a:xfrm>
            <a:custGeom>
              <a:avLst/>
              <a:gdLst/>
              <a:ahLst/>
              <a:cxnLst/>
              <a:rect l="l" t="t" r="r" b="b"/>
              <a:pathLst>
                <a:path w="2075" h="556" extrusionOk="0">
                  <a:moveTo>
                    <a:pt x="348" y="1"/>
                  </a:moveTo>
                  <a:cubicBezTo>
                    <a:pt x="1" y="21"/>
                    <a:pt x="1" y="535"/>
                    <a:pt x="348" y="555"/>
                  </a:cubicBezTo>
                  <a:lnTo>
                    <a:pt x="1728" y="555"/>
                  </a:lnTo>
                  <a:cubicBezTo>
                    <a:pt x="2075" y="535"/>
                    <a:pt x="2075" y="21"/>
                    <a:pt x="1728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82"/>
            <p:cNvSpPr/>
            <p:nvPr/>
          </p:nvSpPr>
          <p:spPr>
            <a:xfrm>
              <a:off x="4093603" y="4334460"/>
              <a:ext cx="62896" cy="14634"/>
            </a:xfrm>
            <a:custGeom>
              <a:avLst/>
              <a:gdLst/>
              <a:ahLst/>
              <a:cxnLst/>
              <a:rect l="l" t="t" r="r" b="b"/>
              <a:pathLst>
                <a:path w="2394" h="557" extrusionOk="0">
                  <a:moveTo>
                    <a:pt x="2025" y="1"/>
                  </a:moveTo>
                  <a:cubicBezTo>
                    <a:pt x="2018" y="1"/>
                    <a:pt x="2011" y="1"/>
                    <a:pt x="2005" y="2"/>
                  </a:cubicBezTo>
                  <a:lnTo>
                    <a:pt x="354" y="2"/>
                  </a:lnTo>
                  <a:cubicBezTo>
                    <a:pt x="0" y="22"/>
                    <a:pt x="0" y="536"/>
                    <a:pt x="354" y="556"/>
                  </a:cubicBezTo>
                  <a:lnTo>
                    <a:pt x="2005" y="556"/>
                  </a:lnTo>
                  <a:cubicBezTo>
                    <a:pt x="2011" y="557"/>
                    <a:pt x="2018" y="557"/>
                    <a:pt x="2025" y="557"/>
                  </a:cubicBezTo>
                  <a:cubicBezTo>
                    <a:pt x="2393" y="557"/>
                    <a:pt x="2393" y="1"/>
                    <a:pt x="2025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82"/>
            <p:cNvSpPr/>
            <p:nvPr/>
          </p:nvSpPr>
          <p:spPr>
            <a:xfrm>
              <a:off x="4284210" y="4146138"/>
              <a:ext cx="14424" cy="50417"/>
            </a:xfrm>
            <a:custGeom>
              <a:avLst/>
              <a:gdLst/>
              <a:ahLst/>
              <a:cxnLst/>
              <a:rect l="l" t="t" r="r" b="b"/>
              <a:pathLst>
                <a:path w="549" h="1919" extrusionOk="0">
                  <a:moveTo>
                    <a:pt x="277" y="1"/>
                  </a:moveTo>
                  <a:cubicBezTo>
                    <a:pt x="144" y="1"/>
                    <a:pt x="11" y="88"/>
                    <a:pt x="0" y="261"/>
                  </a:cubicBezTo>
                  <a:lnTo>
                    <a:pt x="0" y="1641"/>
                  </a:lnTo>
                  <a:cubicBezTo>
                    <a:pt x="0" y="1794"/>
                    <a:pt x="125" y="1919"/>
                    <a:pt x="278" y="1919"/>
                  </a:cubicBezTo>
                  <a:cubicBezTo>
                    <a:pt x="430" y="1919"/>
                    <a:pt x="548" y="1794"/>
                    <a:pt x="548" y="1641"/>
                  </a:cubicBezTo>
                  <a:lnTo>
                    <a:pt x="548" y="261"/>
                  </a:lnTo>
                  <a:cubicBezTo>
                    <a:pt x="541" y="88"/>
                    <a:pt x="410" y="1"/>
                    <a:pt x="277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82"/>
            <p:cNvSpPr/>
            <p:nvPr/>
          </p:nvSpPr>
          <p:spPr>
            <a:xfrm>
              <a:off x="4358561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745" y="0"/>
                  </a:moveTo>
                  <a:cubicBezTo>
                    <a:pt x="662" y="0"/>
                    <a:pt x="578" y="39"/>
                    <a:pt x="521" y="131"/>
                  </a:cubicBezTo>
                  <a:lnTo>
                    <a:pt x="104" y="852"/>
                  </a:lnTo>
                  <a:cubicBezTo>
                    <a:pt x="0" y="1033"/>
                    <a:pt x="132" y="1262"/>
                    <a:pt x="347" y="1262"/>
                  </a:cubicBezTo>
                  <a:cubicBezTo>
                    <a:pt x="444" y="1262"/>
                    <a:pt x="534" y="1213"/>
                    <a:pt x="583" y="1130"/>
                  </a:cubicBezTo>
                  <a:lnTo>
                    <a:pt x="999" y="409"/>
                  </a:lnTo>
                  <a:cubicBezTo>
                    <a:pt x="1114" y="193"/>
                    <a:pt x="931" y="0"/>
                    <a:pt x="745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82"/>
            <p:cNvSpPr/>
            <p:nvPr/>
          </p:nvSpPr>
          <p:spPr>
            <a:xfrm>
              <a:off x="4195277" y="4466505"/>
              <a:ext cx="29268" cy="33287"/>
            </a:xfrm>
            <a:custGeom>
              <a:avLst/>
              <a:gdLst/>
              <a:ahLst/>
              <a:cxnLst/>
              <a:rect l="l" t="t" r="r" b="b"/>
              <a:pathLst>
                <a:path w="1114" h="1267" extrusionOk="0">
                  <a:moveTo>
                    <a:pt x="748" y="1"/>
                  </a:moveTo>
                  <a:cubicBezTo>
                    <a:pt x="664" y="1"/>
                    <a:pt x="579" y="41"/>
                    <a:pt x="521" y="136"/>
                  </a:cubicBezTo>
                  <a:lnTo>
                    <a:pt x="105" y="850"/>
                  </a:lnTo>
                  <a:cubicBezTo>
                    <a:pt x="1" y="1038"/>
                    <a:pt x="132" y="1267"/>
                    <a:pt x="347" y="1267"/>
                  </a:cubicBezTo>
                  <a:cubicBezTo>
                    <a:pt x="444" y="1267"/>
                    <a:pt x="535" y="1211"/>
                    <a:pt x="583" y="1128"/>
                  </a:cubicBezTo>
                  <a:lnTo>
                    <a:pt x="999" y="413"/>
                  </a:lnTo>
                  <a:cubicBezTo>
                    <a:pt x="1114" y="194"/>
                    <a:pt x="933" y="1"/>
                    <a:pt x="748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82"/>
            <p:cNvSpPr/>
            <p:nvPr/>
          </p:nvSpPr>
          <p:spPr>
            <a:xfrm>
              <a:off x="4195172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366" y="0"/>
                  </a:moveTo>
                  <a:cubicBezTo>
                    <a:pt x="180" y="0"/>
                    <a:pt x="1" y="193"/>
                    <a:pt x="116" y="409"/>
                  </a:cubicBezTo>
                  <a:lnTo>
                    <a:pt x="525" y="1130"/>
                  </a:lnTo>
                  <a:cubicBezTo>
                    <a:pt x="573" y="1213"/>
                    <a:pt x="670" y="1262"/>
                    <a:pt x="768" y="1262"/>
                  </a:cubicBezTo>
                  <a:cubicBezTo>
                    <a:pt x="976" y="1262"/>
                    <a:pt x="1114" y="1033"/>
                    <a:pt x="1003" y="852"/>
                  </a:cubicBezTo>
                  <a:lnTo>
                    <a:pt x="594" y="131"/>
                  </a:lnTo>
                  <a:cubicBezTo>
                    <a:pt x="534" y="39"/>
                    <a:pt x="450" y="0"/>
                    <a:pt x="366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82"/>
            <p:cNvSpPr/>
            <p:nvPr/>
          </p:nvSpPr>
          <p:spPr>
            <a:xfrm>
              <a:off x="4358272" y="4466505"/>
              <a:ext cx="29294" cy="33287"/>
            </a:xfrm>
            <a:custGeom>
              <a:avLst/>
              <a:gdLst/>
              <a:ahLst/>
              <a:cxnLst/>
              <a:rect l="l" t="t" r="r" b="b"/>
              <a:pathLst>
                <a:path w="1115" h="1267" extrusionOk="0">
                  <a:moveTo>
                    <a:pt x="367" y="1"/>
                  </a:moveTo>
                  <a:cubicBezTo>
                    <a:pt x="182" y="1"/>
                    <a:pt x="1" y="194"/>
                    <a:pt x="115" y="413"/>
                  </a:cubicBezTo>
                  <a:lnTo>
                    <a:pt x="532" y="1128"/>
                  </a:lnTo>
                  <a:cubicBezTo>
                    <a:pt x="580" y="1211"/>
                    <a:pt x="670" y="1267"/>
                    <a:pt x="774" y="1267"/>
                  </a:cubicBezTo>
                  <a:cubicBezTo>
                    <a:pt x="982" y="1267"/>
                    <a:pt x="1114" y="1038"/>
                    <a:pt x="1010" y="850"/>
                  </a:cubicBezTo>
                  <a:lnTo>
                    <a:pt x="594" y="136"/>
                  </a:lnTo>
                  <a:cubicBezTo>
                    <a:pt x="536" y="41"/>
                    <a:pt x="451" y="1"/>
                    <a:pt x="367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82"/>
            <p:cNvSpPr/>
            <p:nvPr/>
          </p:nvSpPr>
          <p:spPr>
            <a:xfrm>
              <a:off x="4412315" y="4410335"/>
              <a:ext cx="39934" cy="25668"/>
            </a:xfrm>
            <a:custGeom>
              <a:avLst/>
              <a:gdLst/>
              <a:ahLst/>
              <a:cxnLst/>
              <a:rect l="l" t="t" r="r" b="b"/>
              <a:pathLst>
                <a:path w="1520" h="977" extrusionOk="0">
                  <a:moveTo>
                    <a:pt x="408" y="1"/>
                  </a:moveTo>
                  <a:cubicBezTo>
                    <a:pt x="158" y="1"/>
                    <a:pt x="0" y="375"/>
                    <a:pt x="285" y="526"/>
                  </a:cubicBezTo>
                  <a:lnTo>
                    <a:pt x="999" y="942"/>
                  </a:lnTo>
                  <a:cubicBezTo>
                    <a:pt x="1041" y="963"/>
                    <a:pt x="1090" y="977"/>
                    <a:pt x="1138" y="977"/>
                  </a:cubicBezTo>
                  <a:cubicBezTo>
                    <a:pt x="1422" y="977"/>
                    <a:pt x="1520" y="602"/>
                    <a:pt x="1277" y="464"/>
                  </a:cubicBezTo>
                  <a:lnTo>
                    <a:pt x="562" y="48"/>
                  </a:lnTo>
                  <a:cubicBezTo>
                    <a:pt x="509" y="15"/>
                    <a:pt x="457" y="1"/>
                    <a:pt x="408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82"/>
            <p:cNvSpPr/>
            <p:nvPr/>
          </p:nvSpPr>
          <p:spPr>
            <a:xfrm>
              <a:off x="4130306" y="4247340"/>
              <a:ext cx="39304" cy="25589"/>
            </a:xfrm>
            <a:custGeom>
              <a:avLst/>
              <a:gdLst/>
              <a:ahLst/>
              <a:cxnLst/>
              <a:rect l="l" t="t" r="r" b="b"/>
              <a:pathLst>
                <a:path w="1496" h="974" extrusionOk="0">
                  <a:moveTo>
                    <a:pt x="397" y="1"/>
                  </a:moveTo>
                  <a:cubicBezTo>
                    <a:pt x="153" y="1"/>
                    <a:pt x="0" y="356"/>
                    <a:pt x="254" y="515"/>
                  </a:cubicBezTo>
                  <a:lnTo>
                    <a:pt x="975" y="931"/>
                  </a:lnTo>
                  <a:cubicBezTo>
                    <a:pt x="1017" y="959"/>
                    <a:pt x="1066" y="966"/>
                    <a:pt x="1114" y="973"/>
                  </a:cubicBezTo>
                  <a:lnTo>
                    <a:pt x="1114" y="966"/>
                  </a:lnTo>
                  <a:cubicBezTo>
                    <a:pt x="1398" y="966"/>
                    <a:pt x="1496" y="592"/>
                    <a:pt x="1253" y="453"/>
                  </a:cubicBezTo>
                  <a:lnTo>
                    <a:pt x="531" y="37"/>
                  </a:lnTo>
                  <a:cubicBezTo>
                    <a:pt x="485" y="12"/>
                    <a:pt x="439" y="1"/>
                    <a:pt x="397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82"/>
            <p:cNvSpPr/>
            <p:nvPr/>
          </p:nvSpPr>
          <p:spPr>
            <a:xfrm>
              <a:off x="4413418" y="4247182"/>
              <a:ext cx="39908" cy="25747"/>
            </a:xfrm>
            <a:custGeom>
              <a:avLst/>
              <a:gdLst/>
              <a:ahLst/>
              <a:cxnLst/>
              <a:rect l="l" t="t" r="r" b="b"/>
              <a:pathLst>
                <a:path w="1519" h="980" extrusionOk="0">
                  <a:moveTo>
                    <a:pt x="1114" y="0"/>
                  </a:moveTo>
                  <a:cubicBezTo>
                    <a:pt x="1064" y="0"/>
                    <a:pt x="1011" y="15"/>
                    <a:pt x="957" y="50"/>
                  </a:cubicBezTo>
                  <a:lnTo>
                    <a:pt x="243" y="459"/>
                  </a:lnTo>
                  <a:cubicBezTo>
                    <a:pt x="0" y="605"/>
                    <a:pt x="97" y="972"/>
                    <a:pt x="382" y="979"/>
                  </a:cubicBezTo>
                  <a:cubicBezTo>
                    <a:pt x="430" y="979"/>
                    <a:pt x="479" y="965"/>
                    <a:pt x="520" y="937"/>
                  </a:cubicBezTo>
                  <a:lnTo>
                    <a:pt x="1235" y="528"/>
                  </a:lnTo>
                  <a:cubicBezTo>
                    <a:pt x="1518" y="378"/>
                    <a:pt x="1363" y="0"/>
                    <a:pt x="1114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82"/>
            <p:cNvSpPr/>
            <p:nvPr/>
          </p:nvSpPr>
          <p:spPr>
            <a:xfrm>
              <a:off x="4130595" y="4410624"/>
              <a:ext cx="39304" cy="25379"/>
            </a:xfrm>
            <a:custGeom>
              <a:avLst/>
              <a:gdLst/>
              <a:ahLst/>
              <a:cxnLst/>
              <a:rect l="l" t="t" r="r" b="b"/>
              <a:pathLst>
                <a:path w="1496" h="966" extrusionOk="0">
                  <a:moveTo>
                    <a:pt x="1099" y="1"/>
                  </a:moveTo>
                  <a:cubicBezTo>
                    <a:pt x="1056" y="1"/>
                    <a:pt x="1011" y="12"/>
                    <a:pt x="964" y="37"/>
                  </a:cubicBezTo>
                  <a:lnTo>
                    <a:pt x="243" y="453"/>
                  </a:lnTo>
                  <a:cubicBezTo>
                    <a:pt x="0" y="598"/>
                    <a:pt x="104" y="966"/>
                    <a:pt x="382" y="966"/>
                  </a:cubicBezTo>
                  <a:cubicBezTo>
                    <a:pt x="430" y="966"/>
                    <a:pt x="479" y="952"/>
                    <a:pt x="520" y="931"/>
                  </a:cubicBezTo>
                  <a:lnTo>
                    <a:pt x="1242" y="515"/>
                  </a:lnTo>
                  <a:cubicBezTo>
                    <a:pt x="1496" y="356"/>
                    <a:pt x="1343" y="1"/>
                    <a:pt x="1099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82"/>
            <p:cNvSpPr/>
            <p:nvPr/>
          </p:nvSpPr>
          <p:spPr>
            <a:xfrm>
              <a:off x="4255231" y="4494118"/>
              <a:ext cx="72565" cy="50864"/>
            </a:xfrm>
            <a:custGeom>
              <a:avLst/>
              <a:gdLst/>
              <a:ahLst/>
              <a:cxnLst/>
              <a:rect l="l" t="t" r="r" b="b"/>
              <a:pathLst>
                <a:path w="2762" h="1936" extrusionOk="0">
                  <a:moveTo>
                    <a:pt x="1" y="1"/>
                  </a:moveTo>
                  <a:lnTo>
                    <a:pt x="1" y="1381"/>
                  </a:lnTo>
                  <a:cubicBezTo>
                    <a:pt x="1" y="1686"/>
                    <a:pt x="243" y="1936"/>
                    <a:pt x="549" y="1936"/>
                  </a:cubicBezTo>
                  <a:lnTo>
                    <a:pt x="2206" y="1936"/>
                  </a:lnTo>
                  <a:cubicBezTo>
                    <a:pt x="2511" y="1936"/>
                    <a:pt x="2761" y="1686"/>
                    <a:pt x="2761" y="1381"/>
                  </a:cubicBezTo>
                  <a:lnTo>
                    <a:pt x="2761" y="1"/>
                  </a:lnTo>
                  <a:close/>
                </a:path>
              </a:pathLst>
            </a:custGeom>
            <a:solidFill>
              <a:srgbClr val="C7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82"/>
            <p:cNvSpPr/>
            <p:nvPr/>
          </p:nvSpPr>
          <p:spPr>
            <a:xfrm>
              <a:off x="4247954" y="4494118"/>
              <a:ext cx="87120" cy="14608"/>
            </a:xfrm>
            <a:custGeom>
              <a:avLst/>
              <a:gdLst/>
              <a:ahLst/>
              <a:cxnLst/>
              <a:rect l="l" t="t" r="r" b="b"/>
              <a:pathLst>
                <a:path w="3316" h="556" extrusionOk="0">
                  <a:moveTo>
                    <a:pt x="278" y="1"/>
                  </a:moveTo>
                  <a:cubicBezTo>
                    <a:pt x="125" y="1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3038" y="556"/>
                  </a:lnTo>
                  <a:cubicBezTo>
                    <a:pt x="3191" y="556"/>
                    <a:pt x="3316" y="431"/>
                    <a:pt x="3316" y="278"/>
                  </a:cubicBezTo>
                  <a:cubicBezTo>
                    <a:pt x="3316" y="125"/>
                    <a:pt x="3191" y="1"/>
                    <a:pt x="3038" y="1"/>
                  </a:cubicBezTo>
                  <a:close/>
                </a:path>
              </a:pathLst>
            </a:custGeom>
            <a:solidFill>
              <a:srgbClr val="ADB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6" name="Google Shape;7006;p82"/>
          <p:cNvGrpSpPr/>
          <p:nvPr/>
        </p:nvGrpSpPr>
        <p:grpSpPr>
          <a:xfrm>
            <a:off x="4644406" y="4162322"/>
            <a:ext cx="392065" cy="387887"/>
            <a:chOff x="4644406" y="4162322"/>
            <a:chExt cx="392065" cy="387887"/>
          </a:xfrm>
        </p:grpSpPr>
        <p:sp>
          <p:nvSpPr>
            <p:cNvPr id="7007" name="Google Shape;7007;p82"/>
            <p:cNvSpPr/>
            <p:nvPr/>
          </p:nvSpPr>
          <p:spPr>
            <a:xfrm>
              <a:off x="4644406" y="4334118"/>
              <a:ext cx="217326" cy="216065"/>
            </a:xfrm>
            <a:custGeom>
              <a:avLst/>
              <a:gdLst/>
              <a:ahLst/>
              <a:cxnLst/>
              <a:rect l="l" t="t" r="r" b="b"/>
              <a:pathLst>
                <a:path w="8272" h="8224" extrusionOk="0">
                  <a:moveTo>
                    <a:pt x="7397" y="1"/>
                  </a:moveTo>
                  <a:lnTo>
                    <a:pt x="4456" y="2942"/>
                  </a:lnTo>
                  <a:cubicBezTo>
                    <a:pt x="3860" y="3538"/>
                    <a:pt x="3291" y="4162"/>
                    <a:pt x="2743" y="4814"/>
                  </a:cubicBezTo>
                  <a:lnTo>
                    <a:pt x="93" y="7991"/>
                  </a:lnTo>
                  <a:cubicBezTo>
                    <a:pt x="0" y="8105"/>
                    <a:pt x="66" y="8223"/>
                    <a:pt x="169" y="8223"/>
                  </a:cubicBezTo>
                  <a:cubicBezTo>
                    <a:pt x="203" y="8223"/>
                    <a:pt x="242" y="8210"/>
                    <a:pt x="281" y="8178"/>
                  </a:cubicBezTo>
                  <a:lnTo>
                    <a:pt x="3457" y="5522"/>
                  </a:lnTo>
                  <a:cubicBezTo>
                    <a:pt x="4103" y="4981"/>
                    <a:pt x="4727" y="4412"/>
                    <a:pt x="5330" y="3809"/>
                  </a:cubicBezTo>
                  <a:lnTo>
                    <a:pt x="8271" y="875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82"/>
            <p:cNvSpPr/>
            <p:nvPr/>
          </p:nvSpPr>
          <p:spPr>
            <a:xfrm>
              <a:off x="4646481" y="4345783"/>
              <a:ext cx="215251" cy="204426"/>
            </a:xfrm>
            <a:custGeom>
              <a:avLst/>
              <a:gdLst/>
              <a:ahLst/>
              <a:cxnLst/>
              <a:rect l="l" t="t" r="r" b="b"/>
              <a:pathLst>
                <a:path w="8193" h="7781" extrusionOk="0">
                  <a:moveTo>
                    <a:pt x="7755" y="1"/>
                  </a:moveTo>
                  <a:lnTo>
                    <a:pt x="1" y="7748"/>
                  </a:lnTo>
                  <a:cubicBezTo>
                    <a:pt x="29" y="7770"/>
                    <a:pt x="61" y="7781"/>
                    <a:pt x="92" y="7781"/>
                  </a:cubicBezTo>
                  <a:cubicBezTo>
                    <a:pt x="131" y="7781"/>
                    <a:pt x="168" y="7765"/>
                    <a:pt x="195" y="7734"/>
                  </a:cubicBezTo>
                  <a:lnTo>
                    <a:pt x="3378" y="5078"/>
                  </a:lnTo>
                  <a:cubicBezTo>
                    <a:pt x="4024" y="4537"/>
                    <a:pt x="4648" y="3968"/>
                    <a:pt x="5251" y="3372"/>
                  </a:cubicBezTo>
                  <a:lnTo>
                    <a:pt x="8192" y="431"/>
                  </a:lnTo>
                  <a:lnTo>
                    <a:pt x="7755" y="1"/>
                  </a:ln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82"/>
            <p:cNvSpPr/>
            <p:nvPr/>
          </p:nvSpPr>
          <p:spPr>
            <a:xfrm>
              <a:off x="4720780" y="4162322"/>
              <a:ext cx="315690" cy="299743"/>
            </a:xfrm>
            <a:custGeom>
              <a:avLst/>
              <a:gdLst/>
              <a:ahLst/>
              <a:cxnLst/>
              <a:rect l="l" t="t" r="r" b="b"/>
              <a:pathLst>
                <a:path w="12016" h="11409" extrusionOk="0">
                  <a:moveTo>
                    <a:pt x="7767" y="0"/>
                  </a:moveTo>
                  <a:cubicBezTo>
                    <a:pt x="7487" y="0"/>
                    <a:pt x="7201" y="111"/>
                    <a:pt x="6980" y="332"/>
                  </a:cubicBezTo>
                  <a:cubicBezTo>
                    <a:pt x="6557" y="755"/>
                    <a:pt x="6536" y="1414"/>
                    <a:pt x="6939" y="1816"/>
                  </a:cubicBezTo>
                  <a:lnTo>
                    <a:pt x="7057" y="1941"/>
                  </a:lnTo>
                  <a:cubicBezTo>
                    <a:pt x="7126" y="2010"/>
                    <a:pt x="7126" y="2128"/>
                    <a:pt x="7050" y="2191"/>
                  </a:cubicBezTo>
                  <a:lnTo>
                    <a:pt x="5447" y="3800"/>
                  </a:lnTo>
                  <a:cubicBezTo>
                    <a:pt x="5026" y="4221"/>
                    <a:pt x="4469" y="4442"/>
                    <a:pt x="3918" y="4442"/>
                  </a:cubicBezTo>
                  <a:cubicBezTo>
                    <a:pt x="3553" y="4442"/>
                    <a:pt x="3192" y="4346"/>
                    <a:pt x="2874" y="4147"/>
                  </a:cubicBezTo>
                  <a:cubicBezTo>
                    <a:pt x="2390" y="3839"/>
                    <a:pt x="1862" y="3724"/>
                    <a:pt x="1423" y="3724"/>
                  </a:cubicBezTo>
                  <a:cubicBezTo>
                    <a:pt x="1000" y="3724"/>
                    <a:pt x="659" y="3830"/>
                    <a:pt x="516" y="3973"/>
                  </a:cubicBezTo>
                  <a:cubicBezTo>
                    <a:pt x="0" y="4489"/>
                    <a:pt x="6891" y="11409"/>
                    <a:pt x="7851" y="11409"/>
                  </a:cubicBezTo>
                  <a:cubicBezTo>
                    <a:pt x="7885" y="11409"/>
                    <a:pt x="7912" y="11400"/>
                    <a:pt x="7931" y="11381"/>
                  </a:cubicBezTo>
                  <a:cubicBezTo>
                    <a:pt x="8222" y="11097"/>
                    <a:pt x="8354" y="9980"/>
                    <a:pt x="7757" y="9030"/>
                  </a:cubicBezTo>
                  <a:cubicBezTo>
                    <a:pt x="7258" y="8232"/>
                    <a:pt x="7403" y="7157"/>
                    <a:pt x="8104" y="6456"/>
                  </a:cubicBezTo>
                  <a:lnTo>
                    <a:pt x="9706" y="4854"/>
                  </a:lnTo>
                  <a:cubicBezTo>
                    <a:pt x="9742" y="4815"/>
                    <a:pt x="9788" y="4796"/>
                    <a:pt x="9835" y="4796"/>
                  </a:cubicBezTo>
                  <a:cubicBezTo>
                    <a:pt x="9880" y="4796"/>
                    <a:pt x="9926" y="4813"/>
                    <a:pt x="9963" y="4847"/>
                  </a:cubicBezTo>
                  <a:lnTo>
                    <a:pt x="10088" y="4965"/>
                  </a:lnTo>
                  <a:cubicBezTo>
                    <a:pt x="10278" y="5159"/>
                    <a:pt x="10531" y="5254"/>
                    <a:pt x="10789" y="5254"/>
                  </a:cubicBezTo>
                  <a:cubicBezTo>
                    <a:pt x="11068" y="5254"/>
                    <a:pt x="11353" y="5143"/>
                    <a:pt x="11572" y="4924"/>
                  </a:cubicBezTo>
                  <a:cubicBezTo>
                    <a:pt x="11995" y="4500"/>
                    <a:pt x="12016" y="3835"/>
                    <a:pt x="11621" y="3432"/>
                  </a:cubicBezTo>
                  <a:lnTo>
                    <a:pt x="8465" y="283"/>
                  </a:lnTo>
                  <a:cubicBezTo>
                    <a:pt x="8275" y="94"/>
                    <a:pt x="8024" y="0"/>
                    <a:pt x="7767" y="0"/>
                  </a:cubicBezTo>
                  <a:close/>
                </a:path>
              </a:pathLst>
            </a:custGeom>
            <a:solidFill>
              <a:srgbClr val="697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82"/>
            <p:cNvSpPr/>
            <p:nvPr/>
          </p:nvSpPr>
          <p:spPr>
            <a:xfrm>
              <a:off x="4727952" y="4227872"/>
              <a:ext cx="308518" cy="233668"/>
            </a:xfrm>
            <a:custGeom>
              <a:avLst/>
              <a:gdLst/>
              <a:ahLst/>
              <a:cxnLst/>
              <a:rect l="l" t="t" r="r" b="b"/>
              <a:pathLst>
                <a:path w="11743" h="8894" extrusionOk="0">
                  <a:moveTo>
                    <a:pt x="10404" y="1"/>
                  </a:moveTo>
                  <a:cubicBezTo>
                    <a:pt x="10807" y="403"/>
                    <a:pt x="10786" y="1069"/>
                    <a:pt x="10363" y="1492"/>
                  </a:cubicBezTo>
                  <a:cubicBezTo>
                    <a:pt x="10143" y="1712"/>
                    <a:pt x="9858" y="1823"/>
                    <a:pt x="9580" y="1823"/>
                  </a:cubicBezTo>
                  <a:cubicBezTo>
                    <a:pt x="9321" y="1823"/>
                    <a:pt x="9069" y="1727"/>
                    <a:pt x="8878" y="1534"/>
                  </a:cubicBezTo>
                  <a:lnTo>
                    <a:pt x="8753" y="1409"/>
                  </a:lnTo>
                  <a:cubicBezTo>
                    <a:pt x="8717" y="1376"/>
                    <a:pt x="8673" y="1360"/>
                    <a:pt x="8629" y="1360"/>
                  </a:cubicBezTo>
                  <a:cubicBezTo>
                    <a:pt x="8581" y="1360"/>
                    <a:pt x="8533" y="1379"/>
                    <a:pt x="8497" y="1416"/>
                  </a:cubicBezTo>
                  <a:lnTo>
                    <a:pt x="6895" y="3025"/>
                  </a:lnTo>
                  <a:cubicBezTo>
                    <a:pt x="6194" y="3726"/>
                    <a:pt x="6048" y="4801"/>
                    <a:pt x="6548" y="5591"/>
                  </a:cubicBezTo>
                  <a:cubicBezTo>
                    <a:pt x="7144" y="6549"/>
                    <a:pt x="7013" y="7665"/>
                    <a:pt x="6721" y="7950"/>
                  </a:cubicBezTo>
                  <a:cubicBezTo>
                    <a:pt x="6695" y="7971"/>
                    <a:pt x="6664" y="7980"/>
                    <a:pt x="6636" y="7980"/>
                  </a:cubicBezTo>
                  <a:cubicBezTo>
                    <a:pt x="6627" y="7980"/>
                    <a:pt x="6618" y="7979"/>
                    <a:pt x="6610" y="7977"/>
                  </a:cubicBezTo>
                  <a:cubicBezTo>
                    <a:pt x="4488" y="6278"/>
                    <a:pt x="486" y="2130"/>
                    <a:pt x="430" y="1360"/>
                  </a:cubicBezTo>
                  <a:cubicBezTo>
                    <a:pt x="368" y="1388"/>
                    <a:pt x="298" y="1430"/>
                    <a:pt x="243" y="1478"/>
                  </a:cubicBezTo>
                  <a:cubicBezTo>
                    <a:pt x="0" y="1721"/>
                    <a:pt x="1422" y="3407"/>
                    <a:pt x="3087" y="5113"/>
                  </a:cubicBezTo>
                  <a:cubicBezTo>
                    <a:pt x="3364" y="5397"/>
                    <a:pt x="3642" y="5682"/>
                    <a:pt x="3926" y="5959"/>
                  </a:cubicBezTo>
                  <a:lnTo>
                    <a:pt x="4016" y="6042"/>
                  </a:lnTo>
                  <a:lnTo>
                    <a:pt x="4023" y="6056"/>
                  </a:lnTo>
                  <a:lnTo>
                    <a:pt x="4106" y="6139"/>
                  </a:lnTo>
                  <a:lnTo>
                    <a:pt x="4120" y="6146"/>
                  </a:lnTo>
                  <a:lnTo>
                    <a:pt x="4203" y="6236"/>
                  </a:lnTo>
                  <a:lnTo>
                    <a:pt x="4210" y="6243"/>
                  </a:lnTo>
                  <a:lnTo>
                    <a:pt x="4300" y="6327"/>
                  </a:lnTo>
                  <a:cubicBezTo>
                    <a:pt x="4488" y="6507"/>
                    <a:pt x="4675" y="6687"/>
                    <a:pt x="4855" y="6854"/>
                  </a:cubicBezTo>
                  <a:lnTo>
                    <a:pt x="4946" y="6937"/>
                  </a:lnTo>
                  <a:lnTo>
                    <a:pt x="4952" y="6944"/>
                  </a:lnTo>
                  <a:lnTo>
                    <a:pt x="5036" y="7020"/>
                  </a:lnTo>
                  <a:lnTo>
                    <a:pt x="5050" y="7034"/>
                  </a:lnTo>
                  <a:lnTo>
                    <a:pt x="5119" y="7097"/>
                  </a:lnTo>
                  <a:lnTo>
                    <a:pt x="5140" y="7117"/>
                  </a:lnTo>
                  <a:lnTo>
                    <a:pt x="5209" y="7180"/>
                  </a:lnTo>
                  <a:lnTo>
                    <a:pt x="5230" y="7194"/>
                  </a:lnTo>
                  <a:lnTo>
                    <a:pt x="5299" y="7263"/>
                  </a:lnTo>
                  <a:lnTo>
                    <a:pt x="5313" y="7277"/>
                  </a:lnTo>
                  <a:lnTo>
                    <a:pt x="5382" y="7339"/>
                  </a:lnTo>
                  <a:lnTo>
                    <a:pt x="5403" y="7353"/>
                  </a:lnTo>
                  <a:lnTo>
                    <a:pt x="5473" y="7423"/>
                  </a:lnTo>
                  <a:lnTo>
                    <a:pt x="5487" y="7430"/>
                  </a:lnTo>
                  <a:lnTo>
                    <a:pt x="5563" y="7499"/>
                  </a:lnTo>
                  <a:cubicBezTo>
                    <a:pt x="5653" y="7575"/>
                    <a:pt x="5736" y="7651"/>
                    <a:pt x="5819" y="7721"/>
                  </a:cubicBezTo>
                  <a:lnTo>
                    <a:pt x="5826" y="7728"/>
                  </a:lnTo>
                  <a:lnTo>
                    <a:pt x="5896" y="7790"/>
                  </a:lnTo>
                  <a:lnTo>
                    <a:pt x="5917" y="7804"/>
                  </a:lnTo>
                  <a:lnTo>
                    <a:pt x="5979" y="7853"/>
                  </a:lnTo>
                  <a:lnTo>
                    <a:pt x="6000" y="7873"/>
                  </a:lnTo>
                  <a:lnTo>
                    <a:pt x="6055" y="7922"/>
                  </a:lnTo>
                  <a:lnTo>
                    <a:pt x="6076" y="7943"/>
                  </a:lnTo>
                  <a:lnTo>
                    <a:pt x="6132" y="7984"/>
                  </a:lnTo>
                  <a:lnTo>
                    <a:pt x="6159" y="8005"/>
                  </a:lnTo>
                  <a:lnTo>
                    <a:pt x="6208" y="8047"/>
                  </a:lnTo>
                  <a:lnTo>
                    <a:pt x="6229" y="8068"/>
                  </a:lnTo>
                  <a:lnTo>
                    <a:pt x="6277" y="8109"/>
                  </a:lnTo>
                  <a:lnTo>
                    <a:pt x="6305" y="8130"/>
                  </a:lnTo>
                  <a:lnTo>
                    <a:pt x="6354" y="8165"/>
                  </a:lnTo>
                  <a:lnTo>
                    <a:pt x="6374" y="8186"/>
                  </a:lnTo>
                  <a:lnTo>
                    <a:pt x="6423" y="8227"/>
                  </a:lnTo>
                  <a:lnTo>
                    <a:pt x="6451" y="8241"/>
                  </a:lnTo>
                  <a:lnTo>
                    <a:pt x="6499" y="8283"/>
                  </a:lnTo>
                  <a:lnTo>
                    <a:pt x="6513" y="8297"/>
                  </a:lnTo>
                  <a:lnTo>
                    <a:pt x="6582" y="8352"/>
                  </a:lnTo>
                  <a:lnTo>
                    <a:pt x="6652" y="8401"/>
                  </a:lnTo>
                  <a:lnTo>
                    <a:pt x="6659" y="8408"/>
                  </a:lnTo>
                  <a:lnTo>
                    <a:pt x="6714" y="8449"/>
                  </a:lnTo>
                  <a:lnTo>
                    <a:pt x="6735" y="8463"/>
                  </a:lnTo>
                  <a:lnTo>
                    <a:pt x="6777" y="8491"/>
                  </a:lnTo>
                  <a:lnTo>
                    <a:pt x="6797" y="8512"/>
                  </a:lnTo>
                  <a:lnTo>
                    <a:pt x="6839" y="8539"/>
                  </a:lnTo>
                  <a:lnTo>
                    <a:pt x="6860" y="8553"/>
                  </a:lnTo>
                  <a:lnTo>
                    <a:pt x="6895" y="8581"/>
                  </a:lnTo>
                  <a:lnTo>
                    <a:pt x="6922" y="8595"/>
                  </a:lnTo>
                  <a:lnTo>
                    <a:pt x="6957" y="8623"/>
                  </a:lnTo>
                  <a:lnTo>
                    <a:pt x="6978" y="8636"/>
                  </a:lnTo>
                  <a:lnTo>
                    <a:pt x="7013" y="8657"/>
                  </a:lnTo>
                  <a:lnTo>
                    <a:pt x="7033" y="8671"/>
                  </a:lnTo>
                  <a:lnTo>
                    <a:pt x="7068" y="8692"/>
                  </a:lnTo>
                  <a:lnTo>
                    <a:pt x="7089" y="8706"/>
                  </a:lnTo>
                  <a:lnTo>
                    <a:pt x="7117" y="8727"/>
                  </a:lnTo>
                  <a:lnTo>
                    <a:pt x="7137" y="8740"/>
                  </a:lnTo>
                  <a:lnTo>
                    <a:pt x="7165" y="8754"/>
                  </a:lnTo>
                  <a:lnTo>
                    <a:pt x="7186" y="8768"/>
                  </a:lnTo>
                  <a:lnTo>
                    <a:pt x="7221" y="8782"/>
                  </a:lnTo>
                  <a:lnTo>
                    <a:pt x="7234" y="8796"/>
                  </a:lnTo>
                  <a:lnTo>
                    <a:pt x="7276" y="8817"/>
                  </a:lnTo>
                  <a:lnTo>
                    <a:pt x="7318" y="8838"/>
                  </a:lnTo>
                  <a:lnTo>
                    <a:pt x="7332" y="8844"/>
                  </a:lnTo>
                  <a:lnTo>
                    <a:pt x="7359" y="8851"/>
                  </a:lnTo>
                  <a:lnTo>
                    <a:pt x="7373" y="8858"/>
                  </a:lnTo>
                  <a:lnTo>
                    <a:pt x="7394" y="8872"/>
                  </a:lnTo>
                  <a:lnTo>
                    <a:pt x="7408" y="8879"/>
                  </a:lnTo>
                  <a:lnTo>
                    <a:pt x="7429" y="8886"/>
                  </a:lnTo>
                  <a:lnTo>
                    <a:pt x="7449" y="8886"/>
                  </a:lnTo>
                  <a:lnTo>
                    <a:pt x="7463" y="8893"/>
                  </a:lnTo>
                  <a:lnTo>
                    <a:pt x="7623" y="8893"/>
                  </a:lnTo>
                  <a:cubicBezTo>
                    <a:pt x="7630" y="8886"/>
                    <a:pt x="7630" y="8879"/>
                    <a:pt x="7637" y="8879"/>
                  </a:cubicBezTo>
                  <a:cubicBezTo>
                    <a:pt x="7651" y="8872"/>
                    <a:pt x="7671" y="8865"/>
                    <a:pt x="7685" y="8858"/>
                  </a:cubicBezTo>
                  <a:lnTo>
                    <a:pt x="7692" y="8844"/>
                  </a:lnTo>
                  <a:lnTo>
                    <a:pt x="7713" y="8817"/>
                  </a:lnTo>
                  <a:lnTo>
                    <a:pt x="7727" y="8803"/>
                  </a:lnTo>
                  <a:lnTo>
                    <a:pt x="7748" y="8768"/>
                  </a:lnTo>
                  <a:lnTo>
                    <a:pt x="7755" y="8754"/>
                  </a:lnTo>
                  <a:cubicBezTo>
                    <a:pt x="7970" y="8338"/>
                    <a:pt x="8011" y="7374"/>
                    <a:pt x="7484" y="6535"/>
                  </a:cubicBezTo>
                  <a:cubicBezTo>
                    <a:pt x="6985" y="5737"/>
                    <a:pt x="7130" y="4662"/>
                    <a:pt x="7831" y="3961"/>
                  </a:cubicBezTo>
                  <a:lnTo>
                    <a:pt x="9433" y="2359"/>
                  </a:lnTo>
                  <a:cubicBezTo>
                    <a:pt x="9469" y="2320"/>
                    <a:pt x="9517" y="2301"/>
                    <a:pt x="9565" y="2301"/>
                  </a:cubicBezTo>
                  <a:cubicBezTo>
                    <a:pt x="9611" y="2301"/>
                    <a:pt x="9656" y="2318"/>
                    <a:pt x="9690" y="2352"/>
                  </a:cubicBezTo>
                  <a:lnTo>
                    <a:pt x="9815" y="2470"/>
                  </a:lnTo>
                  <a:cubicBezTo>
                    <a:pt x="10005" y="2664"/>
                    <a:pt x="10258" y="2759"/>
                    <a:pt x="10516" y="2759"/>
                  </a:cubicBezTo>
                  <a:cubicBezTo>
                    <a:pt x="10795" y="2759"/>
                    <a:pt x="11080" y="2648"/>
                    <a:pt x="11299" y="2429"/>
                  </a:cubicBezTo>
                  <a:cubicBezTo>
                    <a:pt x="11722" y="2005"/>
                    <a:pt x="11743" y="1340"/>
                    <a:pt x="11348" y="937"/>
                  </a:cubicBezTo>
                  <a:lnTo>
                    <a:pt x="10404" y="1"/>
                  </a:ln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82"/>
            <p:cNvSpPr/>
            <p:nvPr/>
          </p:nvSpPr>
          <p:spPr>
            <a:xfrm>
              <a:off x="4892497" y="4162322"/>
              <a:ext cx="143973" cy="138062"/>
            </a:xfrm>
            <a:custGeom>
              <a:avLst/>
              <a:gdLst/>
              <a:ahLst/>
              <a:cxnLst/>
              <a:rect l="l" t="t" r="r" b="b"/>
              <a:pathLst>
                <a:path w="5480" h="5255" extrusionOk="0">
                  <a:moveTo>
                    <a:pt x="1232" y="0"/>
                  </a:moveTo>
                  <a:cubicBezTo>
                    <a:pt x="951" y="0"/>
                    <a:pt x="665" y="111"/>
                    <a:pt x="444" y="332"/>
                  </a:cubicBezTo>
                  <a:cubicBezTo>
                    <a:pt x="21" y="755"/>
                    <a:pt x="0" y="1421"/>
                    <a:pt x="403" y="1816"/>
                  </a:cubicBezTo>
                  <a:lnTo>
                    <a:pt x="521" y="1941"/>
                  </a:lnTo>
                  <a:lnTo>
                    <a:pt x="3427" y="4840"/>
                  </a:lnTo>
                  <a:lnTo>
                    <a:pt x="3552" y="4965"/>
                  </a:lnTo>
                  <a:cubicBezTo>
                    <a:pt x="3742" y="5159"/>
                    <a:pt x="3995" y="5254"/>
                    <a:pt x="4253" y="5254"/>
                  </a:cubicBezTo>
                  <a:cubicBezTo>
                    <a:pt x="4532" y="5254"/>
                    <a:pt x="4817" y="5143"/>
                    <a:pt x="5036" y="4924"/>
                  </a:cubicBezTo>
                  <a:cubicBezTo>
                    <a:pt x="5459" y="4500"/>
                    <a:pt x="5480" y="3835"/>
                    <a:pt x="5085" y="3439"/>
                  </a:cubicBezTo>
                  <a:lnTo>
                    <a:pt x="1936" y="283"/>
                  </a:lnTo>
                  <a:cubicBezTo>
                    <a:pt x="1743" y="94"/>
                    <a:pt x="1490" y="0"/>
                    <a:pt x="1232" y="0"/>
                  </a:cubicBezTo>
                  <a:close/>
                </a:path>
              </a:pathLst>
            </a:custGeom>
            <a:solidFill>
              <a:srgbClr val="697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82"/>
            <p:cNvSpPr/>
            <p:nvPr/>
          </p:nvSpPr>
          <p:spPr>
            <a:xfrm>
              <a:off x="4893758" y="4185048"/>
              <a:ext cx="142712" cy="115336"/>
            </a:xfrm>
            <a:custGeom>
              <a:avLst/>
              <a:gdLst/>
              <a:ahLst/>
              <a:cxnLst/>
              <a:rect l="l" t="t" r="r" b="b"/>
              <a:pathLst>
                <a:path w="5432" h="4390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341"/>
                    <a:pt x="105" y="701"/>
                    <a:pt x="348" y="951"/>
                  </a:cubicBezTo>
                  <a:lnTo>
                    <a:pt x="473" y="1076"/>
                  </a:lnTo>
                  <a:lnTo>
                    <a:pt x="3379" y="3982"/>
                  </a:lnTo>
                  <a:lnTo>
                    <a:pt x="3497" y="4100"/>
                  </a:lnTo>
                  <a:cubicBezTo>
                    <a:pt x="3690" y="4294"/>
                    <a:pt x="3945" y="4389"/>
                    <a:pt x="4204" y="4389"/>
                  </a:cubicBezTo>
                  <a:cubicBezTo>
                    <a:pt x="4484" y="4389"/>
                    <a:pt x="4769" y="4278"/>
                    <a:pt x="4988" y="4059"/>
                  </a:cubicBezTo>
                  <a:cubicBezTo>
                    <a:pt x="5411" y="3635"/>
                    <a:pt x="5432" y="2970"/>
                    <a:pt x="5037" y="2574"/>
                  </a:cubicBezTo>
                  <a:lnTo>
                    <a:pt x="4690" y="2227"/>
                  </a:lnTo>
                  <a:cubicBezTo>
                    <a:pt x="4634" y="2429"/>
                    <a:pt x="4530" y="2616"/>
                    <a:pt x="4385" y="2761"/>
                  </a:cubicBezTo>
                  <a:cubicBezTo>
                    <a:pt x="4165" y="2981"/>
                    <a:pt x="3880" y="3092"/>
                    <a:pt x="3601" y="3092"/>
                  </a:cubicBezTo>
                  <a:cubicBezTo>
                    <a:pt x="3341" y="3092"/>
                    <a:pt x="3087" y="2997"/>
                    <a:pt x="2893" y="2803"/>
                  </a:cubicBezTo>
                  <a:lnTo>
                    <a:pt x="2775" y="2685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3" name="Google Shape;7013;p82"/>
          <p:cNvGrpSpPr/>
          <p:nvPr/>
        </p:nvGrpSpPr>
        <p:grpSpPr>
          <a:xfrm>
            <a:off x="5728383" y="4221698"/>
            <a:ext cx="417128" cy="269162"/>
            <a:chOff x="5728383" y="4221698"/>
            <a:chExt cx="417128" cy="269162"/>
          </a:xfrm>
        </p:grpSpPr>
        <p:sp>
          <p:nvSpPr>
            <p:cNvPr id="7014" name="Google Shape;7014;p82"/>
            <p:cNvSpPr/>
            <p:nvPr/>
          </p:nvSpPr>
          <p:spPr>
            <a:xfrm>
              <a:off x="5728383" y="4221698"/>
              <a:ext cx="417128" cy="225260"/>
            </a:xfrm>
            <a:custGeom>
              <a:avLst/>
              <a:gdLst/>
              <a:ahLst/>
              <a:cxnLst/>
              <a:rect l="l" t="t" r="r" b="b"/>
              <a:pathLst>
                <a:path w="15877" h="8574" extrusionOk="0">
                  <a:moveTo>
                    <a:pt x="5813" y="0"/>
                  </a:moveTo>
                  <a:cubicBezTo>
                    <a:pt x="5133" y="0"/>
                    <a:pt x="4509" y="361"/>
                    <a:pt x="4169" y="943"/>
                  </a:cubicBezTo>
                  <a:lnTo>
                    <a:pt x="2498" y="3815"/>
                  </a:lnTo>
                  <a:lnTo>
                    <a:pt x="1436" y="4079"/>
                  </a:lnTo>
                  <a:cubicBezTo>
                    <a:pt x="597" y="4294"/>
                    <a:pt x="1" y="5057"/>
                    <a:pt x="1" y="5930"/>
                  </a:cubicBezTo>
                  <a:lnTo>
                    <a:pt x="1" y="7623"/>
                  </a:lnTo>
                  <a:cubicBezTo>
                    <a:pt x="1" y="8150"/>
                    <a:pt x="431" y="8573"/>
                    <a:pt x="958" y="8573"/>
                  </a:cubicBezTo>
                  <a:lnTo>
                    <a:pt x="14837" y="8573"/>
                  </a:lnTo>
                  <a:cubicBezTo>
                    <a:pt x="15364" y="8573"/>
                    <a:pt x="15787" y="8150"/>
                    <a:pt x="15787" y="7623"/>
                  </a:cubicBezTo>
                  <a:lnTo>
                    <a:pt x="15787" y="7158"/>
                  </a:lnTo>
                  <a:cubicBezTo>
                    <a:pt x="15787" y="6999"/>
                    <a:pt x="15725" y="6846"/>
                    <a:pt x="15614" y="6728"/>
                  </a:cubicBezTo>
                  <a:cubicBezTo>
                    <a:pt x="15496" y="6617"/>
                    <a:pt x="15434" y="6465"/>
                    <a:pt x="15441" y="6305"/>
                  </a:cubicBezTo>
                  <a:lnTo>
                    <a:pt x="15441" y="5084"/>
                  </a:lnTo>
                  <a:lnTo>
                    <a:pt x="15746" y="4411"/>
                  </a:lnTo>
                  <a:cubicBezTo>
                    <a:pt x="15876" y="4137"/>
                    <a:pt x="15681" y="3815"/>
                    <a:pt x="15374" y="3815"/>
                  </a:cubicBezTo>
                  <a:cubicBezTo>
                    <a:pt x="15371" y="3815"/>
                    <a:pt x="15368" y="3815"/>
                    <a:pt x="15364" y="3815"/>
                  </a:cubicBezTo>
                  <a:lnTo>
                    <a:pt x="14248" y="3815"/>
                  </a:lnTo>
                  <a:lnTo>
                    <a:pt x="11959" y="763"/>
                  </a:lnTo>
                  <a:cubicBezTo>
                    <a:pt x="11598" y="284"/>
                    <a:pt x="11036" y="0"/>
                    <a:pt x="10440" y="0"/>
                  </a:cubicBezTo>
                  <a:close/>
                </a:path>
              </a:pathLst>
            </a:custGeom>
            <a:solidFill>
              <a:srgbClr val="415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82"/>
            <p:cNvSpPr/>
            <p:nvPr/>
          </p:nvSpPr>
          <p:spPr>
            <a:xfrm>
              <a:off x="5728383" y="4226059"/>
              <a:ext cx="417128" cy="220899"/>
            </a:xfrm>
            <a:custGeom>
              <a:avLst/>
              <a:gdLst/>
              <a:ahLst/>
              <a:cxnLst/>
              <a:rect l="l" t="t" r="r" b="b"/>
              <a:pathLst>
                <a:path w="15877" h="8408" extrusionOk="0">
                  <a:moveTo>
                    <a:pt x="5495" y="4363"/>
                  </a:moveTo>
                  <a:cubicBezTo>
                    <a:pt x="5182" y="4363"/>
                    <a:pt x="5182" y="4836"/>
                    <a:pt x="5495" y="4836"/>
                  </a:cubicBezTo>
                  <a:cubicBezTo>
                    <a:pt x="5502" y="4836"/>
                    <a:pt x="5508" y="4835"/>
                    <a:pt x="5515" y="4835"/>
                  </a:cubicBezTo>
                  <a:lnTo>
                    <a:pt x="6465" y="4835"/>
                  </a:lnTo>
                  <a:cubicBezTo>
                    <a:pt x="6472" y="4835"/>
                    <a:pt x="6479" y="4836"/>
                    <a:pt x="6485" y="4836"/>
                  </a:cubicBezTo>
                  <a:cubicBezTo>
                    <a:pt x="6798" y="4836"/>
                    <a:pt x="6798" y="4363"/>
                    <a:pt x="6485" y="4363"/>
                  </a:cubicBezTo>
                  <a:cubicBezTo>
                    <a:pt x="6479" y="4363"/>
                    <a:pt x="6472" y="4363"/>
                    <a:pt x="6465" y="4363"/>
                  </a:cubicBezTo>
                  <a:lnTo>
                    <a:pt x="5515" y="4363"/>
                  </a:lnTo>
                  <a:cubicBezTo>
                    <a:pt x="5508" y="4363"/>
                    <a:pt x="5502" y="4363"/>
                    <a:pt x="5495" y="4363"/>
                  </a:cubicBezTo>
                  <a:close/>
                  <a:moveTo>
                    <a:pt x="9310" y="4363"/>
                  </a:moveTo>
                  <a:cubicBezTo>
                    <a:pt x="8997" y="4363"/>
                    <a:pt x="8997" y="4836"/>
                    <a:pt x="9310" y="4836"/>
                  </a:cubicBezTo>
                  <a:cubicBezTo>
                    <a:pt x="9316" y="4836"/>
                    <a:pt x="9323" y="4835"/>
                    <a:pt x="9330" y="4835"/>
                  </a:cubicBezTo>
                  <a:lnTo>
                    <a:pt x="10280" y="4835"/>
                  </a:lnTo>
                  <a:cubicBezTo>
                    <a:pt x="10287" y="4835"/>
                    <a:pt x="10293" y="4836"/>
                    <a:pt x="10300" y="4836"/>
                  </a:cubicBezTo>
                  <a:cubicBezTo>
                    <a:pt x="10613" y="4836"/>
                    <a:pt x="10613" y="4363"/>
                    <a:pt x="10300" y="4363"/>
                  </a:cubicBezTo>
                  <a:cubicBezTo>
                    <a:pt x="10293" y="4363"/>
                    <a:pt x="10287" y="4363"/>
                    <a:pt x="10280" y="4363"/>
                  </a:cubicBezTo>
                  <a:lnTo>
                    <a:pt x="9330" y="4363"/>
                  </a:lnTo>
                  <a:cubicBezTo>
                    <a:pt x="9323" y="4363"/>
                    <a:pt x="9316" y="4363"/>
                    <a:pt x="9310" y="4363"/>
                  </a:cubicBezTo>
                  <a:close/>
                  <a:moveTo>
                    <a:pt x="13055" y="3642"/>
                  </a:moveTo>
                  <a:lnTo>
                    <a:pt x="13623" y="4405"/>
                  </a:lnTo>
                  <a:cubicBezTo>
                    <a:pt x="13714" y="4523"/>
                    <a:pt x="13859" y="4592"/>
                    <a:pt x="14005" y="4592"/>
                  </a:cubicBezTo>
                  <a:lnTo>
                    <a:pt x="14483" y="4592"/>
                  </a:lnTo>
                  <a:lnTo>
                    <a:pt x="14483" y="6139"/>
                  </a:lnTo>
                  <a:cubicBezTo>
                    <a:pt x="14483" y="6265"/>
                    <a:pt x="14384" y="6351"/>
                    <a:pt x="14277" y="6351"/>
                  </a:cubicBezTo>
                  <a:cubicBezTo>
                    <a:pt x="14237" y="6351"/>
                    <a:pt x="14195" y="6339"/>
                    <a:pt x="14157" y="6312"/>
                  </a:cubicBezTo>
                  <a:lnTo>
                    <a:pt x="14150" y="6312"/>
                  </a:lnTo>
                  <a:cubicBezTo>
                    <a:pt x="13676" y="5955"/>
                    <a:pt x="13128" y="5787"/>
                    <a:pt x="12588" y="5787"/>
                  </a:cubicBezTo>
                  <a:cubicBezTo>
                    <a:pt x="11558" y="5787"/>
                    <a:pt x="10555" y="6397"/>
                    <a:pt x="10141" y="7457"/>
                  </a:cubicBezTo>
                  <a:lnTo>
                    <a:pt x="8373" y="7457"/>
                  </a:lnTo>
                  <a:lnTo>
                    <a:pt x="8373" y="3642"/>
                  </a:lnTo>
                  <a:close/>
                  <a:moveTo>
                    <a:pt x="11216" y="1"/>
                  </a:moveTo>
                  <a:cubicBezTo>
                    <a:pt x="10946" y="340"/>
                    <a:pt x="10939" y="819"/>
                    <a:pt x="11203" y="1166"/>
                  </a:cubicBezTo>
                  <a:lnTo>
                    <a:pt x="12174" y="2470"/>
                  </a:lnTo>
                  <a:lnTo>
                    <a:pt x="10058" y="2470"/>
                  </a:lnTo>
                  <a:lnTo>
                    <a:pt x="8373" y="784"/>
                  </a:lnTo>
                  <a:lnTo>
                    <a:pt x="7415" y="784"/>
                  </a:lnTo>
                  <a:lnTo>
                    <a:pt x="7415" y="7457"/>
                  </a:lnTo>
                  <a:lnTo>
                    <a:pt x="4807" y="7457"/>
                  </a:lnTo>
                  <a:cubicBezTo>
                    <a:pt x="4391" y="6503"/>
                    <a:pt x="3507" y="6026"/>
                    <a:pt x="2623" y="6026"/>
                  </a:cubicBezTo>
                  <a:cubicBezTo>
                    <a:pt x="1740" y="6026"/>
                    <a:pt x="857" y="6503"/>
                    <a:pt x="445" y="7457"/>
                  </a:cubicBezTo>
                  <a:lnTo>
                    <a:pt x="1" y="7457"/>
                  </a:lnTo>
                  <a:cubicBezTo>
                    <a:pt x="1" y="7984"/>
                    <a:pt x="431" y="8407"/>
                    <a:pt x="958" y="8407"/>
                  </a:cubicBezTo>
                  <a:lnTo>
                    <a:pt x="14837" y="8407"/>
                  </a:lnTo>
                  <a:cubicBezTo>
                    <a:pt x="15364" y="8407"/>
                    <a:pt x="15787" y="7984"/>
                    <a:pt x="15787" y="7457"/>
                  </a:cubicBezTo>
                  <a:lnTo>
                    <a:pt x="15787" y="6985"/>
                  </a:lnTo>
                  <a:cubicBezTo>
                    <a:pt x="15787" y="6826"/>
                    <a:pt x="15725" y="6673"/>
                    <a:pt x="15614" y="6562"/>
                  </a:cubicBezTo>
                  <a:cubicBezTo>
                    <a:pt x="15496" y="6451"/>
                    <a:pt x="15434" y="6299"/>
                    <a:pt x="15441" y="6139"/>
                  </a:cubicBezTo>
                  <a:lnTo>
                    <a:pt x="15441" y="4918"/>
                  </a:lnTo>
                  <a:lnTo>
                    <a:pt x="15746" y="4245"/>
                  </a:lnTo>
                  <a:cubicBezTo>
                    <a:pt x="15876" y="3971"/>
                    <a:pt x="15681" y="3649"/>
                    <a:pt x="15374" y="3649"/>
                  </a:cubicBezTo>
                  <a:cubicBezTo>
                    <a:pt x="15371" y="3649"/>
                    <a:pt x="15368" y="3649"/>
                    <a:pt x="15364" y="3649"/>
                  </a:cubicBezTo>
                  <a:lnTo>
                    <a:pt x="14248" y="3649"/>
                  </a:lnTo>
                  <a:lnTo>
                    <a:pt x="11959" y="597"/>
                  </a:lnTo>
                  <a:cubicBezTo>
                    <a:pt x="11764" y="340"/>
                    <a:pt x="11508" y="132"/>
                    <a:pt x="11216" y="1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82"/>
            <p:cNvSpPr/>
            <p:nvPr/>
          </p:nvSpPr>
          <p:spPr>
            <a:xfrm>
              <a:off x="5822964" y="4246657"/>
              <a:ext cx="100440" cy="75271"/>
            </a:xfrm>
            <a:custGeom>
              <a:avLst/>
              <a:gdLst/>
              <a:ahLst/>
              <a:cxnLst/>
              <a:rect l="l" t="t" r="r" b="b"/>
              <a:pathLst>
                <a:path w="3823" h="2865" extrusionOk="0">
                  <a:moveTo>
                    <a:pt x="2213" y="0"/>
                  </a:moveTo>
                  <a:cubicBezTo>
                    <a:pt x="1880" y="0"/>
                    <a:pt x="1561" y="181"/>
                    <a:pt x="1395" y="479"/>
                  </a:cubicBezTo>
                  <a:lnTo>
                    <a:pt x="1" y="2865"/>
                  </a:lnTo>
                  <a:lnTo>
                    <a:pt x="3822" y="2865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A9B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82"/>
            <p:cNvSpPr/>
            <p:nvPr/>
          </p:nvSpPr>
          <p:spPr>
            <a:xfrm>
              <a:off x="5948336" y="4246657"/>
              <a:ext cx="109924" cy="75271"/>
            </a:xfrm>
            <a:custGeom>
              <a:avLst/>
              <a:gdLst/>
              <a:ahLst/>
              <a:cxnLst/>
              <a:rect l="l" t="t" r="r" b="b"/>
              <a:pathLst>
                <a:path w="4184" h="2865" extrusionOk="0">
                  <a:moveTo>
                    <a:pt x="1" y="0"/>
                  </a:moveTo>
                  <a:lnTo>
                    <a:pt x="1" y="2865"/>
                  </a:lnTo>
                  <a:lnTo>
                    <a:pt x="3261" y="2865"/>
                  </a:lnTo>
                  <a:cubicBezTo>
                    <a:pt x="3843" y="2865"/>
                    <a:pt x="4183" y="2192"/>
                    <a:pt x="3829" y="1720"/>
                  </a:cubicBezTo>
                  <a:lnTo>
                    <a:pt x="2831" y="382"/>
                  </a:lnTo>
                  <a:cubicBezTo>
                    <a:pt x="2650" y="146"/>
                    <a:pt x="2366" y="0"/>
                    <a:pt x="2068" y="0"/>
                  </a:cubicBezTo>
                  <a:close/>
                </a:path>
              </a:pathLst>
            </a:custGeom>
            <a:solidFill>
              <a:srgbClr val="A9B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82"/>
            <p:cNvSpPr/>
            <p:nvPr/>
          </p:nvSpPr>
          <p:spPr>
            <a:xfrm>
              <a:off x="5738787" y="4403057"/>
              <a:ext cx="102436" cy="87803"/>
            </a:xfrm>
            <a:custGeom>
              <a:avLst/>
              <a:gdLst/>
              <a:ahLst/>
              <a:cxnLst/>
              <a:rect l="l" t="t" r="r" b="b"/>
              <a:pathLst>
                <a:path w="3899" h="3342" extrusionOk="0">
                  <a:moveTo>
                    <a:pt x="2217" y="1"/>
                  </a:moveTo>
                  <a:cubicBezTo>
                    <a:pt x="1806" y="1"/>
                    <a:pt x="1388" y="152"/>
                    <a:pt x="1047" y="491"/>
                  </a:cubicBezTo>
                  <a:cubicBezTo>
                    <a:pt x="0" y="1545"/>
                    <a:pt x="742" y="3342"/>
                    <a:pt x="2227" y="3342"/>
                  </a:cubicBezTo>
                  <a:cubicBezTo>
                    <a:pt x="3149" y="3335"/>
                    <a:pt x="3898" y="2593"/>
                    <a:pt x="3898" y="1670"/>
                  </a:cubicBezTo>
                  <a:cubicBezTo>
                    <a:pt x="3898" y="666"/>
                    <a:pt x="3075" y="1"/>
                    <a:pt x="2217" y="1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82"/>
            <p:cNvSpPr/>
            <p:nvPr/>
          </p:nvSpPr>
          <p:spPr>
            <a:xfrm>
              <a:off x="5754445" y="4404108"/>
              <a:ext cx="98443" cy="86673"/>
            </a:xfrm>
            <a:custGeom>
              <a:avLst/>
              <a:gdLst/>
              <a:ahLst/>
              <a:cxnLst/>
              <a:rect l="l" t="t" r="r" b="b"/>
              <a:pathLst>
                <a:path w="3747" h="3299" extrusionOk="0">
                  <a:moveTo>
                    <a:pt x="1977" y="0"/>
                  </a:moveTo>
                  <a:lnTo>
                    <a:pt x="1977" y="0"/>
                  </a:lnTo>
                  <a:cubicBezTo>
                    <a:pt x="1776" y="368"/>
                    <a:pt x="1839" y="832"/>
                    <a:pt x="2137" y="1131"/>
                  </a:cubicBezTo>
                  <a:lnTo>
                    <a:pt x="1131" y="2136"/>
                  </a:lnTo>
                  <a:cubicBezTo>
                    <a:pt x="949" y="1954"/>
                    <a:pt x="705" y="1860"/>
                    <a:pt x="459" y="1860"/>
                  </a:cubicBezTo>
                  <a:cubicBezTo>
                    <a:pt x="302" y="1860"/>
                    <a:pt x="144" y="1899"/>
                    <a:pt x="1" y="1977"/>
                  </a:cubicBezTo>
                  <a:cubicBezTo>
                    <a:pt x="174" y="2805"/>
                    <a:pt x="896" y="3299"/>
                    <a:pt x="1639" y="3299"/>
                  </a:cubicBezTo>
                  <a:cubicBezTo>
                    <a:pt x="2053" y="3299"/>
                    <a:pt x="2474" y="3145"/>
                    <a:pt x="2810" y="2809"/>
                  </a:cubicBezTo>
                  <a:cubicBezTo>
                    <a:pt x="3746" y="1873"/>
                    <a:pt x="3267" y="271"/>
                    <a:pt x="1977" y="0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82"/>
            <p:cNvSpPr/>
            <p:nvPr/>
          </p:nvSpPr>
          <p:spPr>
            <a:xfrm>
              <a:off x="5772311" y="4428147"/>
              <a:ext cx="43744" cy="37648"/>
            </a:xfrm>
            <a:custGeom>
              <a:avLst/>
              <a:gdLst/>
              <a:ahLst/>
              <a:cxnLst/>
              <a:rect l="l" t="t" r="r" b="b"/>
              <a:pathLst>
                <a:path w="1665" h="1433" extrusionOk="0">
                  <a:moveTo>
                    <a:pt x="951" y="1"/>
                  </a:moveTo>
                  <a:cubicBezTo>
                    <a:pt x="319" y="1"/>
                    <a:pt x="0" y="771"/>
                    <a:pt x="451" y="1221"/>
                  </a:cubicBezTo>
                  <a:cubicBezTo>
                    <a:pt x="595" y="1367"/>
                    <a:pt x="772" y="1433"/>
                    <a:pt x="947" y="1433"/>
                  </a:cubicBezTo>
                  <a:cubicBezTo>
                    <a:pt x="1313" y="1433"/>
                    <a:pt x="1665" y="1147"/>
                    <a:pt x="1665" y="715"/>
                  </a:cubicBezTo>
                  <a:cubicBezTo>
                    <a:pt x="1665" y="320"/>
                    <a:pt x="1346" y="1"/>
                    <a:pt x="951" y="1"/>
                  </a:cubicBezTo>
                  <a:close/>
                </a:path>
              </a:pathLst>
            </a:custGeom>
            <a:solidFill>
              <a:srgbClr val="CD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82"/>
            <p:cNvSpPr/>
            <p:nvPr/>
          </p:nvSpPr>
          <p:spPr>
            <a:xfrm>
              <a:off x="6000277" y="4403057"/>
              <a:ext cx="102436" cy="87803"/>
            </a:xfrm>
            <a:custGeom>
              <a:avLst/>
              <a:gdLst/>
              <a:ahLst/>
              <a:cxnLst/>
              <a:rect l="l" t="t" r="r" b="b"/>
              <a:pathLst>
                <a:path w="3899" h="3342" extrusionOk="0">
                  <a:moveTo>
                    <a:pt x="2219" y="1"/>
                  </a:moveTo>
                  <a:cubicBezTo>
                    <a:pt x="1810" y="1"/>
                    <a:pt x="1393" y="152"/>
                    <a:pt x="1055" y="491"/>
                  </a:cubicBezTo>
                  <a:cubicBezTo>
                    <a:pt x="0" y="1545"/>
                    <a:pt x="750" y="3342"/>
                    <a:pt x="2234" y="3342"/>
                  </a:cubicBezTo>
                  <a:cubicBezTo>
                    <a:pt x="3156" y="3335"/>
                    <a:pt x="3899" y="2593"/>
                    <a:pt x="3899" y="1670"/>
                  </a:cubicBezTo>
                  <a:cubicBezTo>
                    <a:pt x="3899" y="666"/>
                    <a:pt x="3076" y="1"/>
                    <a:pt x="2219" y="1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82"/>
            <p:cNvSpPr/>
            <p:nvPr/>
          </p:nvSpPr>
          <p:spPr>
            <a:xfrm>
              <a:off x="6016119" y="4404108"/>
              <a:ext cx="98443" cy="86673"/>
            </a:xfrm>
            <a:custGeom>
              <a:avLst/>
              <a:gdLst/>
              <a:ahLst/>
              <a:cxnLst/>
              <a:rect l="l" t="t" r="r" b="b"/>
              <a:pathLst>
                <a:path w="3747" h="3299" extrusionOk="0">
                  <a:moveTo>
                    <a:pt x="1971" y="0"/>
                  </a:moveTo>
                  <a:lnTo>
                    <a:pt x="1971" y="0"/>
                  </a:lnTo>
                  <a:cubicBezTo>
                    <a:pt x="1770" y="368"/>
                    <a:pt x="1839" y="832"/>
                    <a:pt x="2137" y="1131"/>
                  </a:cubicBezTo>
                  <a:lnTo>
                    <a:pt x="1125" y="2136"/>
                  </a:lnTo>
                  <a:cubicBezTo>
                    <a:pt x="943" y="1954"/>
                    <a:pt x="701" y="1860"/>
                    <a:pt x="457" y="1860"/>
                  </a:cubicBezTo>
                  <a:cubicBezTo>
                    <a:pt x="301" y="1860"/>
                    <a:pt x="144" y="1899"/>
                    <a:pt x="1" y="1977"/>
                  </a:cubicBezTo>
                  <a:cubicBezTo>
                    <a:pt x="175" y="2805"/>
                    <a:pt x="897" y="3299"/>
                    <a:pt x="1639" y="3299"/>
                  </a:cubicBezTo>
                  <a:cubicBezTo>
                    <a:pt x="2054" y="3299"/>
                    <a:pt x="2475" y="3145"/>
                    <a:pt x="2810" y="2809"/>
                  </a:cubicBezTo>
                  <a:cubicBezTo>
                    <a:pt x="3746" y="1873"/>
                    <a:pt x="3268" y="271"/>
                    <a:pt x="1971" y="0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82"/>
            <p:cNvSpPr/>
            <p:nvPr/>
          </p:nvSpPr>
          <p:spPr>
            <a:xfrm>
              <a:off x="6033801" y="4428147"/>
              <a:ext cx="43954" cy="37648"/>
            </a:xfrm>
            <a:custGeom>
              <a:avLst/>
              <a:gdLst/>
              <a:ahLst/>
              <a:cxnLst/>
              <a:rect l="l" t="t" r="r" b="b"/>
              <a:pathLst>
                <a:path w="1673" h="1433" extrusionOk="0">
                  <a:moveTo>
                    <a:pt x="958" y="1"/>
                  </a:moveTo>
                  <a:cubicBezTo>
                    <a:pt x="320" y="1"/>
                    <a:pt x="1" y="771"/>
                    <a:pt x="452" y="1221"/>
                  </a:cubicBezTo>
                  <a:cubicBezTo>
                    <a:pt x="597" y="1367"/>
                    <a:pt x="777" y="1433"/>
                    <a:pt x="952" y="1433"/>
                  </a:cubicBezTo>
                  <a:cubicBezTo>
                    <a:pt x="1320" y="1433"/>
                    <a:pt x="1672" y="1147"/>
                    <a:pt x="1672" y="715"/>
                  </a:cubicBezTo>
                  <a:cubicBezTo>
                    <a:pt x="1672" y="320"/>
                    <a:pt x="1353" y="1"/>
                    <a:pt x="958" y="1"/>
                  </a:cubicBezTo>
                  <a:close/>
                </a:path>
              </a:pathLst>
            </a:custGeom>
            <a:solidFill>
              <a:srgbClr val="CD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82"/>
            <p:cNvSpPr/>
            <p:nvPr/>
          </p:nvSpPr>
          <p:spPr>
            <a:xfrm>
              <a:off x="5728567" y="4328469"/>
              <a:ext cx="39382" cy="49051"/>
            </a:xfrm>
            <a:custGeom>
              <a:avLst/>
              <a:gdLst/>
              <a:ahLst/>
              <a:cxnLst/>
              <a:rect l="l" t="t" r="r" b="b"/>
              <a:pathLst>
                <a:path w="1499" h="1867" extrusionOk="0">
                  <a:moveTo>
                    <a:pt x="1499" y="1"/>
                  </a:moveTo>
                  <a:lnTo>
                    <a:pt x="1429" y="15"/>
                  </a:lnTo>
                  <a:cubicBezTo>
                    <a:pt x="590" y="230"/>
                    <a:pt x="1" y="993"/>
                    <a:pt x="1" y="1866"/>
                  </a:cubicBezTo>
                  <a:lnTo>
                    <a:pt x="549" y="1866"/>
                  </a:lnTo>
                  <a:cubicBezTo>
                    <a:pt x="1076" y="1866"/>
                    <a:pt x="1499" y="1436"/>
                    <a:pt x="1499" y="909"/>
                  </a:cubicBezTo>
                  <a:lnTo>
                    <a:pt x="1499" y="1"/>
                  </a:lnTo>
                  <a:close/>
                </a:path>
              </a:pathLst>
            </a:custGeom>
            <a:solidFill>
              <a:srgbClr val="AD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82"/>
            <p:cNvSpPr/>
            <p:nvPr/>
          </p:nvSpPr>
          <p:spPr>
            <a:xfrm>
              <a:off x="6109071" y="4346886"/>
              <a:ext cx="28821" cy="24985"/>
            </a:xfrm>
            <a:custGeom>
              <a:avLst/>
              <a:gdLst/>
              <a:ahLst/>
              <a:cxnLst/>
              <a:rect l="l" t="t" r="r" b="b"/>
              <a:pathLst>
                <a:path w="1097" h="951" extrusionOk="0">
                  <a:moveTo>
                    <a:pt x="0" y="0"/>
                  </a:moveTo>
                  <a:lnTo>
                    <a:pt x="0" y="950"/>
                  </a:lnTo>
                  <a:lnTo>
                    <a:pt x="951" y="950"/>
                  </a:lnTo>
                  <a:lnTo>
                    <a:pt x="951" y="319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8C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6" name="Google Shape;7026;p82"/>
          <p:cNvGrpSpPr/>
          <p:nvPr/>
        </p:nvGrpSpPr>
        <p:grpSpPr>
          <a:xfrm>
            <a:off x="834210" y="3696905"/>
            <a:ext cx="371782" cy="342751"/>
            <a:chOff x="834210" y="3696905"/>
            <a:chExt cx="371782" cy="342751"/>
          </a:xfrm>
        </p:grpSpPr>
        <p:sp>
          <p:nvSpPr>
            <p:cNvPr id="7027" name="Google Shape;7027;p82"/>
            <p:cNvSpPr/>
            <p:nvPr/>
          </p:nvSpPr>
          <p:spPr>
            <a:xfrm>
              <a:off x="866289" y="3696905"/>
              <a:ext cx="138876" cy="111500"/>
            </a:xfrm>
            <a:custGeom>
              <a:avLst/>
              <a:gdLst/>
              <a:ahLst/>
              <a:cxnLst/>
              <a:rect l="l" t="t" r="r" b="b"/>
              <a:pathLst>
                <a:path w="5286" h="4244" extrusionOk="0">
                  <a:moveTo>
                    <a:pt x="1856" y="0"/>
                  </a:moveTo>
                  <a:cubicBezTo>
                    <a:pt x="1791" y="0"/>
                    <a:pt x="1728" y="4"/>
                    <a:pt x="1665" y="13"/>
                  </a:cubicBezTo>
                  <a:cubicBezTo>
                    <a:pt x="1124" y="89"/>
                    <a:pt x="701" y="471"/>
                    <a:pt x="416" y="1150"/>
                  </a:cubicBezTo>
                  <a:cubicBezTo>
                    <a:pt x="35" y="2094"/>
                    <a:pt x="0" y="2857"/>
                    <a:pt x="326" y="3418"/>
                  </a:cubicBezTo>
                  <a:cubicBezTo>
                    <a:pt x="736" y="4126"/>
                    <a:pt x="1540" y="4237"/>
                    <a:pt x="1575" y="4244"/>
                  </a:cubicBezTo>
                  <a:lnTo>
                    <a:pt x="5078" y="4244"/>
                  </a:lnTo>
                  <a:cubicBezTo>
                    <a:pt x="5189" y="4244"/>
                    <a:pt x="5286" y="4154"/>
                    <a:pt x="5286" y="4036"/>
                  </a:cubicBezTo>
                  <a:lnTo>
                    <a:pt x="5286" y="2475"/>
                  </a:lnTo>
                  <a:cubicBezTo>
                    <a:pt x="5279" y="2427"/>
                    <a:pt x="5265" y="2385"/>
                    <a:pt x="5237" y="2350"/>
                  </a:cubicBezTo>
                  <a:cubicBezTo>
                    <a:pt x="5157" y="2250"/>
                    <a:pt x="3361" y="0"/>
                    <a:pt x="1856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82"/>
            <p:cNvSpPr/>
            <p:nvPr/>
          </p:nvSpPr>
          <p:spPr>
            <a:xfrm>
              <a:off x="1035221" y="3696905"/>
              <a:ext cx="138693" cy="111500"/>
            </a:xfrm>
            <a:custGeom>
              <a:avLst/>
              <a:gdLst/>
              <a:ahLst/>
              <a:cxnLst/>
              <a:rect l="l" t="t" r="r" b="b"/>
              <a:pathLst>
                <a:path w="5279" h="4244" extrusionOk="0">
                  <a:moveTo>
                    <a:pt x="3423" y="0"/>
                  </a:moveTo>
                  <a:cubicBezTo>
                    <a:pt x="1918" y="0"/>
                    <a:pt x="122" y="2250"/>
                    <a:pt x="42" y="2350"/>
                  </a:cubicBezTo>
                  <a:cubicBezTo>
                    <a:pt x="14" y="2385"/>
                    <a:pt x="0" y="2433"/>
                    <a:pt x="0" y="2475"/>
                  </a:cubicBezTo>
                  <a:lnTo>
                    <a:pt x="0" y="4036"/>
                  </a:lnTo>
                  <a:cubicBezTo>
                    <a:pt x="0" y="4154"/>
                    <a:pt x="90" y="4244"/>
                    <a:pt x="208" y="4244"/>
                  </a:cubicBezTo>
                  <a:lnTo>
                    <a:pt x="3711" y="4244"/>
                  </a:lnTo>
                  <a:cubicBezTo>
                    <a:pt x="3746" y="4244"/>
                    <a:pt x="4550" y="4126"/>
                    <a:pt x="4953" y="3425"/>
                  </a:cubicBezTo>
                  <a:cubicBezTo>
                    <a:pt x="5279" y="2857"/>
                    <a:pt x="5251" y="2094"/>
                    <a:pt x="4855" y="1157"/>
                  </a:cubicBezTo>
                  <a:cubicBezTo>
                    <a:pt x="4578" y="471"/>
                    <a:pt x="4155" y="89"/>
                    <a:pt x="3614" y="13"/>
                  </a:cubicBezTo>
                  <a:cubicBezTo>
                    <a:pt x="3551" y="4"/>
                    <a:pt x="3487" y="0"/>
                    <a:pt x="3423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82"/>
            <p:cNvSpPr/>
            <p:nvPr/>
          </p:nvSpPr>
          <p:spPr>
            <a:xfrm>
              <a:off x="867550" y="3750080"/>
              <a:ext cx="137615" cy="58325"/>
            </a:xfrm>
            <a:custGeom>
              <a:avLst/>
              <a:gdLst/>
              <a:ahLst/>
              <a:cxnLst/>
              <a:rect l="l" t="t" r="r" b="b"/>
              <a:pathLst>
                <a:path w="5238" h="2220" extrusionOk="0">
                  <a:moveTo>
                    <a:pt x="105" y="0"/>
                  </a:moveTo>
                  <a:cubicBezTo>
                    <a:pt x="1" y="555"/>
                    <a:pt x="56" y="1020"/>
                    <a:pt x="278" y="1401"/>
                  </a:cubicBezTo>
                  <a:cubicBezTo>
                    <a:pt x="688" y="2102"/>
                    <a:pt x="1492" y="2220"/>
                    <a:pt x="1527" y="2220"/>
                  </a:cubicBezTo>
                  <a:lnTo>
                    <a:pt x="5030" y="2220"/>
                  </a:lnTo>
                  <a:cubicBezTo>
                    <a:pt x="5141" y="2220"/>
                    <a:pt x="5238" y="2130"/>
                    <a:pt x="5238" y="2012"/>
                  </a:cubicBezTo>
                  <a:lnTo>
                    <a:pt x="5238" y="1061"/>
                  </a:lnTo>
                  <a:cubicBezTo>
                    <a:pt x="5231" y="1172"/>
                    <a:pt x="5141" y="1270"/>
                    <a:pt x="5030" y="1270"/>
                  </a:cubicBezTo>
                  <a:lnTo>
                    <a:pt x="1527" y="1270"/>
                  </a:lnTo>
                  <a:cubicBezTo>
                    <a:pt x="1492" y="1263"/>
                    <a:pt x="688" y="1152"/>
                    <a:pt x="278" y="444"/>
                  </a:cubicBezTo>
                  <a:cubicBezTo>
                    <a:pt x="202" y="305"/>
                    <a:pt x="140" y="160"/>
                    <a:pt x="10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82"/>
            <p:cNvSpPr/>
            <p:nvPr/>
          </p:nvSpPr>
          <p:spPr>
            <a:xfrm>
              <a:off x="1035221" y="3750080"/>
              <a:ext cx="137431" cy="58325"/>
            </a:xfrm>
            <a:custGeom>
              <a:avLst/>
              <a:gdLst/>
              <a:ahLst/>
              <a:cxnLst/>
              <a:rect l="l" t="t" r="r" b="b"/>
              <a:pathLst>
                <a:path w="5231" h="2220" extrusionOk="0">
                  <a:moveTo>
                    <a:pt x="5126" y="0"/>
                  </a:moveTo>
                  <a:cubicBezTo>
                    <a:pt x="5091" y="153"/>
                    <a:pt x="5036" y="305"/>
                    <a:pt x="4953" y="444"/>
                  </a:cubicBezTo>
                  <a:cubicBezTo>
                    <a:pt x="4550" y="1145"/>
                    <a:pt x="3739" y="1263"/>
                    <a:pt x="3711" y="1263"/>
                  </a:cubicBezTo>
                  <a:lnTo>
                    <a:pt x="208" y="1263"/>
                  </a:lnTo>
                  <a:cubicBezTo>
                    <a:pt x="90" y="1263"/>
                    <a:pt x="0" y="1172"/>
                    <a:pt x="0" y="1055"/>
                  </a:cubicBezTo>
                  <a:lnTo>
                    <a:pt x="0" y="2012"/>
                  </a:lnTo>
                  <a:cubicBezTo>
                    <a:pt x="0" y="2123"/>
                    <a:pt x="90" y="2220"/>
                    <a:pt x="208" y="2220"/>
                  </a:cubicBezTo>
                  <a:lnTo>
                    <a:pt x="3711" y="2220"/>
                  </a:lnTo>
                  <a:cubicBezTo>
                    <a:pt x="3746" y="2213"/>
                    <a:pt x="4550" y="2102"/>
                    <a:pt x="4953" y="1394"/>
                  </a:cubicBezTo>
                  <a:cubicBezTo>
                    <a:pt x="5175" y="1020"/>
                    <a:pt x="5230" y="548"/>
                    <a:pt x="512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82"/>
            <p:cNvSpPr/>
            <p:nvPr/>
          </p:nvSpPr>
          <p:spPr>
            <a:xfrm>
              <a:off x="994210" y="3756438"/>
              <a:ext cx="51967" cy="51967"/>
            </a:xfrm>
            <a:custGeom>
              <a:avLst/>
              <a:gdLst/>
              <a:ahLst/>
              <a:cxnLst/>
              <a:rect l="l" t="t" r="r" b="b"/>
              <a:pathLst>
                <a:path w="1978" h="1978" extrusionOk="0">
                  <a:moveTo>
                    <a:pt x="209" y="1"/>
                  </a:moveTo>
                  <a:cubicBezTo>
                    <a:pt x="91" y="1"/>
                    <a:pt x="1" y="98"/>
                    <a:pt x="1" y="209"/>
                  </a:cubicBezTo>
                  <a:lnTo>
                    <a:pt x="1" y="1770"/>
                  </a:lnTo>
                  <a:cubicBezTo>
                    <a:pt x="1" y="1888"/>
                    <a:pt x="91" y="1978"/>
                    <a:pt x="209" y="1978"/>
                  </a:cubicBezTo>
                  <a:lnTo>
                    <a:pt x="1769" y="1978"/>
                  </a:lnTo>
                  <a:cubicBezTo>
                    <a:pt x="1880" y="1978"/>
                    <a:pt x="1977" y="1888"/>
                    <a:pt x="1977" y="1770"/>
                  </a:cubicBezTo>
                  <a:lnTo>
                    <a:pt x="1977" y="209"/>
                  </a:lnTo>
                  <a:cubicBezTo>
                    <a:pt x="1977" y="98"/>
                    <a:pt x="1880" y="1"/>
                    <a:pt x="176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82"/>
            <p:cNvSpPr/>
            <p:nvPr/>
          </p:nvSpPr>
          <p:spPr>
            <a:xfrm>
              <a:off x="994210" y="3783420"/>
              <a:ext cx="51967" cy="24985"/>
            </a:xfrm>
            <a:custGeom>
              <a:avLst/>
              <a:gdLst/>
              <a:ahLst/>
              <a:cxnLst/>
              <a:rect l="l" t="t" r="r" b="b"/>
              <a:pathLst>
                <a:path w="1978" h="951" extrusionOk="0">
                  <a:moveTo>
                    <a:pt x="1" y="1"/>
                  </a:moveTo>
                  <a:lnTo>
                    <a:pt x="1" y="743"/>
                  </a:lnTo>
                  <a:cubicBezTo>
                    <a:pt x="1" y="861"/>
                    <a:pt x="91" y="951"/>
                    <a:pt x="209" y="951"/>
                  </a:cubicBezTo>
                  <a:lnTo>
                    <a:pt x="1769" y="951"/>
                  </a:lnTo>
                  <a:cubicBezTo>
                    <a:pt x="1880" y="951"/>
                    <a:pt x="1977" y="861"/>
                    <a:pt x="1977" y="743"/>
                  </a:cubicBezTo>
                  <a:lnTo>
                    <a:pt x="1977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82"/>
            <p:cNvSpPr/>
            <p:nvPr/>
          </p:nvSpPr>
          <p:spPr>
            <a:xfrm>
              <a:off x="861718" y="3851387"/>
              <a:ext cx="316768" cy="188269"/>
            </a:xfrm>
            <a:custGeom>
              <a:avLst/>
              <a:gdLst/>
              <a:ahLst/>
              <a:cxnLst/>
              <a:rect l="l" t="t" r="r" b="b"/>
              <a:pathLst>
                <a:path w="12057" h="7166" extrusionOk="0">
                  <a:moveTo>
                    <a:pt x="209" y="1"/>
                  </a:moveTo>
                  <a:cubicBezTo>
                    <a:pt x="98" y="1"/>
                    <a:pt x="1" y="91"/>
                    <a:pt x="1" y="209"/>
                  </a:cubicBezTo>
                  <a:lnTo>
                    <a:pt x="1" y="6264"/>
                  </a:lnTo>
                  <a:cubicBezTo>
                    <a:pt x="1" y="6757"/>
                    <a:pt x="410" y="7166"/>
                    <a:pt x="903" y="7166"/>
                  </a:cubicBezTo>
                  <a:lnTo>
                    <a:pt x="11154" y="7166"/>
                  </a:lnTo>
                  <a:cubicBezTo>
                    <a:pt x="11654" y="7166"/>
                    <a:pt x="12056" y="6757"/>
                    <a:pt x="12056" y="6264"/>
                  </a:cubicBezTo>
                  <a:lnTo>
                    <a:pt x="12056" y="209"/>
                  </a:lnTo>
                  <a:cubicBezTo>
                    <a:pt x="12056" y="98"/>
                    <a:pt x="11966" y="1"/>
                    <a:pt x="11848" y="1"/>
                  </a:cubicBezTo>
                  <a:close/>
                </a:path>
              </a:pathLst>
            </a:custGeom>
            <a:solidFill>
              <a:srgbClr val="A7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82"/>
            <p:cNvSpPr/>
            <p:nvPr/>
          </p:nvSpPr>
          <p:spPr>
            <a:xfrm>
              <a:off x="861718" y="3851387"/>
              <a:ext cx="316768" cy="29005"/>
            </a:xfrm>
            <a:custGeom>
              <a:avLst/>
              <a:gdLst/>
              <a:ahLst/>
              <a:cxnLst/>
              <a:rect l="l" t="t" r="r" b="b"/>
              <a:pathLst>
                <a:path w="12057" h="1104" extrusionOk="0">
                  <a:moveTo>
                    <a:pt x="209" y="1"/>
                  </a:moveTo>
                  <a:cubicBezTo>
                    <a:pt x="98" y="1"/>
                    <a:pt x="1" y="91"/>
                    <a:pt x="1" y="209"/>
                  </a:cubicBezTo>
                  <a:lnTo>
                    <a:pt x="1" y="1104"/>
                  </a:lnTo>
                  <a:lnTo>
                    <a:pt x="12056" y="1104"/>
                  </a:lnTo>
                  <a:lnTo>
                    <a:pt x="12056" y="209"/>
                  </a:lnTo>
                  <a:cubicBezTo>
                    <a:pt x="12056" y="98"/>
                    <a:pt x="11966" y="1"/>
                    <a:pt x="11848" y="1"/>
                  </a:cubicBezTo>
                  <a:close/>
                </a:path>
              </a:pathLst>
            </a:custGeom>
            <a:solidFill>
              <a:srgbClr val="7F9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82"/>
            <p:cNvSpPr/>
            <p:nvPr/>
          </p:nvSpPr>
          <p:spPr>
            <a:xfrm>
              <a:off x="834394" y="3797450"/>
              <a:ext cx="371598" cy="64893"/>
            </a:xfrm>
            <a:custGeom>
              <a:avLst/>
              <a:gdLst/>
              <a:ahLst/>
              <a:cxnLst/>
              <a:rect l="l" t="t" r="r" b="b"/>
              <a:pathLst>
                <a:path w="14144" h="2470" extrusionOk="0">
                  <a:moveTo>
                    <a:pt x="209" y="1"/>
                  </a:moveTo>
                  <a:cubicBezTo>
                    <a:pt x="91" y="1"/>
                    <a:pt x="0" y="98"/>
                    <a:pt x="0" y="209"/>
                  </a:cubicBezTo>
                  <a:lnTo>
                    <a:pt x="0" y="2262"/>
                  </a:lnTo>
                  <a:cubicBezTo>
                    <a:pt x="0" y="2380"/>
                    <a:pt x="91" y="2470"/>
                    <a:pt x="209" y="2470"/>
                  </a:cubicBezTo>
                  <a:lnTo>
                    <a:pt x="13935" y="2470"/>
                  </a:lnTo>
                  <a:cubicBezTo>
                    <a:pt x="14053" y="2470"/>
                    <a:pt x="14143" y="2380"/>
                    <a:pt x="14143" y="2262"/>
                  </a:cubicBezTo>
                  <a:lnTo>
                    <a:pt x="14143" y="209"/>
                  </a:lnTo>
                  <a:cubicBezTo>
                    <a:pt x="14143" y="98"/>
                    <a:pt x="14053" y="1"/>
                    <a:pt x="13935" y="1"/>
                  </a:cubicBezTo>
                  <a:close/>
                </a:path>
              </a:pathLst>
            </a:custGeom>
            <a:solidFill>
              <a:srgbClr val="BF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82"/>
            <p:cNvSpPr/>
            <p:nvPr/>
          </p:nvSpPr>
          <p:spPr>
            <a:xfrm>
              <a:off x="834210" y="3837174"/>
              <a:ext cx="371782" cy="25169"/>
            </a:xfrm>
            <a:custGeom>
              <a:avLst/>
              <a:gdLst/>
              <a:ahLst/>
              <a:cxnLst/>
              <a:rect l="l" t="t" r="r" b="b"/>
              <a:pathLst>
                <a:path w="14151" h="958" extrusionOk="0">
                  <a:moveTo>
                    <a:pt x="1" y="1"/>
                  </a:moveTo>
                  <a:lnTo>
                    <a:pt x="1" y="750"/>
                  </a:lnTo>
                  <a:cubicBezTo>
                    <a:pt x="1" y="868"/>
                    <a:pt x="91" y="958"/>
                    <a:pt x="209" y="958"/>
                  </a:cubicBezTo>
                  <a:lnTo>
                    <a:pt x="13942" y="958"/>
                  </a:lnTo>
                  <a:cubicBezTo>
                    <a:pt x="14060" y="958"/>
                    <a:pt x="14150" y="868"/>
                    <a:pt x="14150" y="750"/>
                  </a:cubicBezTo>
                  <a:lnTo>
                    <a:pt x="14150" y="1"/>
                  </a:ln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82"/>
            <p:cNvSpPr/>
            <p:nvPr/>
          </p:nvSpPr>
          <p:spPr>
            <a:xfrm>
              <a:off x="987642" y="3797450"/>
              <a:ext cx="64919" cy="242206"/>
            </a:xfrm>
            <a:custGeom>
              <a:avLst/>
              <a:gdLst/>
              <a:ahLst/>
              <a:cxnLst/>
              <a:rect l="l" t="t" r="r" b="b"/>
              <a:pathLst>
                <a:path w="2471" h="9219" extrusionOk="0">
                  <a:moveTo>
                    <a:pt x="209" y="1"/>
                  </a:moveTo>
                  <a:cubicBezTo>
                    <a:pt x="98" y="1"/>
                    <a:pt x="1" y="98"/>
                    <a:pt x="1" y="209"/>
                  </a:cubicBezTo>
                  <a:lnTo>
                    <a:pt x="1" y="9011"/>
                  </a:lnTo>
                  <a:cubicBezTo>
                    <a:pt x="1" y="9122"/>
                    <a:pt x="98" y="9219"/>
                    <a:pt x="209" y="9219"/>
                  </a:cubicBezTo>
                  <a:lnTo>
                    <a:pt x="2262" y="9219"/>
                  </a:lnTo>
                  <a:cubicBezTo>
                    <a:pt x="2380" y="9219"/>
                    <a:pt x="2470" y="9122"/>
                    <a:pt x="2470" y="9011"/>
                  </a:cubicBezTo>
                  <a:lnTo>
                    <a:pt x="2470" y="209"/>
                  </a:lnTo>
                  <a:cubicBezTo>
                    <a:pt x="2470" y="98"/>
                    <a:pt x="2380" y="1"/>
                    <a:pt x="2262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82"/>
            <p:cNvSpPr/>
            <p:nvPr/>
          </p:nvSpPr>
          <p:spPr>
            <a:xfrm>
              <a:off x="1027366" y="3797450"/>
              <a:ext cx="25195" cy="242206"/>
            </a:xfrm>
            <a:custGeom>
              <a:avLst/>
              <a:gdLst/>
              <a:ahLst/>
              <a:cxnLst/>
              <a:rect l="l" t="t" r="r" b="b"/>
              <a:pathLst>
                <a:path w="959" h="9219" extrusionOk="0">
                  <a:moveTo>
                    <a:pt x="1" y="1"/>
                  </a:moveTo>
                  <a:lnTo>
                    <a:pt x="1" y="9219"/>
                  </a:lnTo>
                  <a:lnTo>
                    <a:pt x="750" y="9219"/>
                  </a:lnTo>
                  <a:cubicBezTo>
                    <a:pt x="868" y="9219"/>
                    <a:pt x="958" y="9122"/>
                    <a:pt x="958" y="9011"/>
                  </a:cubicBezTo>
                  <a:lnTo>
                    <a:pt x="958" y="209"/>
                  </a:lnTo>
                  <a:cubicBezTo>
                    <a:pt x="958" y="98"/>
                    <a:pt x="868" y="1"/>
                    <a:pt x="75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9" name="Google Shape;7039;p82"/>
          <p:cNvGrpSpPr/>
          <p:nvPr/>
        </p:nvGrpSpPr>
        <p:grpSpPr>
          <a:xfrm>
            <a:off x="1359398" y="3682271"/>
            <a:ext cx="395296" cy="371966"/>
            <a:chOff x="1359398" y="3682271"/>
            <a:chExt cx="395296" cy="371966"/>
          </a:xfrm>
        </p:grpSpPr>
        <p:sp>
          <p:nvSpPr>
            <p:cNvPr id="7040" name="Google Shape;7040;p82"/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C5C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82"/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82"/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82"/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82"/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82"/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82"/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B0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7" name="Google Shape;7047;p82"/>
          <p:cNvGrpSpPr/>
          <p:nvPr/>
        </p:nvGrpSpPr>
        <p:grpSpPr>
          <a:xfrm>
            <a:off x="1908099" y="3682271"/>
            <a:ext cx="395296" cy="371966"/>
            <a:chOff x="1908099" y="3682271"/>
            <a:chExt cx="395296" cy="371966"/>
          </a:xfrm>
        </p:grpSpPr>
        <p:sp>
          <p:nvSpPr>
            <p:cNvPr id="7048" name="Google Shape;7048;p82"/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C5C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82"/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82"/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82"/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82"/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82"/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82"/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B0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5" name="Google Shape;7055;p82"/>
          <p:cNvGrpSpPr/>
          <p:nvPr/>
        </p:nvGrpSpPr>
        <p:grpSpPr>
          <a:xfrm>
            <a:off x="2456800" y="3682271"/>
            <a:ext cx="395270" cy="371966"/>
            <a:chOff x="2456800" y="3682271"/>
            <a:chExt cx="395270" cy="371966"/>
          </a:xfrm>
        </p:grpSpPr>
        <p:sp>
          <p:nvSpPr>
            <p:cNvPr id="7056" name="Google Shape;7056;p82"/>
            <p:cNvSpPr/>
            <p:nvPr/>
          </p:nvSpPr>
          <p:spPr>
            <a:xfrm>
              <a:off x="2480314" y="3682271"/>
              <a:ext cx="371756" cy="371966"/>
            </a:xfrm>
            <a:custGeom>
              <a:avLst/>
              <a:gdLst/>
              <a:ahLst/>
              <a:cxnLst/>
              <a:rect l="l" t="t" r="r" b="b"/>
              <a:pathLst>
                <a:path w="14150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C5C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82"/>
            <p:cNvSpPr/>
            <p:nvPr/>
          </p:nvSpPr>
          <p:spPr>
            <a:xfrm>
              <a:off x="2456800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2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B0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82"/>
            <p:cNvSpPr/>
            <p:nvPr/>
          </p:nvSpPr>
          <p:spPr>
            <a:xfrm>
              <a:off x="2557318" y="3892267"/>
              <a:ext cx="217589" cy="96000"/>
            </a:xfrm>
            <a:custGeom>
              <a:avLst/>
              <a:gdLst/>
              <a:ahLst/>
              <a:cxnLst/>
              <a:rect l="l" t="t" r="r" b="b"/>
              <a:pathLst>
                <a:path w="8282" h="3654" extrusionOk="0">
                  <a:moveTo>
                    <a:pt x="244" y="1"/>
                  </a:moveTo>
                  <a:cubicBezTo>
                    <a:pt x="105" y="1"/>
                    <a:pt x="1" y="146"/>
                    <a:pt x="45" y="297"/>
                  </a:cubicBezTo>
                  <a:cubicBezTo>
                    <a:pt x="593" y="2246"/>
                    <a:pt x="2223" y="3654"/>
                    <a:pt x="4144" y="3654"/>
                  </a:cubicBezTo>
                  <a:cubicBezTo>
                    <a:pt x="6065" y="3654"/>
                    <a:pt x="7688" y="2246"/>
                    <a:pt x="8243" y="297"/>
                  </a:cubicBezTo>
                  <a:cubicBezTo>
                    <a:pt x="8281" y="146"/>
                    <a:pt x="8176" y="1"/>
                    <a:pt x="8043" y="1"/>
                  </a:cubicBezTo>
                  <a:cubicBezTo>
                    <a:pt x="8029" y="1"/>
                    <a:pt x="8015" y="2"/>
                    <a:pt x="8001" y="5"/>
                  </a:cubicBezTo>
                  <a:cubicBezTo>
                    <a:pt x="6766" y="297"/>
                    <a:pt x="5498" y="450"/>
                    <a:pt x="4229" y="450"/>
                  </a:cubicBezTo>
                  <a:cubicBezTo>
                    <a:pt x="4200" y="450"/>
                    <a:pt x="4172" y="449"/>
                    <a:pt x="4144" y="449"/>
                  </a:cubicBezTo>
                  <a:cubicBezTo>
                    <a:pt x="4116" y="449"/>
                    <a:pt x="4087" y="450"/>
                    <a:pt x="4059" y="450"/>
                  </a:cubicBezTo>
                  <a:cubicBezTo>
                    <a:pt x="2784" y="450"/>
                    <a:pt x="1522" y="297"/>
                    <a:pt x="288" y="5"/>
                  </a:cubicBezTo>
                  <a:cubicBezTo>
                    <a:pt x="273" y="2"/>
                    <a:pt x="258" y="1"/>
                    <a:pt x="244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82"/>
            <p:cNvSpPr/>
            <p:nvPr/>
          </p:nvSpPr>
          <p:spPr>
            <a:xfrm>
              <a:off x="2557318" y="3892267"/>
              <a:ext cx="217746" cy="53359"/>
            </a:xfrm>
            <a:custGeom>
              <a:avLst/>
              <a:gdLst/>
              <a:ahLst/>
              <a:cxnLst/>
              <a:rect l="l" t="t" r="r" b="b"/>
              <a:pathLst>
                <a:path w="8288" h="2031" extrusionOk="0">
                  <a:moveTo>
                    <a:pt x="244" y="1"/>
                  </a:moveTo>
                  <a:cubicBezTo>
                    <a:pt x="105" y="1"/>
                    <a:pt x="1" y="146"/>
                    <a:pt x="45" y="297"/>
                  </a:cubicBezTo>
                  <a:cubicBezTo>
                    <a:pt x="183" y="796"/>
                    <a:pt x="398" y="1268"/>
                    <a:pt x="683" y="1698"/>
                  </a:cubicBezTo>
                  <a:cubicBezTo>
                    <a:pt x="1824" y="1920"/>
                    <a:pt x="2982" y="2031"/>
                    <a:pt x="4141" y="2031"/>
                  </a:cubicBezTo>
                  <a:cubicBezTo>
                    <a:pt x="5299" y="2031"/>
                    <a:pt x="6457" y="1920"/>
                    <a:pt x="7598" y="1698"/>
                  </a:cubicBezTo>
                  <a:cubicBezTo>
                    <a:pt x="7883" y="1268"/>
                    <a:pt x="8098" y="796"/>
                    <a:pt x="8243" y="297"/>
                  </a:cubicBezTo>
                  <a:cubicBezTo>
                    <a:pt x="8287" y="146"/>
                    <a:pt x="8177" y="1"/>
                    <a:pt x="8043" y="1"/>
                  </a:cubicBezTo>
                  <a:cubicBezTo>
                    <a:pt x="8029" y="1"/>
                    <a:pt x="8015" y="2"/>
                    <a:pt x="8001" y="5"/>
                  </a:cubicBezTo>
                  <a:cubicBezTo>
                    <a:pt x="6731" y="300"/>
                    <a:pt x="5436" y="448"/>
                    <a:pt x="4141" y="448"/>
                  </a:cubicBezTo>
                  <a:cubicBezTo>
                    <a:pt x="2847" y="448"/>
                    <a:pt x="1553" y="300"/>
                    <a:pt x="288" y="5"/>
                  </a:cubicBezTo>
                  <a:cubicBezTo>
                    <a:pt x="273" y="2"/>
                    <a:pt x="258" y="1"/>
                    <a:pt x="244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82"/>
            <p:cNvSpPr/>
            <p:nvPr/>
          </p:nvSpPr>
          <p:spPr>
            <a:xfrm>
              <a:off x="2588189" y="3796346"/>
              <a:ext cx="30082" cy="54332"/>
            </a:xfrm>
            <a:custGeom>
              <a:avLst/>
              <a:gdLst/>
              <a:ahLst/>
              <a:cxnLst/>
              <a:rect l="l" t="t" r="r" b="b"/>
              <a:pathLst>
                <a:path w="1145" h="2068" extrusionOk="0">
                  <a:moveTo>
                    <a:pt x="569" y="1"/>
                  </a:moveTo>
                  <a:cubicBezTo>
                    <a:pt x="257" y="1"/>
                    <a:pt x="0" y="258"/>
                    <a:pt x="0" y="570"/>
                  </a:cubicBezTo>
                  <a:lnTo>
                    <a:pt x="0" y="1492"/>
                  </a:lnTo>
                  <a:cubicBezTo>
                    <a:pt x="0" y="1811"/>
                    <a:pt x="257" y="2068"/>
                    <a:pt x="569" y="2068"/>
                  </a:cubicBezTo>
                  <a:cubicBezTo>
                    <a:pt x="888" y="2068"/>
                    <a:pt x="1145" y="1811"/>
                    <a:pt x="1145" y="1492"/>
                  </a:cubicBezTo>
                  <a:lnTo>
                    <a:pt x="1145" y="570"/>
                  </a:lnTo>
                  <a:cubicBezTo>
                    <a:pt x="1145" y="258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82"/>
            <p:cNvSpPr/>
            <p:nvPr/>
          </p:nvSpPr>
          <p:spPr>
            <a:xfrm>
              <a:off x="2600221" y="3796346"/>
              <a:ext cx="18049" cy="42220"/>
            </a:xfrm>
            <a:custGeom>
              <a:avLst/>
              <a:gdLst/>
              <a:ahLst/>
              <a:cxnLst/>
              <a:rect l="l" t="t" r="r" b="b"/>
              <a:pathLst>
                <a:path w="687" h="1607" extrusionOk="0">
                  <a:moveTo>
                    <a:pt x="111" y="1"/>
                  </a:moveTo>
                  <a:cubicBezTo>
                    <a:pt x="76" y="1"/>
                    <a:pt x="35" y="1"/>
                    <a:pt x="0" y="8"/>
                  </a:cubicBezTo>
                  <a:lnTo>
                    <a:pt x="0" y="1263"/>
                  </a:lnTo>
                  <a:cubicBezTo>
                    <a:pt x="0" y="1492"/>
                    <a:pt x="172" y="1607"/>
                    <a:pt x="343" y="1607"/>
                  </a:cubicBezTo>
                  <a:cubicBezTo>
                    <a:pt x="513" y="1607"/>
                    <a:pt x="683" y="1492"/>
                    <a:pt x="680" y="1263"/>
                  </a:cubicBezTo>
                  <a:lnTo>
                    <a:pt x="680" y="570"/>
                  </a:lnTo>
                  <a:cubicBezTo>
                    <a:pt x="687" y="258"/>
                    <a:pt x="430" y="1"/>
                    <a:pt x="111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82"/>
            <p:cNvSpPr/>
            <p:nvPr/>
          </p:nvSpPr>
          <p:spPr>
            <a:xfrm>
              <a:off x="2714113" y="3796346"/>
              <a:ext cx="30082" cy="54332"/>
            </a:xfrm>
            <a:custGeom>
              <a:avLst/>
              <a:gdLst/>
              <a:ahLst/>
              <a:cxnLst/>
              <a:rect l="l" t="t" r="r" b="b"/>
              <a:pathLst>
                <a:path w="1145" h="2068" extrusionOk="0">
                  <a:moveTo>
                    <a:pt x="569" y="1"/>
                  </a:moveTo>
                  <a:cubicBezTo>
                    <a:pt x="257" y="1"/>
                    <a:pt x="0" y="258"/>
                    <a:pt x="0" y="570"/>
                  </a:cubicBezTo>
                  <a:lnTo>
                    <a:pt x="0" y="1492"/>
                  </a:lnTo>
                  <a:cubicBezTo>
                    <a:pt x="0" y="1811"/>
                    <a:pt x="257" y="2068"/>
                    <a:pt x="569" y="2068"/>
                  </a:cubicBezTo>
                  <a:cubicBezTo>
                    <a:pt x="888" y="2068"/>
                    <a:pt x="1145" y="1811"/>
                    <a:pt x="1145" y="1492"/>
                  </a:cubicBezTo>
                  <a:lnTo>
                    <a:pt x="1145" y="570"/>
                  </a:lnTo>
                  <a:cubicBezTo>
                    <a:pt x="1145" y="258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82"/>
            <p:cNvSpPr/>
            <p:nvPr/>
          </p:nvSpPr>
          <p:spPr>
            <a:xfrm>
              <a:off x="2726146" y="3796346"/>
              <a:ext cx="18049" cy="42220"/>
            </a:xfrm>
            <a:custGeom>
              <a:avLst/>
              <a:gdLst/>
              <a:ahLst/>
              <a:cxnLst/>
              <a:rect l="l" t="t" r="r" b="b"/>
              <a:pathLst>
                <a:path w="687" h="1607" extrusionOk="0">
                  <a:moveTo>
                    <a:pt x="111" y="1"/>
                  </a:moveTo>
                  <a:cubicBezTo>
                    <a:pt x="76" y="1"/>
                    <a:pt x="35" y="1"/>
                    <a:pt x="0" y="8"/>
                  </a:cubicBezTo>
                  <a:lnTo>
                    <a:pt x="0" y="1263"/>
                  </a:lnTo>
                  <a:cubicBezTo>
                    <a:pt x="0" y="1492"/>
                    <a:pt x="172" y="1607"/>
                    <a:pt x="343" y="1607"/>
                  </a:cubicBezTo>
                  <a:cubicBezTo>
                    <a:pt x="513" y="1607"/>
                    <a:pt x="683" y="1492"/>
                    <a:pt x="680" y="1263"/>
                  </a:cubicBezTo>
                  <a:lnTo>
                    <a:pt x="680" y="570"/>
                  </a:lnTo>
                  <a:cubicBezTo>
                    <a:pt x="687" y="258"/>
                    <a:pt x="430" y="1"/>
                    <a:pt x="111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82"/>
            <p:cNvSpPr/>
            <p:nvPr/>
          </p:nvSpPr>
          <p:spPr>
            <a:xfrm>
              <a:off x="2577259" y="3895131"/>
              <a:ext cx="177681" cy="33156"/>
            </a:xfrm>
            <a:custGeom>
              <a:avLst/>
              <a:gdLst/>
              <a:ahLst/>
              <a:cxnLst/>
              <a:rect l="l" t="t" r="r" b="b"/>
              <a:pathLst>
                <a:path w="6763" h="1262" extrusionOk="0">
                  <a:moveTo>
                    <a:pt x="0" y="0"/>
                  </a:moveTo>
                  <a:lnTo>
                    <a:pt x="0" y="0"/>
                  </a:lnTo>
                  <a:cubicBezTo>
                    <a:pt x="90" y="236"/>
                    <a:pt x="194" y="465"/>
                    <a:pt x="319" y="680"/>
                  </a:cubicBezTo>
                  <a:cubicBezTo>
                    <a:pt x="458" y="916"/>
                    <a:pt x="701" y="1076"/>
                    <a:pt x="971" y="1110"/>
                  </a:cubicBezTo>
                  <a:cubicBezTo>
                    <a:pt x="1772" y="1211"/>
                    <a:pt x="2579" y="1261"/>
                    <a:pt x="3386" y="1261"/>
                  </a:cubicBezTo>
                  <a:cubicBezTo>
                    <a:pt x="4193" y="1261"/>
                    <a:pt x="5001" y="1211"/>
                    <a:pt x="5806" y="1110"/>
                  </a:cubicBezTo>
                  <a:cubicBezTo>
                    <a:pt x="6076" y="1076"/>
                    <a:pt x="6319" y="916"/>
                    <a:pt x="6451" y="680"/>
                  </a:cubicBezTo>
                  <a:cubicBezTo>
                    <a:pt x="6576" y="465"/>
                    <a:pt x="6680" y="236"/>
                    <a:pt x="6763" y="0"/>
                  </a:cubicBezTo>
                  <a:lnTo>
                    <a:pt x="6763" y="0"/>
                  </a:lnTo>
                  <a:cubicBezTo>
                    <a:pt x="5650" y="226"/>
                    <a:pt x="4517" y="339"/>
                    <a:pt x="3384" y="339"/>
                  </a:cubicBezTo>
                  <a:cubicBezTo>
                    <a:pt x="2251" y="339"/>
                    <a:pt x="1117" y="22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5" name="Google Shape;7065;p82"/>
          <p:cNvGrpSpPr/>
          <p:nvPr/>
        </p:nvGrpSpPr>
        <p:grpSpPr>
          <a:xfrm>
            <a:off x="3014250" y="3682271"/>
            <a:ext cx="391092" cy="371940"/>
            <a:chOff x="3014250" y="3682271"/>
            <a:chExt cx="391092" cy="371940"/>
          </a:xfrm>
        </p:grpSpPr>
        <p:sp>
          <p:nvSpPr>
            <p:cNvPr id="7066" name="Google Shape;7066;p82"/>
            <p:cNvSpPr/>
            <p:nvPr/>
          </p:nvSpPr>
          <p:spPr>
            <a:xfrm>
              <a:off x="3014250" y="3682271"/>
              <a:ext cx="386521" cy="371940"/>
            </a:xfrm>
            <a:custGeom>
              <a:avLst/>
              <a:gdLst/>
              <a:ahLst/>
              <a:cxnLst/>
              <a:rect l="l" t="t" r="r" b="b"/>
              <a:pathLst>
                <a:path w="14712" h="14157" extrusionOk="0">
                  <a:moveTo>
                    <a:pt x="7637" y="1"/>
                  </a:moveTo>
                  <a:cubicBezTo>
                    <a:pt x="4772" y="1"/>
                    <a:pt x="2192" y="1728"/>
                    <a:pt x="1096" y="4371"/>
                  </a:cubicBezTo>
                  <a:cubicBezTo>
                    <a:pt x="0" y="7013"/>
                    <a:pt x="611" y="10058"/>
                    <a:pt x="2629" y="12084"/>
                  </a:cubicBezTo>
                  <a:cubicBezTo>
                    <a:pt x="3983" y="13438"/>
                    <a:pt x="5793" y="14156"/>
                    <a:pt x="7634" y="14156"/>
                  </a:cubicBezTo>
                  <a:cubicBezTo>
                    <a:pt x="8546" y="14156"/>
                    <a:pt x="9466" y="13980"/>
                    <a:pt x="10342" y="13617"/>
                  </a:cubicBezTo>
                  <a:cubicBezTo>
                    <a:pt x="12985" y="12521"/>
                    <a:pt x="14712" y="9940"/>
                    <a:pt x="14712" y="7083"/>
                  </a:cubicBezTo>
                  <a:cubicBezTo>
                    <a:pt x="14712" y="3171"/>
                    <a:pt x="11542" y="8"/>
                    <a:pt x="763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82"/>
            <p:cNvSpPr/>
            <p:nvPr/>
          </p:nvSpPr>
          <p:spPr>
            <a:xfrm>
              <a:off x="3028279" y="3694567"/>
              <a:ext cx="377063" cy="347480"/>
            </a:xfrm>
            <a:custGeom>
              <a:avLst/>
              <a:gdLst/>
              <a:ahLst/>
              <a:cxnLst/>
              <a:rect l="l" t="t" r="r" b="b"/>
              <a:pathLst>
                <a:path w="14352" h="13226" extrusionOk="0">
                  <a:moveTo>
                    <a:pt x="7099" y="0"/>
                  </a:moveTo>
                  <a:cubicBezTo>
                    <a:pt x="6251" y="0"/>
                    <a:pt x="5393" y="163"/>
                    <a:pt x="4571" y="504"/>
                  </a:cubicBezTo>
                  <a:cubicBezTo>
                    <a:pt x="1658" y="1711"/>
                    <a:pt x="0" y="4811"/>
                    <a:pt x="618" y="7905"/>
                  </a:cubicBezTo>
                  <a:cubicBezTo>
                    <a:pt x="1228" y="10998"/>
                    <a:pt x="3947" y="13225"/>
                    <a:pt x="7103" y="13225"/>
                  </a:cubicBezTo>
                  <a:cubicBezTo>
                    <a:pt x="7111" y="13225"/>
                    <a:pt x="7120" y="13225"/>
                    <a:pt x="7129" y="13225"/>
                  </a:cubicBezTo>
                  <a:cubicBezTo>
                    <a:pt x="8874" y="13225"/>
                    <a:pt x="10542" y="12525"/>
                    <a:pt x="11778" y="11290"/>
                  </a:cubicBezTo>
                  <a:cubicBezTo>
                    <a:pt x="14011" y="9056"/>
                    <a:pt x="14351" y="5560"/>
                    <a:pt x="12603" y="2939"/>
                  </a:cubicBezTo>
                  <a:cubicBezTo>
                    <a:pt x="11344" y="1057"/>
                    <a:pt x="9255" y="0"/>
                    <a:pt x="709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82"/>
            <p:cNvSpPr/>
            <p:nvPr/>
          </p:nvSpPr>
          <p:spPr>
            <a:xfrm>
              <a:off x="3144167" y="3741332"/>
              <a:ext cx="141267" cy="253871"/>
            </a:xfrm>
            <a:custGeom>
              <a:avLst/>
              <a:gdLst/>
              <a:ahLst/>
              <a:cxnLst/>
              <a:rect l="l" t="t" r="r" b="b"/>
              <a:pathLst>
                <a:path w="5377" h="9663" extrusionOk="0">
                  <a:moveTo>
                    <a:pt x="2588" y="0"/>
                  </a:moveTo>
                  <a:cubicBezTo>
                    <a:pt x="812" y="0"/>
                    <a:pt x="1" y="1048"/>
                    <a:pt x="1" y="1755"/>
                  </a:cubicBezTo>
                  <a:cubicBezTo>
                    <a:pt x="1" y="2268"/>
                    <a:pt x="438" y="2504"/>
                    <a:pt x="791" y="2504"/>
                  </a:cubicBezTo>
                  <a:cubicBezTo>
                    <a:pt x="1499" y="2504"/>
                    <a:pt x="1208" y="1492"/>
                    <a:pt x="2546" y="1492"/>
                  </a:cubicBezTo>
                  <a:cubicBezTo>
                    <a:pt x="3205" y="1492"/>
                    <a:pt x="3725" y="1776"/>
                    <a:pt x="3725" y="2386"/>
                  </a:cubicBezTo>
                  <a:cubicBezTo>
                    <a:pt x="3725" y="3094"/>
                    <a:pt x="2990" y="3503"/>
                    <a:pt x="2560" y="3871"/>
                  </a:cubicBezTo>
                  <a:cubicBezTo>
                    <a:pt x="2179" y="4197"/>
                    <a:pt x="1679" y="4738"/>
                    <a:pt x="1679" y="5861"/>
                  </a:cubicBezTo>
                  <a:cubicBezTo>
                    <a:pt x="1679" y="6541"/>
                    <a:pt x="1860" y="6742"/>
                    <a:pt x="2401" y="6742"/>
                  </a:cubicBezTo>
                  <a:cubicBezTo>
                    <a:pt x="3046" y="6742"/>
                    <a:pt x="3177" y="6451"/>
                    <a:pt x="3177" y="6201"/>
                  </a:cubicBezTo>
                  <a:cubicBezTo>
                    <a:pt x="3177" y="5515"/>
                    <a:pt x="3184" y="5126"/>
                    <a:pt x="3906" y="4564"/>
                  </a:cubicBezTo>
                  <a:cubicBezTo>
                    <a:pt x="4266" y="4287"/>
                    <a:pt x="5376" y="3406"/>
                    <a:pt x="5376" y="2164"/>
                  </a:cubicBezTo>
                  <a:cubicBezTo>
                    <a:pt x="5376" y="930"/>
                    <a:pt x="4266" y="0"/>
                    <a:pt x="2588" y="0"/>
                  </a:cubicBezTo>
                  <a:close/>
                  <a:moveTo>
                    <a:pt x="2414" y="7644"/>
                  </a:moveTo>
                  <a:cubicBezTo>
                    <a:pt x="1860" y="7644"/>
                    <a:pt x="1402" y="8095"/>
                    <a:pt x="1402" y="8657"/>
                  </a:cubicBezTo>
                  <a:cubicBezTo>
                    <a:pt x="1402" y="9212"/>
                    <a:pt x="1860" y="9662"/>
                    <a:pt x="2414" y="9662"/>
                  </a:cubicBezTo>
                  <a:cubicBezTo>
                    <a:pt x="2969" y="9655"/>
                    <a:pt x="3420" y="9212"/>
                    <a:pt x="3427" y="8657"/>
                  </a:cubicBezTo>
                  <a:cubicBezTo>
                    <a:pt x="3420" y="8102"/>
                    <a:pt x="2969" y="7651"/>
                    <a:pt x="2414" y="7644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9" name="Google Shape;7069;p82"/>
          <p:cNvGrpSpPr/>
          <p:nvPr/>
        </p:nvGrpSpPr>
        <p:grpSpPr>
          <a:xfrm>
            <a:off x="3569125" y="3702947"/>
            <a:ext cx="388728" cy="330692"/>
            <a:chOff x="3569125" y="3702947"/>
            <a:chExt cx="388728" cy="330692"/>
          </a:xfrm>
        </p:grpSpPr>
        <p:sp>
          <p:nvSpPr>
            <p:cNvPr id="7070" name="Google Shape;7070;p82"/>
            <p:cNvSpPr/>
            <p:nvPr/>
          </p:nvSpPr>
          <p:spPr>
            <a:xfrm>
              <a:off x="3569125" y="3702947"/>
              <a:ext cx="388728" cy="330692"/>
            </a:xfrm>
            <a:custGeom>
              <a:avLst/>
              <a:gdLst/>
              <a:ahLst/>
              <a:cxnLst/>
              <a:rect l="l" t="t" r="r" b="b"/>
              <a:pathLst>
                <a:path w="14796" h="12587" extrusionOk="0">
                  <a:moveTo>
                    <a:pt x="7402" y="0"/>
                  </a:moveTo>
                  <a:cubicBezTo>
                    <a:pt x="6946" y="0"/>
                    <a:pt x="6490" y="226"/>
                    <a:pt x="6230" y="677"/>
                  </a:cubicBezTo>
                  <a:lnTo>
                    <a:pt x="521" y="10555"/>
                  </a:lnTo>
                  <a:cubicBezTo>
                    <a:pt x="1" y="11456"/>
                    <a:pt x="653" y="12587"/>
                    <a:pt x="1693" y="12587"/>
                  </a:cubicBezTo>
                  <a:lnTo>
                    <a:pt x="13103" y="12587"/>
                  </a:lnTo>
                  <a:cubicBezTo>
                    <a:pt x="14144" y="12587"/>
                    <a:pt x="14796" y="11456"/>
                    <a:pt x="14275" y="10555"/>
                  </a:cubicBezTo>
                  <a:lnTo>
                    <a:pt x="8574" y="671"/>
                  </a:lnTo>
                  <a:cubicBezTo>
                    <a:pt x="8311" y="224"/>
                    <a:pt x="7856" y="0"/>
                    <a:pt x="740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82"/>
            <p:cNvSpPr/>
            <p:nvPr/>
          </p:nvSpPr>
          <p:spPr>
            <a:xfrm>
              <a:off x="3607036" y="3733135"/>
              <a:ext cx="313089" cy="270265"/>
            </a:xfrm>
            <a:custGeom>
              <a:avLst/>
              <a:gdLst/>
              <a:ahLst/>
              <a:cxnLst/>
              <a:rect l="l" t="t" r="r" b="b"/>
              <a:pathLst>
                <a:path w="11917" h="10287" extrusionOk="0">
                  <a:moveTo>
                    <a:pt x="5959" y="0"/>
                  </a:moveTo>
                  <a:cubicBezTo>
                    <a:pt x="5891" y="0"/>
                    <a:pt x="5823" y="35"/>
                    <a:pt x="5785" y="104"/>
                  </a:cubicBezTo>
                  <a:lnTo>
                    <a:pt x="77" y="9981"/>
                  </a:lnTo>
                  <a:cubicBezTo>
                    <a:pt x="1" y="10120"/>
                    <a:pt x="98" y="10286"/>
                    <a:pt x="250" y="10286"/>
                  </a:cubicBezTo>
                  <a:lnTo>
                    <a:pt x="11667" y="10286"/>
                  </a:lnTo>
                  <a:cubicBezTo>
                    <a:pt x="11820" y="10286"/>
                    <a:pt x="11917" y="10120"/>
                    <a:pt x="11841" y="9981"/>
                  </a:cubicBezTo>
                  <a:lnTo>
                    <a:pt x="6132" y="104"/>
                  </a:lnTo>
                  <a:cubicBezTo>
                    <a:pt x="6094" y="35"/>
                    <a:pt x="6026" y="0"/>
                    <a:pt x="595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82"/>
            <p:cNvSpPr/>
            <p:nvPr/>
          </p:nvSpPr>
          <p:spPr>
            <a:xfrm>
              <a:off x="3731489" y="3930126"/>
              <a:ext cx="55987" cy="47816"/>
            </a:xfrm>
            <a:custGeom>
              <a:avLst/>
              <a:gdLst/>
              <a:ahLst/>
              <a:cxnLst/>
              <a:rect l="l" t="t" r="r" b="b"/>
              <a:pathLst>
                <a:path w="2131" h="1820" extrusionOk="0">
                  <a:moveTo>
                    <a:pt x="1215" y="0"/>
                  </a:moveTo>
                  <a:cubicBezTo>
                    <a:pt x="410" y="0"/>
                    <a:pt x="1" y="978"/>
                    <a:pt x="577" y="1554"/>
                  </a:cubicBezTo>
                  <a:cubicBezTo>
                    <a:pt x="760" y="1738"/>
                    <a:pt x="988" y="1820"/>
                    <a:pt x="1211" y="1820"/>
                  </a:cubicBezTo>
                  <a:cubicBezTo>
                    <a:pt x="1679" y="1820"/>
                    <a:pt x="2130" y="1458"/>
                    <a:pt x="2130" y="909"/>
                  </a:cubicBezTo>
                  <a:cubicBezTo>
                    <a:pt x="2130" y="409"/>
                    <a:pt x="1721" y="0"/>
                    <a:pt x="12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82"/>
            <p:cNvSpPr/>
            <p:nvPr/>
          </p:nvSpPr>
          <p:spPr>
            <a:xfrm>
              <a:off x="3742812" y="3798185"/>
              <a:ext cx="41379" cy="112446"/>
            </a:xfrm>
            <a:custGeom>
              <a:avLst/>
              <a:gdLst/>
              <a:ahLst/>
              <a:cxnLst/>
              <a:rect l="l" t="t" r="r" b="b"/>
              <a:pathLst>
                <a:path w="1575" h="4280" extrusionOk="0">
                  <a:moveTo>
                    <a:pt x="534" y="0"/>
                  </a:moveTo>
                  <a:cubicBezTo>
                    <a:pt x="236" y="0"/>
                    <a:pt x="0" y="236"/>
                    <a:pt x="0" y="534"/>
                  </a:cubicBezTo>
                  <a:lnTo>
                    <a:pt x="0" y="3746"/>
                  </a:lnTo>
                  <a:cubicBezTo>
                    <a:pt x="0" y="4037"/>
                    <a:pt x="236" y="4280"/>
                    <a:pt x="534" y="4280"/>
                  </a:cubicBezTo>
                  <a:lnTo>
                    <a:pt x="1040" y="4280"/>
                  </a:lnTo>
                  <a:cubicBezTo>
                    <a:pt x="1339" y="4280"/>
                    <a:pt x="1575" y="4037"/>
                    <a:pt x="1575" y="3746"/>
                  </a:cubicBezTo>
                  <a:lnTo>
                    <a:pt x="1575" y="534"/>
                  </a:lnTo>
                  <a:cubicBezTo>
                    <a:pt x="1575" y="236"/>
                    <a:pt x="1339" y="0"/>
                    <a:pt x="104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4" name="Google Shape;7074;p82"/>
          <p:cNvGrpSpPr/>
          <p:nvPr/>
        </p:nvGrpSpPr>
        <p:grpSpPr>
          <a:xfrm>
            <a:off x="4111994" y="3682455"/>
            <a:ext cx="387992" cy="371625"/>
            <a:chOff x="4111994" y="3682455"/>
            <a:chExt cx="387992" cy="371625"/>
          </a:xfrm>
        </p:grpSpPr>
        <p:sp>
          <p:nvSpPr>
            <p:cNvPr id="7075" name="Google Shape;7075;p82"/>
            <p:cNvSpPr/>
            <p:nvPr/>
          </p:nvSpPr>
          <p:spPr>
            <a:xfrm>
              <a:off x="4111994" y="3682455"/>
              <a:ext cx="386179" cy="371572"/>
            </a:xfrm>
            <a:custGeom>
              <a:avLst/>
              <a:gdLst/>
              <a:ahLst/>
              <a:cxnLst/>
              <a:rect l="l" t="t" r="r" b="b"/>
              <a:pathLst>
                <a:path w="14699" h="14143" extrusionOk="0">
                  <a:moveTo>
                    <a:pt x="7623" y="1546"/>
                  </a:moveTo>
                  <a:cubicBezTo>
                    <a:pt x="9044" y="1546"/>
                    <a:pt x="10458" y="2093"/>
                    <a:pt x="11529" y="3164"/>
                  </a:cubicBezTo>
                  <a:cubicBezTo>
                    <a:pt x="13485" y="5113"/>
                    <a:pt x="13700" y="8199"/>
                    <a:pt x="12035" y="10398"/>
                  </a:cubicBezTo>
                  <a:lnTo>
                    <a:pt x="12028" y="10398"/>
                  </a:lnTo>
                  <a:lnTo>
                    <a:pt x="4294" y="2664"/>
                  </a:lnTo>
                  <a:cubicBezTo>
                    <a:pt x="5285" y="1914"/>
                    <a:pt x="6456" y="1546"/>
                    <a:pt x="7623" y="1546"/>
                  </a:cubicBezTo>
                  <a:close/>
                  <a:moveTo>
                    <a:pt x="3198" y="3760"/>
                  </a:moveTo>
                  <a:lnTo>
                    <a:pt x="10932" y="11494"/>
                  </a:lnTo>
                  <a:cubicBezTo>
                    <a:pt x="9959" y="12225"/>
                    <a:pt x="8794" y="12598"/>
                    <a:pt x="7620" y="12598"/>
                  </a:cubicBezTo>
                  <a:cubicBezTo>
                    <a:pt x="6777" y="12598"/>
                    <a:pt x="5930" y="12406"/>
                    <a:pt x="5147" y="12014"/>
                  </a:cubicBezTo>
                  <a:cubicBezTo>
                    <a:pt x="3275" y="11078"/>
                    <a:pt x="2096" y="9164"/>
                    <a:pt x="2089" y="7070"/>
                  </a:cubicBezTo>
                  <a:lnTo>
                    <a:pt x="2089" y="7070"/>
                  </a:lnTo>
                  <a:cubicBezTo>
                    <a:pt x="2090" y="5872"/>
                    <a:pt x="2478" y="4716"/>
                    <a:pt x="3198" y="3760"/>
                  </a:cubicBezTo>
                  <a:close/>
                  <a:moveTo>
                    <a:pt x="7617" y="1"/>
                  </a:moveTo>
                  <a:cubicBezTo>
                    <a:pt x="4759" y="8"/>
                    <a:pt x="2186" y="1728"/>
                    <a:pt x="1090" y="4371"/>
                  </a:cubicBezTo>
                  <a:cubicBezTo>
                    <a:pt x="1" y="7013"/>
                    <a:pt x="604" y="10051"/>
                    <a:pt x="2630" y="12077"/>
                  </a:cubicBezTo>
                  <a:cubicBezTo>
                    <a:pt x="3979" y="13426"/>
                    <a:pt x="5786" y="14143"/>
                    <a:pt x="7626" y="14143"/>
                  </a:cubicBezTo>
                  <a:cubicBezTo>
                    <a:pt x="8538" y="14143"/>
                    <a:pt x="9459" y="13966"/>
                    <a:pt x="10336" y="13603"/>
                  </a:cubicBezTo>
                  <a:cubicBezTo>
                    <a:pt x="12971" y="12507"/>
                    <a:pt x="14692" y="9933"/>
                    <a:pt x="14698" y="7076"/>
                  </a:cubicBezTo>
                  <a:cubicBezTo>
                    <a:pt x="14692" y="3164"/>
                    <a:pt x="11529" y="1"/>
                    <a:pt x="7617" y="1"/>
                  </a:cubicBez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82"/>
            <p:cNvSpPr/>
            <p:nvPr/>
          </p:nvSpPr>
          <p:spPr>
            <a:xfrm>
              <a:off x="4301156" y="3682455"/>
              <a:ext cx="198830" cy="371625"/>
            </a:xfrm>
            <a:custGeom>
              <a:avLst/>
              <a:gdLst/>
              <a:ahLst/>
              <a:cxnLst/>
              <a:rect l="l" t="t" r="r" b="b"/>
              <a:pathLst>
                <a:path w="7568" h="14145" extrusionOk="0">
                  <a:moveTo>
                    <a:pt x="493" y="0"/>
                  </a:moveTo>
                  <a:cubicBezTo>
                    <a:pt x="468" y="0"/>
                    <a:pt x="442" y="1"/>
                    <a:pt x="417" y="1"/>
                  </a:cubicBezTo>
                  <a:cubicBezTo>
                    <a:pt x="278" y="1"/>
                    <a:pt x="139" y="8"/>
                    <a:pt x="0" y="15"/>
                  </a:cubicBezTo>
                  <a:cubicBezTo>
                    <a:pt x="3739" y="230"/>
                    <a:pt x="6666" y="3323"/>
                    <a:pt x="6666" y="7076"/>
                  </a:cubicBezTo>
                  <a:cubicBezTo>
                    <a:pt x="6666" y="10821"/>
                    <a:pt x="3739" y="13915"/>
                    <a:pt x="0" y="14130"/>
                  </a:cubicBezTo>
                  <a:cubicBezTo>
                    <a:pt x="139" y="14137"/>
                    <a:pt x="278" y="14144"/>
                    <a:pt x="417" y="14144"/>
                  </a:cubicBezTo>
                  <a:cubicBezTo>
                    <a:pt x="442" y="14144"/>
                    <a:pt x="468" y="14144"/>
                    <a:pt x="493" y="14144"/>
                  </a:cubicBezTo>
                  <a:cubicBezTo>
                    <a:pt x="4398" y="14144"/>
                    <a:pt x="7568" y="10983"/>
                    <a:pt x="7568" y="7076"/>
                  </a:cubicBezTo>
                  <a:cubicBezTo>
                    <a:pt x="7568" y="3162"/>
                    <a:pt x="4398" y="0"/>
                    <a:pt x="493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7" name="Google Shape;7077;p82"/>
          <p:cNvGrpSpPr/>
          <p:nvPr/>
        </p:nvGrpSpPr>
        <p:grpSpPr>
          <a:xfrm>
            <a:off x="4674908" y="3682271"/>
            <a:ext cx="371966" cy="371966"/>
            <a:chOff x="4674908" y="3682271"/>
            <a:chExt cx="371966" cy="371966"/>
          </a:xfrm>
        </p:grpSpPr>
        <p:sp>
          <p:nvSpPr>
            <p:cNvPr id="7078" name="Google Shape;7078;p82"/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82"/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82"/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82"/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2" name="Google Shape;7082;p82"/>
          <p:cNvGrpSpPr/>
          <p:nvPr/>
        </p:nvGrpSpPr>
        <p:grpSpPr>
          <a:xfrm>
            <a:off x="5223609" y="3731112"/>
            <a:ext cx="371782" cy="274285"/>
            <a:chOff x="5223609" y="3731112"/>
            <a:chExt cx="371782" cy="274285"/>
          </a:xfrm>
        </p:grpSpPr>
        <p:sp>
          <p:nvSpPr>
            <p:cNvPr id="7083" name="Google Shape;7083;p82"/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rgbClr val="9FA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82"/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85" name="Google Shape;7085;p82"/>
          <p:cNvSpPr/>
          <p:nvPr/>
        </p:nvSpPr>
        <p:spPr>
          <a:xfrm>
            <a:off x="5812218" y="3723834"/>
            <a:ext cx="291966" cy="289050"/>
          </a:xfrm>
          <a:custGeom>
            <a:avLst/>
            <a:gdLst/>
            <a:ahLst/>
            <a:cxnLst/>
            <a:rect l="l" t="t" r="r" b="b"/>
            <a:pathLst>
              <a:path w="11113" h="11002" extrusionOk="0">
                <a:moveTo>
                  <a:pt x="2619" y="0"/>
                </a:moveTo>
                <a:cubicBezTo>
                  <a:pt x="2492" y="0"/>
                  <a:pt x="2366" y="49"/>
                  <a:pt x="2268" y="146"/>
                </a:cubicBezTo>
                <a:lnTo>
                  <a:pt x="201" y="2213"/>
                </a:lnTo>
                <a:cubicBezTo>
                  <a:pt x="7" y="2407"/>
                  <a:pt x="7" y="2719"/>
                  <a:pt x="201" y="2914"/>
                </a:cubicBezTo>
                <a:lnTo>
                  <a:pt x="2782" y="5501"/>
                </a:lnTo>
                <a:lnTo>
                  <a:pt x="195" y="8081"/>
                </a:lnTo>
                <a:cubicBezTo>
                  <a:pt x="0" y="8275"/>
                  <a:pt x="0" y="8587"/>
                  <a:pt x="195" y="8782"/>
                </a:cubicBezTo>
                <a:lnTo>
                  <a:pt x="2268" y="10856"/>
                </a:lnTo>
                <a:cubicBezTo>
                  <a:pt x="2366" y="10953"/>
                  <a:pt x="2492" y="11001"/>
                  <a:pt x="2619" y="11001"/>
                </a:cubicBezTo>
                <a:cubicBezTo>
                  <a:pt x="2745" y="11001"/>
                  <a:pt x="2872" y="10953"/>
                  <a:pt x="2969" y="10856"/>
                </a:cubicBezTo>
                <a:lnTo>
                  <a:pt x="5556" y="8268"/>
                </a:lnTo>
                <a:lnTo>
                  <a:pt x="8143" y="10856"/>
                </a:lnTo>
                <a:cubicBezTo>
                  <a:pt x="8241" y="10953"/>
                  <a:pt x="8367" y="11001"/>
                  <a:pt x="8494" y="11001"/>
                </a:cubicBezTo>
                <a:cubicBezTo>
                  <a:pt x="8620" y="11001"/>
                  <a:pt x="8747" y="10953"/>
                  <a:pt x="8844" y="10856"/>
                </a:cubicBezTo>
                <a:lnTo>
                  <a:pt x="10911" y="8789"/>
                </a:lnTo>
                <a:cubicBezTo>
                  <a:pt x="11105" y="8594"/>
                  <a:pt x="11105" y="8275"/>
                  <a:pt x="10911" y="8081"/>
                </a:cubicBezTo>
                <a:lnTo>
                  <a:pt x="8331" y="5501"/>
                </a:lnTo>
                <a:lnTo>
                  <a:pt x="10918" y="2914"/>
                </a:lnTo>
                <a:cubicBezTo>
                  <a:pt x="11112" y="2719"/>
                  <a:pt x="11112" y="2407"/>
                  <a:pt x="10918" y="2213"/>
                </a:cubicBezTo>
                <a:lnTo>
                  <a:pt x="8844" y="146"/>
                </a:lnTo>
                <a:cubicBezTo>
                  <a:pt x="8747" y="49"/>
                  <a:pt x="8620" y="0"/>
                  <a:pt x="8494" y="0"/>
                </a:cubicBezTo>
                <a:cubicBezTo>
                  <a:pt x="8367" y="0"/>
                  <a:pt x="8241" y="49"/>
                  <a:pt x="8143" y="146"/>
                </a:cubicBezTo>
                <a:lnTo>
                  <a:pt x="5556" y="2726"/>
                </a:lnTo>
                <a:lnTo>
                  <a:pt x="2969" y="146"/>
                </a:lnTo>
                <a:cubicBezTo>
                  <a:pt x="2872" y="49"/>
                  <a:pt x="2745" y="0"/>
                  <a:pt x="2619" y="0"/>
                </a:cubicBezTo>
                <a:close/>
              </a:path>
            </a:pathLst>
          </a:custGeom>
          <a:solidFill>
            <a:srgbClr val="96A4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86" name="Google Shape;7086;p82"/>
          <p:cNvGrpSpPr/>
          <p:nvPr/>
        </p:nvGrpSpPr>
        <p:grpSpPr>
          <a:xfrm>
            <a:off x="6319908" y="3696721"/>
            <a:ext cx="373963" cy="343119"/>
            <a:chOff x="6319908" y="3696721"/>
            <a:chExt cx="373963" cy="343119"/>
          </a:xfrm>
        </p:grpSpPr>
        <p:sp>
          <p:nvSpPr>
            <p:cNvPr id="7087" name="Google Shape;7087;p82"/>
            <p:cNvSpPr/>
            <p:nvPr/>
          </p:nvSpPr>
          <p:spPr>
            <a:xfrm>
              <a:off x="6378049" y="3745325"/>
              <a:ext cx="48315" cy="66180"/>
            </a:xfrm>
            <a:custGeom>
              <a:avLst/>
              <a:gdLst/>
              <a:ahLst/>
              <a:cxnLst/>
              <a:rect l="l" t="t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rgbClr val="B7C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82"/>
            <p:cNvSpPr/>
            <p:nvPr/>
          </p:nvSpPr>
          <p:spPr>
            <a:xfrm>
              <a:off x="6401195" y="3745325"/>
              <a:ext cx="25169" cy="46135"/>
            </a:xfrm>
            <a:custGeom>
              <a:avLst/>
              <a:gdLst/>
              <a:ahLst/>
              <a:cxnLst/>
              <a:rect l="l" t="t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9FA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82"/>
            <p:cNvSpPr/>
            <p:nvPr/>
          </p:nvSpPr>
          <p:spPr>
            <a:xfrm>
              <a:off x="6366016" y="3736813"/>
              <a:ext cx="281562" cy="303027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82"/>
            <p:cNvSpPr/>
            <p:nvPr/>
          </p:nvSpPr>
          <p:spPr>
            <a:xfrm>
              <a:off x="6493753" y="3736813"/>
              <a:ext cx="153825" cy="303027"/>
            </a:xfrm>
            <a:custGeom>
              <a:avLst/>
              <a:gdLst/>
              <a:ahLst/>
              <a:cxnLst/>
              <a:rect l="l" t="t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82"/>
            <p:cNvSpPr/>
            <p:nvPr/>
          </p:nvSpPr>
          <p:spPr>
            <a:xfrm>
              <a:off x="6366200" y="3726750"/>
              <a:ext cx="70174" cy="22069"/>
            </a:xfrm>
            <a:custGeom>
              <a:avLst/>
              <a:gdLst/>
              <a:ahLst/>
              <a:cxnLst/>
              <a:rect l="l" t="t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82"/>
            <p:cNvSpPr/>
            <p:nvPr/>
          </p:nvSpPr>
          <p:spPr>
            <a:xfrm>
              <a:off x="6467691" y="3889298"/>
              <a:ext cx="85123" cy="150541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82"/>
            <p:cNvSpPr/>
            <p:nvPr/>
          </p:nvSpPr>
          <p:spPr>
            <a:xfrm>
              <a:off x="6519632" y="3889298"/>
              <a:ext cx="33182" cy="150541"/>
            </a:xfrm>
            <a:custGeom>
              <a:avLst/>
              <a:gdLst/>
              <a:ahLst/>
              <a:cxnLst/>
              <a:rect l="l" t="t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rgbClr val="223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82"/>
            <p:cNvSpPr/>
            <p:nvPr/>
          </p:nvSpPr>
          <p:spPr>
            <a:xfrm>
              <a:off x="6319908" y="3696721"/>
              <a:ext cx="373963" cy="16509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rgbClr val="87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82"/>
            <p:cNvSpPr/>
            <p:nvPr/>
          </p:nvSpPr>
          <p:spPr>
            <a:xfrm>
              <a:off x="6411021" y="3726750"/>
              <a:ext cx="25353" cy="22253"/>
            </a:xfrm>
            <a:custGeom>
              <a:avLst/>
              <a:gdLst/>
              <a:ahLst/>
              <a:cxnLst/>
              <a:rect l="l" t="t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rgbClr val="223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6" name="Google Shape;7096;p82"/>
          <p:cNvGrpSpPr/>
          <p:nvPr/>
        </p:nvGrpSpPr>
        <p:grpSpPr>
          <a:xfrm>
            <a:off x="6871342" y="3740044"/>
            <a:ext cx="371966" cy="256420"/>
            <a:chOff x="6871342" y="3740044"/>
            <a:chExt cx="371966" cy="256420"/>
          </a:xfrm>
        </p:grpSpPr>
        <p:sp>
          <p:nvSpPr>
            <p:cNvPr id="7097" name="Google Shape;7097;p82"/>
            <p:cNvSpPr/>
            <p:nvPr/>
          </p:nvSpPr>
          <p:spPr>
            <a:xfrm>
              <a:off x="6871342" y="3816944"/>
              <a:ext cx="371966" cy="179520"/>
            </a:xfrm>
            <a:custGeom>
              <a:avLst/>
              <a:gdLst/>
              <a:ahLst/>
              <a:cxnLst/>
              <a:rect l="l" t="t" r="r" b="b"/>
              <a:pathLst>
                <a:path w="14158" h="6833" extrusionOk="0">
                  <a:moveTo>
                    <a:pt x="0" y="1"/>
                  </a:moveTo>
                  <a:lnTo>
                    <a:pt x="0" y="6590"/>
                  </a:lnTo>
                  <a:cubicBezTo>
                    <a:pt x="0" y="6722"/>
                    <a:pt x="111" y="6833"/>
                    <a:pt x="250" y="6833"/>
                  </a:cubicBezTo>
                  <a:lnTo>
                    <a:pt x="13907" y="6833"/>
                  </a:lnTo>
                  <a:cubicBezTo>
                    <a:pt x="14046" y="6833"/>
                    <a:pt x="14157" y="6722"/>
                    <a:pt x="14157" y="6590"/>
                  </a:cubicBezTo>
                  <a:lnTo>
                    <a:pt x="14157" y="1"/>
                  </a:lnTo>
                  <a:close/>
                </a:path>
              </a:pathLst>
            </a:custGeom>
            <a:solidFill>
              <a:srgbClr val="CB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82"/>
            <p:cNvSpPr/>
            <p:nvPr/>
          </p:nvSpPr>
          <p:spPr>
            <a:xfrm>
              <a:off x="6871342" y="3740044"/>
              <a:ext cx="371966" cy="179520"/>
            </a:xfrm>
            <a:custGeom>
              <a:avLst/>
              <a:gdLst/>
              <a:ahLst/>
              <a:cxnLst/>
              <a:rect l="l" t="t" r="r" b="b"/>
              <a:pathLst>
                <a:path w="14158" h="6833" extrusionOk="0">
                  <a:moveTo>
                    <a:pt x="250" y="1"/>
                  </a:moveTo>
                  <a:cubicBezTo>
                    <a:pt x="111" y="1"/>
                    <a:pt x="0" y="112"/>
                    <a:pt x="0" y="243"/>
                  </a:cubicBezTo>
                  <a:lnTo>
                    <a:pt x="0" y="6590"/>
                  </a:lnTo>
                  <a:cubicBezTo>
                    <a:pt x="0" y="6722"/>
                    <a:pt x="111" y="6833"/>
                    <a:pt x="250" y="6833"/>
                  </a:cubicBezTo>
                  <a:lnTo>
                    <a:pt x="13907" y="6833"/>
                  </a:lnTo>
                  <a:cubicBezTo>
                    <a:pt x="14046" y="6833"/>
                    <a:pt x="14157" y="6722"/>
                    <a:pt x="14157" y="6590"/>
                  </a:cubicBezTo>
                  <a:lnTo>
                    <a:pt x="14157" y="243"/>
                  </a:lnTo>
                  <a:cubicBezTo>
                    <a:pt x="14157" y="112"/>
                    <a:pt x="14046" y="1"/>
                    <a:pt x="13907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82"/>
            <p:cNvSpPr/>
            <p:nvPr/>
          </p:nvSpPr>
          <p:spPr>
            <a:xfrm>
              <a:off x="6890652" y="3759355"/>
              <a:ext cx="333319" cy="140899"/>
            </a:xfrm>
            <a:custGeom>
              <a:avLst/>
              <a:gdLst/>
              <a:ahLst/>
              <a:cxnLst/>
              <a:rect l="l" t="t" r="r" b="b"/>
              <a:pathLst>
                <a:path w="12687" h="5363" extrusionOk="0">
                  <a:moveTo>
                    <a:pt x="3796" y="486"/>
                  </a:moveTo>
                  <a:cubicBezTo>
                    <a:pt x="3888" y="486"/>
                    <a:pt x="3939" y="606"/>
                    <a:pt x="3878" y="681"/>
                  </a:cubicBezTo>
                  <a:cubicBezTo>
                    <a:pt x="2935" y="1846"/>
                    <a:pt x="2935" y="3518"/>
                    <a:pt x="3878" y="4676"/>
                  </a:cubicBezTo>
                  <a:cubicBezTo>
                    <a:pt x="3940" y="4759"/>
                    <a:pt x="3885" y="4877"/>
                    <a:pt x="3788" y="4877"/>
                  </a:cubicBezTo>
                  <a:lnTo>
                    <a:pt x="1443" y="4877"/>
                  </a:lnTo>
                  <a:cubicBezTo>
                    <a:pt x="1346" y="4398"/>
                    <a:pt x="972" y="4024"/>
                    <a:pt x="493" y="3927"/>
                  </a:cubicBezTo>
                  <a:lnTo>
                    <a:pt x="493" y="1437"/>
                  </a:lnTo>
                  <a:cubicBezTo>
                    <a:pt x="972" y="1340"/>
                    <a:pt x="1346" y="965"/>
                    <a:pt x="1443" y="486"/>
                  </a:cubicBezTo>
                  <a:lnTo>
                    <a:pt x="3788" y="486"/>
                  </a:lnTo>
                  <a:cubicBezTo>
                    <a:pt x="3790" y="486"/>
                    <a:pt x="3793" y="486"/>
                    <a:pt x="3796" y="486"/>
                  </a:cubicBezTo>
                  <a:close/>
                  <a:moveTo>
                    <a:pt x="11251" y="486"/>
                  </a:moveTo>
                  <a:cubicBezTo>
                    <a:pt x="11348" y="972"/>
                    <a:pt x="11723" y="1347"/>
                    <a:pt x="12201" y="1444"/>
                  </a:cubicBezTo>
                  <a:lnTo>
                    <a:pt x="12201" y="3927"/>
                  </a:lnTo>
                  <a:cubicBezTo>
                    <a:pt x="11723" y="4024"/>
                    <a:pt x="11348" y="4398"/>
                    <a:pt x="11251" y="4884"/>
                  </a:cubicBezTo>
                  <a:lnTo>
                    <a:pt x="8900" y="4884"/>
                  </a:lnTo>
                  <a:cubicBezTo>
                    <a:pt x="8796" y="4884"/>
                    <a:pt x="8740" y="4766"/>
                    <a:pt x="8803" y="4683"/>
                  </a:cubicBezTo>
                  <a:cubicBezTo>
                    <a:pt x="9753" y="3518"/>
                    <a:pt x="9753" y="1853"/>
                    <a:pt x="8803" y="688"/>
                  </a:cubicBezTo>
                  <a:cubicBezTo>
                    <a:pt x="8740" y="604"/>
                    <a:pt x="8796" y="486"/>
                    <a:pt x="8900" y="486"/>
                  </a:cubicBezTo>
                  <a:close/>
                  <a:moveTo>
                    <a:pt x="1221" y="1"/>
                  </a:moveTo>
                  <a:cubicBezTo>
                    <a:pt x="1083" y="1"/>
                    <a:pt x="979" y="105"/>
                    <a:pt x="979" y="244"/>
                  </a:cubicBezTo>
                  <a:cubicBezTo>
                    <a:pt x="979" y="646"/>
                    <a:pt x="646" y="972"/>
                    <a:pt x="243" y="972"/>
                  </a:cubicBezTo>
                  <a:cubicBezTo>
                    <a:pt x="112" y="972"/>
                    <a:pt x="1" y="1083"/>
                    <a:pt x="1" y="1222"/>
                  </a:cubicBezTo>
                  <a:lnTo>
                    <a:pt x="1" y="4149"/>
                  </a:lnTo>
                  <a:cubicBezTo>
                    <a:pt x="1" y="4281"/>
                    <a:pt x="112" y="4392"/>
                    <a:pt x="243" y="4392"/>
                  </a:cubicBezTo>
                  <a:cubicBezTo>
                    <a:pt x="646" y="4392"/>
                    <a:pt x="979" y="4718"/>
                    <a:pt x="979" y="5120"/>
                  </a:cubicBezTo>
                  <a:cubicBezTo>
                    <a:pt x="979" y="5259"/>
                    <a:pt x="1083" y="5363"/>
                    <a:pt x="1221" y="5363"/>
                  </a:cubicBezTo>
                  <a:lnTo>
                    <a:pt x="11466" y="5363"/>
                  </a:lnTo>
                  <a:cubicBezTo>
                    <a:pt x="11605" y="5363"/>
                    <a:pt x="11709" y="5259"/>
                    <a:pt x="11709" y="5120"/>
                  </a:cubicBezTo>
                  <a:cubicBezTo>
                    <a:pt x="11709" y="4718"/>
                    <a:pt x="12042" y="4392"/>
                    <a:pt x="12444" y="4392"/>
                  </a:cubicBezTo>
                  <a:cubicBezTo>
                    <a:pt x="12576" y="4392"/>
                    <a:pt x="12687" y="4281"/>
                    <a:pt x="12687" y="4149"/>
                  </a:cubicBezTo>
                  <a:lnTo>
                    <a:pt x="12687" y="1222"/>
                  </a:lnTo>
                  <a:cubicBezTo>
                    <a:pt x="12687" y="1083"/>
                    <a:pt x="12576" y="972"/>
                    <a:pt x="12444" y="972"/>
                  </a:cubicBezTo>
                  <a:cubicBezTo>
                    <a:pt x="12042" y="972"/>
                    <a:pt x="11709" y="646"/>
                    <a:pt x="11709" y="244"/>
                  </a:cubicBezTo>
                  <a:cubicBezTo>
                    <a:pt x="11709" y="105"/>
                    <a:pt x="11605" y="1"/>
                    <a:pt x="11466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82"/>
            <p:cNvSpPr/>
            <p:nvPr/>
          </p:nvSpPr>
          <p:spPr>
            <a:xfrm>
              <a:off x="6986862" y="3759355"/>
              <a:ext cx="140899" cy="141083"/>
            </a:xfrm>
            <a:custGeom>
              <a:avLst/>
              <a:gdLst/>
              <a:ahLst/>
              <a:cxnLst/>
              <a:rect l="l" t="t" r="r" b="b"/>
              <a:pathLst>
                <a:path w="5363" h="5370" extrusionOk="0">
                  <a:moveTo>
                    <a:pt x="2685" y="1"/>
                  </a:moveTo>
                  <a:cubicBezTo>
                    <a:pt x="1201" y="1"/>
                    <a:pt x="1" y="1201"/>
                    <a:pt x="1" y="2685"/>
                  </a:cubicBezTo>
                  <a:cubicBezTo>
                    <a:pt x="1" y="4163"/>
                    <a:pt x="1201" y="5370"/>
                    <a:pt x="2685" y="5370"/>
                  </a:cubicBezTo>
                  <a:cubicBezTo>
                    <a:pt x="4163" y="5370"/>
                    <a:pt x="5363" y="4163"/>
                    <a:pt x="5363" y="2685"/>
                  </a:cubicBezTo>
                  <a:cubicBezTo>
                    <a:pt x="5363" y="1201"/>
                    <a:pt x="4163" y="1"/>
                    <a:pt x="2685" y="1"/>
                  </a:cubicBezTo>
                  <a:close/>
                </a:path>
              </a:pathLst>
            </a:custGeom>
            <a:solidFill>
              <a:srgbClr val="8095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82"/>
            <p:cNvSpPr/>
            <p:nvPr/>
          </p:nvSpPr>
          <p:spPr>
            <a:xfrm>
              <a:off x="7025141" y="3785023"/>
              <a:ext cx="64184" cy="89773"/>
            </a:xfrm>
            <a:custGeom>
              <a:avLst/>
              <a:gdLst/>
              <a:ahLst/>
              <a:cxnLst/>
              <a:rect l="l" t="t" r="r" b="b"/>
              <a:pathLst>
                <a:path w="2443" h="3417" extrusionOk="0">
                  <a:moveTo>
                    <a:pt x="979" y="751"/>
                  </a:moveTo>
                  <a:lnTo>
                    <a:pt x="979" y="1382"/>
                  </a:lnTo>
                  <a:cubicBezTo>
                    <a:pt x="632" y="1264"/>
                    <a:pt x="493" y="1160"/>
                    <a:pt x="493" y="1022"/>
                  </a:cubicBezTo>
                  <a:cubicBezTo>
                    <a:pt x="493" y="938"/>
                    <a:pt x="673" y="800"/>
                    <a:pt x="979" y="751"/>
                  </a:cubicBezTo>
                  <a:close/>
                  <a:moveTo>
                    <a:pt x="1471" y="2027"/>
                  </a:moveTo>
                  <a:cubicBezTo>
                    <a:pt x="1818" y="2145"/>
                    <a:pt x="1957" y="2249"/>
                    <a:pt x="1957" y="2395"/>
                  </a:cubicBezTo>
                  <a:cubicBezTo>
                    <a:pt x="1964" y="2471"/>
                    <a:pt x="1776" y="2617"/>
                    <a:pt x="1471" y="2659"/>
                  </a:cubicBezTo>
                  <a:lnTo>
                    <a:pt x="1471" y="2027"/>
                  </a:lnTo>
                  <a:close/>
                  <a:moveTo>
                    <a:pt x="1225" y="0"/>
                  </a:moveTo>
                  <a:cubicBezTo>
                    <a:pt x="1102" y="0"/>
                    <a:pt x="979" y="82"/>
                    <a:pt x="979" y="245"/>
                  </a:cubicBezTo>
                  <a:lnTo>
                    <a:pt x="979" y="259"/>
                  </a:lnTo>
                  <a:cubicBezTo>
                    <a:pt x="410" y="328"/>
                    <a:pt x="1" y="626"/>
                    <a:pt x="1" y="1022"/>
                  </a:cubicBezTo>
                  <a:cubicBezTo>
                    <a:pt x="1" y="1563"/>
                    <a:pt x="535" y="1771"/>
                    <a:pt x="979" y="1896"/>
                  </a:cubicBezTo>
                  <a:lnTo>
                    <a:pt x="979" y="2659"/>
                  </a:lnTo>
                  <a:cubicBezTo>
                    <a:pt x="673" y="2610"/>
                    <a:pt x="493" y="2471"/>
                    <a:pt x="493" y="2395"/>
                  </a:cubicBezTo>
                  <a:cubicBezTo>
                    <a:pt x="493" y="2232"/>
                    <a:pt x="370" y="2150"/>
                    <a:pt x="247" y="2150"/>
                  </a:cubicBezTo>
                  <a:cubicBezTo>
                    <a:pt x="124" y="2150"/>
                    <a:pt x="1" y="2232"/>
                    <a:pt x="1" y="2395"/>
                  </a:cubicBezTo>
                  <a:cubicBezTo>
                    <a:pt x="1" y="2783"/>
                    <a:pt x="410" y="3089"/>
                    <a:pt x="979" y="3158"/>
                  </a:cubicBezTo>
                  <a:lnTo>
                    <a:pt x="979" y="3172"/>
                  </a:lnTo>
                  <a:cubicBezTo>
                    <a:pt x="979" y="3335"/>
                    <a:pt x="1102" y="3416"/>
                    <a:pt x="1225" y="3416"/>
                  </a:cubicBezTo>
                  <a:cubicBezTo>
                    <a:pt x="1348" y="3416"/>
                    <a:pt x="1471" y="3335"/>
                    <a:pt x="1471" y="3172"/>
                  </a:cubicBezTo>
                  <a:lnTo>
                    <a:pt x="1471" y="3158"/>
                  </a:lnTo>
                  <a:cubicBezTo>
                    <a:pt x="2040" y="3089"/>
                    <a:pt x="2442" y="2783"/>
                    <a:pt x="2442" y="2395"/>
                  </a:cubicBezTo>
                  <a:cubicBezTo>
                    <a:pt x="2442" y="1847"/>
                    <a:pt x="1908" y="1639"/>
                    <a:pt x="1471" y="1521"/>
                  </a:cubicBezTo>
                  <a:lnTo>
                    <a:pt x="1471" y="751"/>
                  </a:lnTo>
                  <a:cubicBezTo>
                    <a:pt x="1776" y="800"/>
                    <a:pt x="1957" y="938"/>
                    <a:pt x="1957" y="1022"/>
                  </a:cubicBezTo>
                  <a:cubicBezTo>
                    <a:pt x="1957" y="1185"/>
                    <a:pt x="2078" y="1266"/>
                    <a:pt x="2199" y="1266"/>
                  </a:cubicBezTo>
                  <a:cubicBezTo>
                    <a:pt x="2321" y="1266"/>
                    <a:pt x="2442" y="1185"/>
                    <a:pt x="2442" y="1022"/>
                  </a:cubicBezTo>
                  <a:cubicBezTo>
                    <a:pt x="2442" y="626"/>
                    <a:pt x="2040" y="328"/>
                    <a:pt x="1471" y="259"/>
                  </a:cubicBezTo>
                  <a:lnTo>
                    <a:pt x="1471" y="245"/>
                  </a:lnTo>
                  <a:cubicBezTo>
                    <a:pt x="1471" y="82"/>
                    <a:pt x="1348" y="0"/>
                    <a:pt x="1225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82"/>
            <p:cNvSpPr/>
            <p:nvPr/>
          </p:nvSpPr>
          <p:spPr>
            <a:xfrm>
              <a:off x="6890652" y="3759355"/>
              <a:ext cx="12795" cy="12795"/>
            </a:xfrm>
            <a:custGeom>
              <a:avLst/>
              <a:gdLst/>
              <a:ahLst/>
              <a:cxnLst/>
              <a:rect l="l" t="t" r="r" b="b"/>
              <a:pathLst>
                <a:path w="487" h="487" extrusionOk="0">
                  <a:moveTo>
                    <a:pt x="243" y="1"/>
                  </a:moveTo>
                  <a:cubicBezTo>
                    <a:pt x="112" y="1"/>
                    <a:pt x="1" y="105"/>
                    <a:pt x="1" y="244"/>
                  </a:cubicBezTo>
                  <a:cubicBezTo>
                    <a:pt x="1" y="376"/>
                    <a:pt x="112" y="486"/>
                    <a:pt x="243" y="486"/>
                  </a:cubicBezTo>
                  <a:cubicBezTo>
                    <a:pt x="382" y="486"/>
                    <a:pt x="486" y="376"/>
                    <a:pt x="486" y="244"/>
                  </a:cubicBezTo>
                  <a:cubicBezTo>
                    <a:pt x="486" y="105"/>
                    <a:pt x="382" y="1"/>
                    <a:pt x="243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82"/>
            <p:cNvSpPr/>
            <p:nvPr/>
          </p:nvSpPr>
          <p:spPr>
            <a:xfrm>
              <a:off x="7211203" y="3759355"/>
              <a:ext cx="12768" cy="12795"/>
            </a:xfrm>
            <a:custGeom>
              <a:avLst/>
              <a:gdLst/>
              <a:ahLst/>
              <a:cxnLst/>
              <a:rect l="l" t="t" r="r" b="b"/>
              <a:pathLst>
                <a:path w="486" h="487" extrusionOk="0">
                  <a:moveTo>
                    <a:pt x="243" y="1"/>
                  </a:moveTo>
                  <a:cubicBezTo>
                    <a:pt x="104" y="1"/>
                    <a:pt x="0" y="105"/>
                    <a:pt x="0" y="244"/>
                  </a:cubicBezTo>
                  <a:cubicBezTo>
                    <a:pt x="0" y="376"/>
                    <a:pt x="104" y="486"/>
                    <a:pt x="243" y="486"/>
                  </a:cubicBezTo>
                  <a:cubicBezTo>
                    <a:pt x="375" y="486"/>
                    <a:pt x="486" y="376"/>
                    <a:pt x="486" y="244"/>
                  </a:cubicBezTo>
                  <a:cubicBezTo>
                    <a:pt x="486" y="105"/>
                    <a:pt x="375" y="1"/>
                    <a:pt x="243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82"/>
            <p:cNvSpPr/>
            <p:nvPr/>
          </p:nvSpPr>
          <p:spPr>
            <a:xfrm>
              <a:off x="6890652" y="3887486"/>
              <a:ext cx="12795" cy="12768"/>
            </a:xfrm>
            <a:custGeom>
              <a:avLst/>
              <a:gdLst/>
              <a:ahLst/>
              <a:cxnLst/>
              <a:rect l="l" t="t" r="r" b="b"/>
              <a:pathLst>
                <a:path w="487" h="486" extrusionOk="0">
                  <a:moveTo>
                    <a:pt x="243" y="0"/>
                  </a:moveTo>
                  <a:cubicBezTo>
                    <a:pt x="112" y="0"/>
                    <a:pt x="1" y="111"/>
                    <a:pt x="1" y="243"/>
                  </a:cubicBezTo>
                  <a:cubicBezTo>
                    <a:pt x="1" y="382"/>
                    <a:pt x="112" y="486"/>
                    <a:pt x="243" y="486"/>
                  </a:cubicBezTo>
                  <a:cubicBezTo>
                    <a:pt x="382" y="486"/>
                    <a:pt x="486" y="382"/>
                    <a:pt x="486" y="243"/>
                  </a:cubicBezTo>
                  <a:cubicBezTo>
                    <a:pt x="486" y="111"/>
                    <a:pt x="382" y="0"/>
                    <a:pt x="243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82"/>
            <p:cNvSpPr/>
            <p:nvPr/>
          </p:nvSpPr>
          <p:spPr>
            <a:xfrm>
              <a:off x="7211203" y="3887486"/>
              <a:ext cx="12768" cy="12768"/>
            </a:xfrm>
            <a:custGeom>
              <a:avLst/>
              <a:gdLst/>
              <a:ahLst/>
              <a:cxnLst/>
              <a:rect l="l" t="t" r="r" b="b"/>
              <a:pathLst>
                <a:path w="486" h="486" extrusionOk="0">
                  <a:moveTo>
                    <a:pt x="243" y="0"/>
                  </a:moveTo>
                  <a:cubicBezTo>
                    <a:pt x="104" y="0"/>
                    <a:pt x="0" y="111"/>
                    <a:pt x="0" y="243"/>
                  </a:cubicBezTo>
                  <a:cubicBezTo>
                    <a:pt x="0" y="382"/>
                    <a:pt x="104" y="486"/>
                    <a:pt x="243" y="486"/>
                  </a:cubicBezTo>
                  <a:cubicBezTo>
                    <a:pt x="375" y="486"/>
                    <a:pt x="486" y="382"/>
                    <a:pt x="486" y="243"/>
                  </a:cubicBezTo>
                  <a:cubicBezTo>
                    <a:pt x="486" y="111"/>
                    <a:pt x="375" y="0"/>
                    <a:pt x="243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82"/>
            <p:cNvSpPr/>
            <p:nvPr/>
          </p:nvSpPr>
          <p:spPr>
            <a:xfrm>
              <a:off x="6871342" y="3932306"/>
              <a:ext cx="371966" cy="12952"/>
            </a:xfrm>
            <a:custGeom>
              <a:avLst/>
              <a:gdLst/>
              <a:ahLst/>
              <a:cxnLst/>
              <a:rect l="l" t="t" r="r" b="b"/>
              <a:pathLst>
                <a:path w="14158" h="493" extrusionOk="0">
                  <a:moveTo>
                    <a:pt x="0" y="0"/>
                  </a:moveTo>
                  <a:lnTo>
                    <a:pt x="0" y="493"/>
                  </a:lnTo>
                  <a:lnTo>
                    <a:pt x="14157" y="493"/>
                  </a:ln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82"/>
            <p:cNvSpPr/>
            <p:nvPr/>
          </p:nvSpPr>
          <p:spPr>
            <a:xfrm>
              <a:off x="6871342" y="3958001"/>
              <a:ext cx="371966" cy="12768"/>
            </a:xfrm>
            <a:custGeom>
              <a:avLst/>
              <a:gdLst/>
              <a:ahLst/>
              <a:cxnLst/>
              <a:rect l="l" t="t" r="r" b="b"/>
              <a:pathLst>
                <a:path w="14158" h="486" extrusionOk="0">
                  <a:moveTo>
                    <a:pt x="0" y="0"/>
                  </a:moveTo>
                  <a:lnTo>
                    <a:pt x="0" y="486"/>
                  </a:lnTo>
                  <a:lnTo>
                    <a:pt x="14157" y="486"/>
                  </a:ln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82"/>
            <p:cNvSpPr/>
            <p:nvPr/>
          </p:nvSpPr>
          <p:spPr>
            <a:xfrm>
              <a:off x="6871342" y="3983695"/>
              <a:ext cx="371966" cy="12768"/>
            </a:xfrm>
            <a:custGeom>
              <a:avLst/>
              <a:gdLst/>
              <a:ahLst/>
              <a:cxnLst/>
              <a:rect l="l" t="t" r="r" b="b"/>
              <a:pathLst>
                <a:path w="14158" h="486" extrusionOk="0">
                  <a:moveTo>
                    <a:pt x="0" y="0"/>
                  </a:moveTo>
                  <a:lnTo>
                    <a:pt x="0" y="243"/>
                  </a:lnTo>
                  <a:cubicBezTo>
                    <a:pt x="0" y="375"/>
                    <a:pt x="111" y="486"/>
                    <a:pt x="250" y="486"/>
                  </a:cubicBezTo>
                  <a:lnTo>
                    <a:pt x="13907" y="486"/>
                  </a:lnTo>
                  <a:cubicBezTo>
                    <a:pt x="14046" y="486"/>
                    <a:pt x="14157" y="375"/>
                    <a:pt x="14157" y="243"/>
                  </a:cubicBez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9" name="Google Shape;7109;p82"/>
          <p:cNvGrpSpPr/>
          <p:nvPr/>
        </p:nvGrpSpPr>
        <p:grpSpPr>
          <a:xfrm>
            <a:off x="7402362" y="3681535"/>
            <a:ext cx="402757" cy="372728"/>
            <a:chOff x="7402362" y="3681535"/>
            <a:chExt cx="402757" cy="372728"/>
          </a:xfrm>
        </p:grpSpPr>
        <p:sp>
          <p:nvSpPr>
            <p:cNvPr id="7110" name="Google Shape;7110;p82"/>
            <p:cNvSpPr/>
            <p:nvPr/>
          </p:nvSpPr>
          <p:spPr>
            <a:xfrm>
              <a:off x="7471248" y="3681535"/>
              <a:ext cx="333871" cy="303763"/>
            </a:xfrm>
            <a:custGeom>
              <a:avLst/>
              <a:gdLst/>
              <a:ahLst/>
              <a:cxnLst/>
              <a:rect l="l" t="t" r="r" b="b"/>
              <a:pathLst>
                <a:path w="12708" h="11562" extrusionOk="0">
                  <a:moveTo>
                    <a:pt x="6341" y="0"/>
                  </a:moveTo>
                  <a:cubicBezTo>
                    <a:pt x="4868" y="0"/>
                    <a:pt x="3393" y="562"/>
                    <a:pt x="2268" y="1687"/>
                  </a:cubicBezTo>
                  <a:cubicBezTo>
                    <a:pt x="0" y="3955"/>
                    <a:pt x="21" y="7624"/>
                    <a:pt x="2296" y="9871"/>
                  </a:cubicBezTo>
                  <a:cubicBezTo>
                    <a:pt x="2407" y="9982"/>
                    <a:pt x="2518" y="10086"/>
                    <a:pt x="2636" y="10184"/>
                  </a:cubicBezTo>
                  <a:cubicBezTo>
                    <a:pt x="3718" y="11105"/>
                    <a:pt x="5049" y="11561"/>
                    <a:pt x="6375" y="11561"/>
                  </a:cubicBezTo>
                  <a:cubicBezTo>
                    <a:pt x="7854" y="11561"/>
                    <a:pt x="9327" y="10994"/>
                    <a:pt x="10446" y="9871"/>
                  </a:cubicBezTo>
                  <a:cubicBezTo>
                    <a:pt x="12576" y="7749"/>
                    <a:pt x="12707" y="4343"/>
                    <a:pt x="10758" y="2061"/>
                  </a:cubicBezTo>
                  <a:cubicBezTo>
                    <a:pt x="10661" y="1943"/>
                    <a:pt x="10557" y="1832"/>
                    <a:pt x="10446" y="1721"/>
                  </a:cubicBezTo>
                  <a:cubicBezTo>
                    <a:pt x="9320" y="574"/>
                    <a:pt x="7831" y="0"/>
                    <a:pt x="6341" y="0"/>
                  </a:cubicBezTo>
                  <a:close/>
                </a:path>
              </a:pathLst>
            </a:custGeom>
            <a:solidFill>
              <a:srgbClr val="8A9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82"/>
            <p:cNvSpPr/>
            <p:nvPr/>
          </p:nvSpPr>
          <p:spPr>
            <a:xfrm>
              <a:off x="7540502" y="3735683"/>
              <a:ext cx="236741" cy="236558"/>
            </a:xfrm>
            <a:custGeom>
              <a:avLst/>
              <a:gdLst/>
              <a:ahLst/>
              <a:cxnLst/>
              <a:rect l="l" t="t" r="r" b="b"/>
              <a:pathLst>
                <a:path w="9011" h="9004" extrusionOk="0">
                  <a:moveTo>
                    <a:pt x="8122" y="0"/>
                  </a:moveTo>
                  <a:lnTo>
                    <a:pt x="0" y="8123"/>
                  </a:lnTo>
                  <a:cubicBezTo>
                    <a:pt x="423" y="8483"/>
                    <a:pt x="895" y="8781"/>
                    <a:pt x="1401" y="9003"/>
                  </a:cubicBezTo>
                  <a:lnTo>
                    <a:pt x="9010" y="1401"/>
                  </a:lnTo>
                  <a:cubicBezTo>
                    <a:pt x="8781" y="888"/>
                    <a:pt x="8483" y="416"/>
                    <a:pt x="8122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82"/>
            <p:cNvSpPr/>
            <p:nvPr/>
          </p:nvSpPr>
          <p:spPr>
            <a:xfrm>
              <a:off x="7472693" y="3728274"/>
              <a:ext cx="283585" cy="256998"/>
            </a:xfrm>
            <a:custGeom>
              <a:avLst/>
              <a:gdLst/>
              <a:ahLst/>
              <a:cxnLst/>
              <a:rect l="l" t="t" r="r" b="b"/>
              <a:pathLst>
                <a:path w="10794" h="9782" extrusionOk="0">
                  <a:moveTo>
                    <a:pt x="9427" y="8869"/>
                  </a:moveTo>
                  <a:cubicBezTo>
                    <a:pt x="9426" y="8870"/>
                    <a:pt x="9424" y="8871"/>
                    <a:pt x="9423" y="8872"/>
                  </a:cubicBezTo>
                  <a:lnTo>
                    <a:pt x="9423" y="8872"/>
                  </a:lnTo>
                  <a:cubicBezTo>
                    <a:pt x="9422" y="8873"/>
                    <a:pt x="9421" y="8875"/>
                    <a:pt x="9420" y="8876"/>
                  </a:cubicBezTo>
                  <a:lnTo>
                    <a:pt x="9427" y="8869"/>
                  </a:lnTo>
                  <a:close/>
                  <a:moveTo>
                    <a:pt x="4560" y="0"/>
                  </a:moveTo>
                  <a:cubicBezTo>
                    <a:pt x="3489" y="0"/>
                    <a:pt x="2412" y="298"/>
                    <a:pt x="1457" y="907"/>
                  </a:cubicBezTo>
                  <a:cubicBezTo>
                    <a:pt x="1" y="3189"/>
                    <a:pt x="327" y="6178"/>
                    <a:pt x="2241" y="8092"/>
                  </a:cubicBezTo>
                  <a:cubicBezTo>
                    <a:pt x="2352" y="8203"/>
                    <a:pt x="2463" y="8307"/>
                    <a:pt x="2574" y="8405"/>
                  </a:cubicBezTo>
                  <a:cubicBezTo>
                    <a:pt x="3647" y="9316"/>
                    <a:pt x="4980" y="9782"/>
                    <a:pt x="6320" y="9782"/>
                  </a:cubicBezTo>
                  <a:cubicBezTo>
                    <a:pt x="7394" y="9782"/>
                    <a:pt x="8472" y="9482"/>
                    <a:pt x="9423" y="8872"/>
                  </a:cubicBezTo>
                  <a:lnTo>
                    <a:pt x="9423" y="8872"/>
                  </a:lnTo>
                  <a:cubicBezTo>
                    <a:pt x="10793" y="6736"/>
                    <a:pt x="10605" y="3957"/>
                    <a:pt x="8955" y="2023"/>
                  </a:cubicBezTo>
                  <a:cubicBezTo>
                    <a:pt x="8858" y="1912"/>
                    <a:pt x="8754" y="1794"/>
                    <a:pt x="8643" y="1690"/>
                  </a:cubicBezTo>
                  <a:cubicBezTo>
                    <a:pt x="7529" y="576"/>
                    <a:pt x="6051" y="0"/>
                    <a:pt x="4560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82"/>
            <p:cNvSpPr/>
            <p:nvPr/>
          </p:nvSpPr>
          <p:spPr>
            <a:xfrm>
              <a:off x="7508791" y="3711985"/>
              <a:ext cx="251691" cy="243572"/>
            </a:xfrm>
            <a:custGeom>
              <a:avLst/>
              <a:gdLst/>
              <a:ahLst/>
              <a:cxnLst/>
              <a:rect l="l" t="t" r="r" b="b"/>
              <a:pathLst>
                <a:path w="9580" h="9271" extrusionOk="0">
                  <a:moveTo>
                    <a:pt x="4946" y="1"/>
                  </a:moveTo>
                  <a:cubicBezTo>
                    <a:pt x="4842" y="1"/>
                    <a:pt x="4738" y="7"/>
                    <a:pt x="4641" y="14"/>
                  </a:cubicBezTo>
                  <a:cubicBezTo>
                    <a:pt x="2906" y="125"/>
                    <a:pt x="1381" y="1201"/>
                    <a:pt x="694" y="2796"/>
                  </a:cubicBezTo>
                  <a:cubicBezTo>
                    <a:pt x="0" y="4384"/>
                    <a:pt x="257" y="6229"/>
                    <a:pt x="1360" y="7575"/>
                  </a:cubicBezTo>
                  <a:cubicBezTo>
                    <a:pt x="1561" y="7818"/>
                    <a:pt x="1790" y="8047"/>
                    <a:pt x="2039" y="8248"/>
                  </a:cubicBezTo>
                  <a:cubicBezTo>
                    <a:pt x="2878" y="8922"/>
                    <a:pt x="3906" y="9270"/>
                    <a:pt x="4943" y="9270"/>
                  </a:cubicBezTo>
                  <a:cubicBezTo>
                    <a:pt x="5623" y="9270"/>
                    <a:pt x="6306" y="9121"/>
                    <a:pt x="6943" y="8816"/>
                  </a:cubicBezTo>
                  <a:cubicBezTo>
                    <a:pt x="8553" y="8047"/>
                    <a:pt x="9579" y="6417"/>
                    <a:pt x="9579" y="4634"/>
                  </a:cubicBezTo>
                  <a:cubicBezTo>
                    <a:pt x="9579" y="3247"/>
                    <a:pt x="8955" y="1936"/>
                    <a:pt x="7880" y="1055"/>
                  </a:cubicBezTo>
                  <a:cubicBezTo>
                    <a:pt x="7741" y="937"/>
                    <a:pt x="7595" y="833"/>
                    <a:pt x="7443" y="736"/>
                  </a:cubicBezTo>
                  <a:cubicBezTo>
                    <a:pt x="6694" y="257"/>
                    <a:pt x="5827" y="1"/>
                    <a:pt x="4946" y="1"/>
                  </a:cubicBezTo>
                  <a:close/>
                </a:path>
              </a:pathLst>
            </a:custGeom>
            <a:solidFill>
              <a:srgbClr val="BA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82"/>
            <p:cNvSpPr/>
            <p:nvPr/>
          </p:nvSpPr>
          <p:spPr>
            <a:xfrm>
              <a:off x="7496575" y="3728248"/>
              <a:ext cx="251323" cy="227310"/>
            </a:xfrm>
            <a:custGeom>
              <a:avLst/>
              <a:gdLst/>
              <a:ahLst/>
              <a:cxnLst/>
              <a:rect l="l" t="t" r="r" b="b"/>
              <a:pathLst>
                <a:path w="9566" h="8652" extrusionOk="0">
                  <a:moveTo>
                    <a:pt x="3663" y="0"/>
                  </a:moveTo>
                  <a:cubicBezTo>
                    <a:pt x="3458" y="0"/>
                    <a:pt x="3252" y="11"/>
                    <a:pt x="3045" y="34"/>
                  </a:cubicBezTo>
                  <a:cubicBezTo>
                    <a:pt x="444" y="1580"/>
                    <a:pt x="0" y="5159"/>
                    <a:pt x="2137" y="7296"/>
                  </a:cubicBezTo>
                  <a:cubicBezTo>
                    <a:pt x="3053" y="8211"/>
                    <a:pt x="4232" y="8652"/>
                    <a:pt x="5403" y="8652"/>
                  </a:cubicBezTo>
                  <a:cubicBezTo>
                    <a:pt x="6963" y="8652"/>
                    <a:pt x="8508" y="7869"/>
                    <a:pt x="9392" y="6387"/>
                  </a:cubicBezTo>
                  <a:cubicBezTo>
                    <a:pt x="9565" y="4813"/>
                    <a:pt x="9080" y="3231"/>
                    <a:pt x="8053" y="2024"/>
                  </a:cubicBezTo>
                  <a:cubicBezTo>
                    <a:pt x="7949" y="1913"/>
                    <a:pt x="7845" y="1795"/>
                    <a:pt x="7741" y="1691"/>
                  </a:cubicBezTo>
                  <a:cubicBezTo>
                    <a:pt x="6653" y="603"/>
                    <a:pt x="5183" y="0"/>
                    <a:pt x="3663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82"/>
            <p:cNvSpPr/>
            <p:nvPr/>
          </p:nvSpPr>
          <p:spPr>
            <a:xfrm>
              <a:off x="7511524" y="3731295"/>
              <a:ext cx="221976" cy="232564"/>
            </a:xfrm>
            <a:custGeom>
              <a:avLst/>
              <a:gdLst/>
              <a:ahLst/>
              <a:cxnLst/>
              <a:rect l="l" t="t" r="r" b="b"/>
              <a:pathLst>
                <a:path w="8449" h="8852" extrusionOk="0">
                  <a:moveTo>
                    <a:pt x="7339" y="1"/>
                  </a:moveTo>
                  <a:lnTo>
                    <a:pt x="0" y="7339"/>
                  </a:lnTo>
                  <a:cubicBezTo>
                    <a:pt x="139" y="7866"/>
                    <a:pt x="340" y="8373"/>
                    <a:pt x="597" y="8851"/>
                  </a:cubicBezTo>
                  <a:lnTo>
                    <a:pt x="1935" y="7513"/>
                  </a:lnTo>
                  <a:lnTo>
                    <a:pt x="8449" y="1000"/>
                  </a:lnTo>
                  <a:cubicBezTo>
                    <a:pt x="8247" y="750"/>
                    <a:pt x="8025" y="521"/>
                    <a:pt x="7776" y="320"/>
                  </a:cubicBezTo>
                  <a:cubicBezTo>
                    <a:pt x="7637" y="202"/>
                    <a:pt x="7491" y="98"/>
                    <a:pt x="7339" y="1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82"/>
            <p:cNvSpPr/>
            <p:nvPr/>
          </p:nvSpPr>
          <p:spPr>
            <a:xfrm>
              <a:off x="7519721" y="3712169"/>
              <a:ext cx="144157" cy="136696"/>
            </a:xfrm>
            <a:custGeom>
              <a:avLst/>
              <a:gdLst/>
              <a:ahLst/>
              <a:cxnLst/>
              <a:rect l="l" t="t" r="r" b="b"/>
              <a:pathLst>
                <a:path w="5487" h="5203" extrusionOk="0">
                  <a:moveTo>
                    <a:pt x="4530" y="0"/>
                  </a:moveTo>
                  <a:cubicBezTo>
                    <a:pt x="4426" y="0"/>
                    <a:pt x="4322" y="7"/>
                    <a:pt x="4225" y="14"/>
                  </a:cubicBezTo>
                  <a:lnTo>
                    <a:pt x="0" y="4232"/>
                  </a:lnTo>
                  <a:cubicBezTo>
                    <a:pt x="91" y="4571"/>
                    <a:pt x="215" y="4897"/>
                    <a:pt x="382" y="5203"/>
                  </a:cubicBezTo>
                  <a:lnTo>
                    <a:pt x="5487" y="98"/>
                  </a:lnTo>
                  <a:cubicBezTo>
                    <a:pt x="5175" y="35"/>
                    <a:pt x="4849" y="0"/>
                    <a:pt x="4530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82"/>
            <p:cNvSpPr/>
            <p:nvPr/>
          </p:nvSpPr>
          <p:spPr>
            <a:xfrm>
              <a:off x="7502039" y="3706442"/>
              <a:ext cx="276466" cy="254686"/>
            </a:xfrm>
            <a:custGeom>
              <a:avLst/>
              <a:gdLst/>
              <a:ahLst/>
              <a:cxnLst/>
              <a:rect l="l" t="t" r="r" b="b"/>
              <a:pathLst>
                <a:path w="10523" h="9694" extrusionOk="0">
                  <a:moveTo>
                    <a:pt x="5203" y="434"/>
                  </a:moveTo>
                  <a:cubicBezTo>
                    <a:pt x="6375" y="434"/>
                    <a:pt x="7492" y="898"/>
                    <a:pt x="8324" y="1724"/>
                  </a:cubicBezTo>
                  <a:cubicBezTo>
                    <a:pt x="9808" y="3215"/>
                    <a:pt x="10044" y="5545"/>
                    <a:pt x="8872" y="7300"/>
                  </a:cubicBezTo>
                  <a:cubicBezTo>
                    <a:pt x="8035" y="8555"/>
                    <a:pt x="6642" y="9259"/>
                    <a:pt x="5203" y="9259"/>
                  </a:cubicBezTo>
                  <a:cubicBezTo>
                    <a:pt x="4638" y="9259"/>
                    <a:pt x="4065" y="9150"/>
                    <a:pt x="3517" y="8923"/>
                  </a:cubicBezTo>
                  <a:cubicBezTo>
                    <a:pt x="1568" y="8119"/>
                    <a:pt x="465" y="6052"/>
                    <a:pt x="875" y="3992"/>
                  </a:cubicBezTo>
                  <a:cubicBezTo>
                    <a:pt x="1284" y="1925"/>
                    <a:pt x="3094" y="434"/>
                    <a:pt x="5203" y="434"/>
                  </a:cubicBezTo>
                  <a:close/>
                  <a:moveTo>
                    <a:pt x="5207" y="0"/>
                  </a:moveTo>
                  <a:cubicBezTo>
                    <a:pt x="4584" y="0"/>
                    <a:pt x="3954" y="120"/>
                    <a:pt x="3351" y="371"/>
                  </a:cubicBezTo>
                  <a:cubicBezTo>
                    <a:pt x="1214" y="1252"/>
                    <a:pt x="1" y="3520"/>
                    <a:pt x="451" y="5788"/>
                  </a:cubicBezTo>
                  <a:cubicBezTo>
                    <a:pt x="895" y="8056"/>
                    <a:pt x="2886" y="9693"/>
                    <a:pt x="5203" y="9693"/>
                  </a:cubicBezTo>
                  <a:cubicBezTo>
                    <a:pt x="5211" y="9693"/>
                    <a:pt x="5220" y="9693"/>
                    <a:pt x="5228" y="9693"/>
                  </a:cubicBezTo>
                  <a:cubicBezTo>
                    <a:pt x="6502" y="9693"/>
                    <a:pt x="7727" y="9181"/>
                    <a:pt x="8629" y="8278"/>
                  </a:cubicBezTo>
                  <a:cubicBezTo>
                    <a:pt x="10266" y="6641"/>
                    <a:pt x="10523" y="4082"/>
                    <a:pt x="9240" y="2154"/>
                  </a:cubicBezTo>
                  <a:cubicBezTo>
                    <a:pt x="8319" y="775"/>
                    <a:pt x="6788" y="0"/>
                    <a:pt x="5207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82"/>
            <p:cNvSpPr/>
            <p:nvPr/>
          </p:nvSpPr>
          <p:spPr>
            <a:xfrm>
              <a:off x="7402362" y="3750580"/>
              <a:ext cx="333871" cy="303684"/>
            </a:xfrm>
            <a:custGeom>
              <a:avLst/>
              <a:gdLst/>
              <a:ahLst/>
              <a:cxnLst/>
              <a:rect l="l" t="t" r="r" b="b"/>
              <a:pathLst>
                <a:path w="12708" h="11559" extrusionOk="0">
                  <a:moveTo>
                    <a:pt x="6339" y="0"/>
                  </a:moveTo>
                  <a:cubicBezTo>
                    <a:pt x="4863" y="0"/>
                    <a:pt x="3387" y="562"/>
                    <a:pt x="2262" y="1688"/>
                  </a:cubicBezTo>
                  <a:cubicBezTo>
                    <a:pt x="0" y="3949"/>
                    <a:pt x="14" y="7625"/>
                    <a:pt x="2296" y="9865"/>
                  </a:cubicBezTo>
                  <a:cubicBezTo>
                    <a:pt x="2407" y="9976"/>
                    <a:pt x="2518" y="10080"/>
                    <a:pt x="2629" y="10177"/>
                  </a:cubicBezTo>
                  <a:cubicBezTo>
                    <a:pt x="3711" y="11101"/>
                    <a:pt x="5041" y="11558"/>
                    <a:pt x="6368" y="11558"/>
                  </a:cubicBezTo>
                  <a:cubicBezTo>
                    <a:pt x="7850" y="11558"/>
                    <a:pt x="9327" y="10989"/>
                    <a:pt x="10446" y="9865"/>
                  </a:cubicBezTo>
                  <a:lnTo>
                    <a:pt x="10446" y="9872"/>
                  </a:lnTo>
                  <a:cubicBezTo>
                    <a:pt x="12569" y="7743"/>
                    <a:pt x="12708" y="4344"/>
                    <a:pt x="10758" y="2055"/>
                  </a:cubicBezTo>
                  <a:cubicBezTo>
                    <a:pt x="10654" y="1937"/>
                    <a:pt x="10557" y="1826"/>
                    <a:pt x="10446" y="1715"/>
                  </a:cubicBezTo>
                  <a:cubicBezTo>
                    <a:pt x="9318" y="573"/>
                    <a:pt x="7828" y="0"/>
                    <a:pt x="6339" y="0"/>
                  </a:cubicBezTo>
                  <a:close/>
                </a:path>
              </a:pathLst>
            </a:custGeom>
            <a:solidFill>
              <a:srgbClr val="8A9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82"/>
            <p:cNvSpPr/>
            <p:nvPr/>
          </p:nvSpPr>
          <p:spPr>
            <a:xfrm>
              <a:off x="7471432" y="3804570"/>
              <a:ext cx="236741" cy="236741"/>
            </a:xfrm>
            <a:custGeom>
              <a:avLst/>
              <a:gdLst/>
              <a:ahLst/>
              <a:cxnLst/>
              <a:rect l="l" t="t" r="r" b="b"/>
              <a:pathLst>
                <a:path w="9011" h="9011" extrusionOk="0">
                  <a:moveTo>
                    <a:pt x="8129" y="0"/>
                  </a:moveTo>
                  <a:lnTo>
                    <a:pt x="0" y="8122"/>
                  </a:lnTo>
                  <a:cubicBezTo>
                    <a:pt x="423" y="8483"/>
                    <a:pt x="895" y="8781"/>
                    <a:pt x="1408" y="9010"/>
                  </a:cubicBezTo>
                  <a:lnTo>
                    <a:pt x="9010" y="1401"/>
                  </a:lnTo>
                  <a:cubicBezTo>
                    <a:pt x="8788" y="895"/>
                    <a:pt x="8490" y="423"/>
                    <a:pt x="8129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82"/>
            <p:cNvSpPr/>
            <p:nvPr/>
          </p:nvSpPr>
          <p:spPr>
            <a:xfrm>
              <a:off x="7435334" y="3781029"/>
              <a:ext cx="256078" cy="243520"/>
            </a:xfrm>
            <a:custGeom>
              <a:avLst/>
              <a:gdLst/>
              <a:ahLst/>
              <a:cxnLst/>
              <a:rect l="l" t="t" r="r" b="b"/>
              <a:pathLst>
                <a:path w="9747" h="9269" extrusionOk="0">
                  <a:moveTo>
                    <a:pt x="5117" y="0"/>
                  </a:moveTo>
                  <a:cubicBezTo>
                    <a:pt x="4109" y="0"/>
                    <a:pt x="3101" y="328"/>
                    <a:pt x="2262" y="986"/>
                  </a:cubicBezTo>
                  <a:cubicBezTo>
                    <a:pt x="556" y="2318"/>
                    <a:pt x="1" y="4656"/>
                    <a:pt x="930" y="6618"/>
                  </a:cubicBezTo>
                  <a:cubicBezTo>
                    <a:pt x="1705" y="8262"/>
                    <a:pt x="3357" y="9269"/>
                    <a:pt x="5120" y="9269"/>
                  </a:cubicBezTo>
                  <a:cubicBezTo>
                    <a:pt x="5455" y="9269"/>
                    <a:pt x="5795" y="9232"/>
                    <a:pt x="6133" y="9157"/>
                  </a:cubicBezTo>
                  <a:cubicBezTo>
                    <a:pt x="8248" y="8679"/>
                    <a:pt x="9746" y="6799"/>
                    <a:pt x="9746" y="4635"/>
                  </a:cubicBezTo>
                  <a:cubicBezTo>
                    <a:pt x="9746" y="3247"/>
                    <a:pt x="9122" y="1930"/>
                    <a:pt x="8054" y="1049"/>
                  </a:cubicBezTo>
                  <a:cubicBezTo>
                    <a:pt x="7201" y="351"/>
                    <a:pt x="6159" y="0"/>
                    <a:pt x="5117" y="0"/>
                  </a:cubicBezTo>
                  <a:close/>
                </a:path>
              </a:pathLst>
            </a:custGeom>
            <a:solidFill>
              <a:srgbClr val="BA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82"/>
            <p:cNvSpPr/>
            <p:nvPr/>
          </p:nvSpPr>
          <p:spPr>
            <a:xfrm>
              <a:off x="7435701" y="3780924"/>
              <a:ext cx="211231" cy="198962"/>
            </a:xfrm>
            <a:custGeom>
              <a:avLst/>
              <a:gdLst/>
              <a:ahLst/>
              <a:cxnLst/>
              <a:rect l="l" t="t" r="r" b="b"/>
              <a:pathLst>
                <a:path w="8040" h="7573" extrusionOk="0">
                  <a:moveTo>
                    <a:pt x="5097" y="1"/>
                  </a:moveTo>
                  <a:cubicBezTo>
                    <a:pt x="3906" y="1"/>
                    <a:pt x="2718" y="458"/>
                    <a:pt x="1818" y="1358"/>
                  </a:cubicBezTo>
                  <a:cubicBezTo>
                    <a:pt x="133" y="3043"/>
                    <a:pt x="1" y="5735"/>
                    <a:pt x="1520" y="7573"/>
                  </a:cubicBezTo>
                  <a:lnTo>
                    <a:pt x="1520" y="7573"/>
                  </a:lnTo>
                  <a:lnTo>
                    <a:pt x="8040" y="1053"/>
                  </a:lnTo>
                  <a:cubicBezTo>
                    <a:pt x="7180" y="348"/>
                    <a:pt x="6137" y="1"/>
                    <a:pt x="5097" y="1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82"/>
            <p:cNvSpPr/>
            <p:nvPr/>
          </p:nvSpPr>
          <p:spPr>
            <a:xfrm>
              <a:off x="7452122" y="3785417"/>
              <a:ext cx="174949" cy="174791"/>
            </a:xfrm>
            <a:custGeom>
              <a:avLst/>
              <a:gdLst/>
              <a:ahLst/>
              <a:cxnLst/>
              <a:rect l="l" t="t" r="r" b="b"/>
              <a:pathLst>
                <a:path w="6659" h="6653" extrusionOk="0">
                  <a:moveTo>
                    <a:pt x="5688" y="1"/>
                  </a:moveTo>
                  <a:lnTo>
                    <a:pt x="0" y="5682"/>
                  </a:lnTo>
                  <a:cubicBezTo>
                    <a:pt x="97" y="6014"/>
                    <a:pt x="222" y="6340"/>
                    <a:pt x="388" y="6653"/>
                  </a:cubicBezTo>
                  <a:lnTo>
                    <a:pt x="6659" y="382"/>
                  </a:lnTo>
                  <a:cubicBezTo>
                    <a:pt x="6354" y="216"/>
                    <a:pt x="6028" y="91"/>
                    <a:pt x="5688" y="1"/>
                  </a:cubicBezTo>
                  <a:close/>
                </a:path>
              </a:pathLst>
            </a:custGeom>
            <a:solidFill>
              <a:srgbClr val="BA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82"/>
            <p:cNvSpPr/>
            <p:nvPr/>
          </p:nvSpPr>
          <p:spPr>
            <a:xfrm>
              <a:off x="7432969" y="3775407"/>
              <a:ext cx="276466" cy="254791"/>
            </a:xfrm>
            <a:custGeom>
              <a:avLst/>
              <a:gdLst/>
              <a:ahLst/>
              <a:cxnLst/>
              <a:rect l="l" t="t" r="r" b="b"/>
              <a:pathLst>
                <a:path w="10523" h="9698" extrusionOk="0">
                  <a:moveTo>
                    <a:pt x="5229" y="437"/>
                  </a:moveTo>
                  <a:cubicBezTo>
                    <a:pt x="6392" y="437"/>
                    <a:pt x="7505" y="901"/>
                    <a:pt x="8324" y="1727"/>
                  </a:cubicBezTo>
                  <a:cubicBezTo>
                    <a:pt x="9815" y="3212"/>
                    <a:pt x="10044" y="5549"/>
                    <a:pt x="8879" y="7297"/>
                  </a:cubicBezTo>
                  <a:cubicBezTo>
                    <a:pt x="8036" y="8554"/>
                    <a:pt x="6642" y="9262"/>
                    <a:pt x="5203" y="9262"/>
                  </a:cubicBezTo>
                  <a:cubicBezTo>
                    <a:pt x="4640" y="9262"/>
                    <a:pt x="4070" y="9153"/>
                    <a:pt x="3524" y="8927"/>
                  </a:cubicBezTo>
                  <a:cubicBezTo>
                    <a:pt x="1575" y="8123"/>
                    <a:pt x="472" y="6056"/>
                    <a:pt x="882" y="3989"/>
                  </a:cubicBezTo>
                  <a:cubicBezTo>
                    <a:pt x="1291" y="1922"/>
                    <a:pt x="3101" y="437"/>
                    <a:pt x="5203" y="437"/>
                  </a:cubicBezTo>
                  <a:cubicBezTo>
                    <a:pt x="5212" y="437"/>
                    <a:pt x="5220" y="437"/>
                    <a:pt x="5229" y="437"/>
                  </a:cubicBezTo>
                  <a:close/>
                  <a:moveTo>
                    <a:pt x="5204" y="0"/>
                  </a:moveTo>
                  <a:cubicBezTo>
                    <a:pt x="4583" y="0"/>
                    <a:pt x="3954" y="119"/>
                    <a:pt x="3351" y="368"/>
                  </a:cubicBezTo>
                  <a:cubicBezTo>
                    <a:pt x="1215" y="1256"/>
                    <a:pt x="1" y="3524"/>
                    <a:pt x="452" y="5792"/>
                  </a:cubicBezTo>
                  <a:cubicBezTo>
                    <a:pt x="902" y="8060"/>
                    <a:pt x="2893" y="9697"/>
                    <a:pt x="5203" y="9697"/>
                  </a:cubicBezTo>
                  <a:cubicBezTo>
                    <a:pt x="6493" y="9697"/>
                    <a:pt x="7728" y="9191"/>
                    <a:pt x="8636" y="8275"/>
                  </a:cubicBezTo>
                  <a:cubicBezTo>
                    <a:pt x="10266" y="6645"/>
                    <a:pt x="10523" y="4079"/>
                    <a:pt x="9240" y="2157"/>
                  </a:cubicBezTo>
                  <a:cubicBezTo>
                    <a:pt x="8319" y="773"/>
                    <a:pt x="6786" y="0"/>
                    <a:pt x="5204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82"/>
            <p:cNvSpPr/>
            <p:nvPr/>
          </p:nvSpPr>
          <p:spPr>
            <a:xfrm>
              <a:off x="7528286" y="3838093"/>
              <a:ext cx="82758" cy="129418"/>
            </a:xfrm>
            <a:custGeom>
              <a:avLst/>
              <a:gdLst/>
              <a:ahLst/>
              <a:cxnLst/>
              <a:rect l="l" t="t" r="r" b="b"/>
              <a:pathLst>
                <a:path w="3150" h="4926" extrusionOk="0">
                  <a:moveTo>
                    <a:pt x="1575" y="0"/>
                  </a:moveTo>
                  <a:cubicBezTo>
                    <a:pt x="722" y="0"/>
                    <a:pt x="14" y="604"/>
                    <a:pt x="14" y="1339"/>
                  </a:cubicBezTo>
                  <a:cubicBezTo>
                    <a:pt x="14" y="2081"/>
                    <a:pt x="715" y="2678"/>
                    <a:pt x="1575" y="2678"/>
                  </a:cubicBezTo>
                  <a:cubicBezTo>
                    <a:pt x="2199" y="2678"/>
                    <a:pt x="2705" y="3087"/>
                    <a:pt x="2705" y="3579"/>
                  </a:cubicBezTo>
                  <a:cubicBezTo>
                    <a:pt x="2705" y="4079"/>
                    <a:pt x="2199" y="4488"/>
                    <a:pt x="1575" y="4488"/>
                  </a:cubicBezTo>
                  <a:cubicBezTo>
                    <a:pt x="958" y="4488"/>
                    <a:pt x="451" y="4079"/>
                    <a:pt x="451" y="3579"/>
                  </a:cubicBezTo>
                  <a:cubicBezTo>
                    <a:pt x="465" y="3423"/>
                    <a:pt x="349" y="3345"/>
                    <a:pt x="233" y="3345"/>
                  </a:cubicBezTo>
                  <a:cubicBezTo>
                    <a:pt x="117" y="3345"/>
                    <a:pt x="0" y="3423"/>
                    <a:pt x="14" y="3579"/>
                  </a:cubicBezTo>
                  <a:cubicBezTo>
                    <a:pt x="14" y="4322"/>
                    <a:pt x="715" y="4925"/>
                    <a:pt x="1575" y="4925"/>
                  </a:cubicBezTo>
                  <a:cubicBezTo>
                    <a:pt x="2442" y="4925"/>
                    <a:pt x="3136" y="4322"/>
                    <a:pt x="3136" y="3579"/>
                  </a:cubicBezTo>
                  <a:cubicBezTo>
                    <a:pt x="3136" y="2844"/>
                    <a:pt x="2442" y="2241"/>
                    <a:pt x="1575" y="2241"/>
                  </a:cubicBezTo>
                  <a:cubicBezTo>
                    <a:pt x="958" y="2241"/>
                    <a:pt x="451" y="1838"/>
                    <a:pt x="451" y="1339"/>
                  </a:cubicBezTo>
                  <a:cubicBezTo>
                    <a:pt x="451" y="840"/>
                    <a:pt x="958" y="437"/>
                    <a:pt x="1575" y="437"/>
                  </a:cubicBezTo>
                  <a:cubicBezTo>
                    <a:pt x="2199" y="437"/>
                    <a:pt x="2705" y="840"/>
                    <a:pt x="2705" y="1339"/>
                  </a:cubicBezTo>
                  <a:cubicBezTo>
                    <a:pt x="2692" y="1499"/>
                    <a:pt x="2806" y="1578"/>
                    <a:pt x="2921" y="1578"/>
                  </a:cubicBezTo>
                  <a:cubicBezTo>
                    <a:pt x="3035" y="1578"/>
                    <a:pt x="3149" y="1499"/>
                    <a:pt x="3136" y="1339"/>
                  </a:cubicBezTo>
                  <a:cubicBezTo>
                    <a:pt x="3136" y="604"/>
                    <a:pt x="2435" y="0"/>
                    <a:pt x="1575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82"/>
            <p:cNvSpPr/>
            <p:nvPr/>
          </p:nvSpPr>
          <p:spPr>
            <a:xfrm>
              <a:off x="7563622" y="3825798"/>
              <a:ext cx="12164" cy="153353"/>
            </a:xfrm>
            <a:custGeom>
              <a:avLst/>
              <a:gdLst/>
              <a:ahLst/>
              <a:cxnLst/>
              <a:rect l="l" t="t" r="r" b="b"/>
              <a:pathLst>
                <a:path w="463" h="5837" extrusionOk="0">
                  <a:moveTo>
                    <a:pt x="232" y="0"/>
                  </a:moveTo>
                  <a:cubicBezTo>
                    <a:pt x="117" y="0"/>
                    <a:pt x="1" y="80"/>
                    <a:pt x="15" y="239"/>
                  </a:cubicBezTo>
                  <a:lnTo>
                    <a:pt x="15" y="5622"/>
                  </a:lnTo>
                  <a:cubicBezTo>
                    <a:pt x="15" y="5740"/>
                    <a:pt x="112" y="5837"/>
                    <a:pt x="230" y="5837"/>
                  </a:cubicBezTo>
                  <a:cubicBezTo>
                    <a:pt x="355" y="5837"/>
                    <a:pt x="452" y="5740"/>
                    <a:pt x="445" y="5622"/>
                  </a:cubicBezTo>
                  <a:lnTo>
                    <a:pt x="445" y="239"/>
                  </a:lnTo>
                  <a:cubicBezTo>
                    <a:pt x="462" y="80"/>
                    <a:pt x="348" y="0"/>
                    <a:pt x="232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6" name="Google Shape;7126;p82"/>
          <p:cNvGrpSpPr/>
          <p:nvPr/>
        </p:nvGrpSpPr>
        <p:grpSpPr>
          <a:xfrm>
            <a:off x="7960705" y="3736235"/>
            <a:ext cx="378902" cy="264065"/>
            <a:chOff x="7960705" y="3736235"/>
            <a:chExt cx="378902" cy="264065"/>
          </a:xfrm>
        </p:grpSpPr>
        <p:sp>
          <p:nvSpPr>
            <p:cNvPr id="7127" name="Google Shape;7127;p82"/>
            <p:cNvSpPr/>
            <p:nvPr/>
          </p:nvSpPr>
          <p:spPr>
            <a:xfrm>
              <a:off x="7960705" y="3736235"/>
              <a:ext cx="378902" cy="235638"/>
            </a:xfrm>
            <a:custGeom>
              <a:avLst/>
              <a:gdLst/>
              <a:ahLst/>
              <a:cxnLst/>
              <a:rect l="l" t="t" r="r" b="b"/>
              <a:pathLst>
                <a:path w="14422" h="8969" extrusionOk="0">
                  <a:moveTo>
                    <a:pt x="7319" y="0"/>
                  </a:moveTo>
                  <a:cubicBezTo>
                    <a:pt x="6514" y="0"/>
                    <a:pt x="6112" y="964"/>
                    <a:pt x="6674" y="1533"/>
                  </a:cubicBezTo>
                  <a:lnTo>
                    <a:pt x="3691" y="4821"/>
                  </a:lnTo>
                  <a:lnTo>
                    <a:pt x="1888" y="3274"/>
                  </a:lnTo>
                  <a:cubicBezTo>
                    <a:pt x="1888" y="3232"/>
                    <a:pt x="1895" y="3198"/>
                    <a:pt x="1895" y="3163"/>
                  </a:cubicBezTo>
                  <a:cubicBezTo>
                    <a:pt x="1895" y="2670"/>
                    <a:pt x="1489" y="2334"/>
                    <a:pt x="1059" y="2334"/>
                  </a:cubicBezTo>
                  <a:cubicBezTo>
                    <a:pt x="879" y="2334"/>
                    <a:pt x="695" y="2394"/>
                    <a:pt x="535" y="2525"/>
                  </a:cubicBezTo>
                  <a:cubicBezTo>
                    <a:pt x="1" y="2976"/>
                    <a:pt x="223" y="3850"/>
                    <a:pt x="917" y="3974"/>
                  </a:cubicBezTo>
                  <a:lnTo>
                    <a:pt x="917" y="8760"/>
                  </a:lnTo>
                  <a:cubicBezTo>
                    <a:pt x="917" y="8871"/>
                    <a:pt x="1007" y="8969"/>
                    <a:pt x="1125" y="8969"/>
                  </a:cubicBezTo>
                  <a:lnTo>
                    <a:pt x="13506" y="8969"/>
                  </a:lnTo>
                  <a:cubicBezTo>
                    <a:pt x="13624" y="8969"/>
                    <a:pt x="13714" y="8871"/>
                    <a:pt x="13714" y="8760"/>
                  </a:cubicBezTo>
                  <a:lnTo>
                    <a:pt x="13714" y="3974"/>
                  </a:lnTo>
                  <a:cubicBezTo>
                    <a:pt x="14130" y="3891"/>
                    <a:pt x="14421" y="3510"/>
                    <a:pt x="14380" y="3087"/>
                  </a:cubicBezTo>
                  <a:cubicBezTo>
                    <a:pt x="14345" y="2664"/>
                    <a:pt x="13991" y="2338"/>
                    <a:pt x="13561" y="2338"/>
                  </a:cubicBezTo>
                  <a:cubicBezTo>
                    <a:pt x="13062" y="2338"/>
                    <a:pt x="12680" y="2775"/>
                    <a:pt x="12743" y="3274"/>
                  </a:cubicBezTo>
                  <a:lnTo>
                    <a:pt x="10939" y="4821"/>
                  </a:lnTo>
                  <a:lnTo>
                    <a:pt x="7957" y="1533"/>
                  </a:lnTo>
                  <a:cubicBezTo>
                    <a:pt x="8519" y="964"/>
                    <a:pt x="8116" y="0"/>
                    <a:pt x="7319" y="0"/>
                  </a:cubicBezTo>
                  <a:close/>
                </a:path>
              </a:pathLst>
            </a:custGeom>
            <a:solidFill>
              <a:srgbClr val="B8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82"/>
            <p:cNvSpPr/>
            <p:nvPr/>
          </p:nvSpPr>
          <p:spPr>
            <a:xfrm>
              <a:off x="8295653" y="3797450"/>
              <a:ext cx="43034" cy="174423"/>
            </a:xfrm>
            <a:custGeom>
              <a:avLst/>
              <a:gdLst/>
              <a:ahLst/>
              <a:cxnLst/>
              <a:rect l="l" t="t" r="r" b="b"/>
              <a:pathLst>
                <a:path w="1638" h="6639" extrusionOk="0">
                  <a:moveTo>
                    <a:pt x="812" y="0"/>
                  </a:moveTo>
                  <a:cubicBezTo>
                    <a:pt x="414" y="0"/>
                    <a:pt x="68" y="287"/>
                    <a:pt x="1" y="687"/>
                  </a:cubicBezTo>
                  <a:lnTo>
                    <a:pt x="1" y="6639"/>
                  </a:lnTo>
                  <a:lnTo>
                    <a:pt x="757" y="6639"/>
                  </a:lnTo>
                  <a:cubicBezTo>
                    <a:pt x="868" y="6632"/>
                    <a:pt x="965" y="6541"/>
                    <a:pt x="965" y="6430"/>
                  </a:cubicBezTo>
                  <a:lnTo>
                    <a:pt x="965" y="1644"/>
                  </a:lnTo>
                  <a:cubicBezTo>
                    <a:pt x="1325" y="1575"/>
                    <a:pt x="1596" y="1284"/>
                    <a:pt x="1631" y="923"/>
                  </a:cubicBezTo>
                  <a:lnTo>
                    <a:pt x="1638" y="743"/>
                  </a:lnTo>
                  <a:cubicBezTo>
                    <a:pt x="1589" y="334"/>
                    <a:pt x="1256" y="14"/>
                    <a:pt x="840" y="1"/>
                  </a:cubicBezTo>
                  <a:cubicBezTo>
                    <a:pt x="831" y="0"/>
                    <a:pt x="821" y="0"/>
                    <a:pt x="812" y="0"/>
                  </a:cubicBezTo>
                  <a:close/>
                </a:path>
              </a:pathLst>
            </a:custGeom>
            <a:solidFill>
              <a:srgbClr val="92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82"/>
            <p:cNvSpPr/>
            <p:nvPr/>
          </p:nvSpPr>
          <p:spPr>
            <a:xfrm>
              <a:off x="8109407" y="3875821"/>
              <a:ext cx="76033" cy="64972"/>
            </a:xfrm>
            <a:custGeom>
              <a:avLst/>
              <a:gdLst/>
              <a:ahLst/>
              <a:cxnLst/>
              <a:rect l="l" t="t" r="r" b="b"/>
              <a:pathLst>
                <a:path w="2894" h="2473" extrusionOk="0">
                  <a:moveTo>
                    <a:pt x="1659" y="0"/>
                  </a:moveTo>
                  <a:cubicBezTo>
                    <a:pt x="556" y="0"/>
                    <a:pt x="1" y="1332"/>
                    <a:pt x="785" y="2109"/>
                  </a:cubicBezTo>
                  <a:cubicBezTo>
                    <a:pt x="1036" y="2360"/>
                    <a:pt x="1346" y="2473"/>
                    <a:pt x="1649" y="2473"/>
                  </a:cubicBezTo>
                  <a:cubicBezTo>
                    <a:pt x="2284" y="2473"/>
                    <a:pt x="2893" y="1981"/>
                    <a:pt x="2893" y="1235"/>
                  </a:cubicBezTo>
                  <a:cubicBezTo>
                    <a:pt x="2893" y="555"/>
                    <a:pt x="2338" y="0"/>
                    <a:pt x="1659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82"/>
            <p:cNvSpPr/>
            <p:nvPr/>
          </p:nvSpPr>
          <p:spPr>
            <a:xfrm>
              <a:off x="7961624" y="3897495"/>
              <a:ext cx="50496" cy="43245"/>
            </a:xfrm>
            <a:custGeom>
              <a:avLst/>
              <a:gdLst/>
              <a:ahLst/>
              <a:cxnLst/>
              <a:rect l="l" t="t" r="r" b="b"/>
              <a:pathLst>
                <a:path w="1922" h="1646" extrusionOk="0">
                  <a:moveTo>
                    <a:pt x="1103" y="1"/>
                  </a:moveTo>
                  <a:cubicBezTo>
                    <a:pt x="368" y="1"/>
                    <a:pt x="1" y="881"/>
                    <a:pt x="521" y="1402"/>
                  </a:cubicBezTo>
                  <a:cubicBezTo>
                    <a:pt x="689" y="1570"/>
                    <a:pt x="895" y="1645"/>
                    <a:pt x="1097" y="1645"/>
                  </a:cubicBezTo>
                  <a:cubicBezTo>
                    <a:pt x="1519" y="1645"/>
                    <a:pt x="1922" y="1316"/>
                    <a:pt x="1922" y="819"/>
                  </a:cubicBezTo>
                  <a:cubicBezTo>
                    <a:pt x="1922" y="368"/>
                    <a:pt x="1554" y="1"/>
                    <a:pt x="1103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82"/>
            <p:cNvSpPr/>
            <p:nvPr/>
          </p:nvSpPr>
          <p:spPr>
            <a:xfrm>
              <a:off x="8037447" y="3897495"/>
              <a:ext cx="50496" cy="43245"/>
            </a:xfrm>
            <a:custGeom>
              <a:avLst/>
              <a:gdLst/>
              <a:ahLst/>
              <a:cxnLst/>
              <a:rect l="l" t="t" r="r" b="b"/>
              <a:pathLst>
                <a:path w="1922" h="1646" extrusionOk="0">
                  <a:moveTo>
                    <a:pt x="1103" y="1"/>
                  </a:moveTo>
                  <a:cubicBezTo>
                    <a:pt x="368" y="1"/>
                    <a:pt x="0" y="881"/>
                    <a:pt x="520" y="1402"/>
                  </a:cubicBezTo>
                  <a:cubicBezTo>
                    <a:pt x="686" y="1570"/>
                    <a:pt x="892" y="1645"/>
                    <a:pt x="1094" y="1645"/>
                  </a:cubicBezTo>
                  <a:cubicBezTo>
                    <a:pt x="1515" y="1645"/>
                    <a:pt x="1921" y="1316"/>
                    <a:pt x="1921" y="819"/>
                  </a:cubicBezTo>
                  <a:cubicBezTo>
                    <a:pt x="1921" y="368"/>
                    <a:pt x="1554" y="1"/>
                    <a:pt x="1103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82"/>
            <p:cNvSpPr/>
            <p:nvPr/>
          </p:nvSpPr>
          <p:spPr>
            <a:xfrm>
              <a:off x="8286352" y="3897495"/>
              <a:ext cx="50522" cy="43245"/>
            </a:xfrm>
            <a:custGeom>
              <a:avLst/>
              <a:gdLst/>
              <a:ahLst/>
              <a:cxnLst/>
              <a:rect l="l" t="t" r="r" b="b"/>
              <a:pathLst>
                <a:path w="1923" h="1646" extrusionOk="0">
                  <a:moveTo>
                    <a:pt x="1104" y="1"/>
                  </a:moveTo>
                  <a:cubicBezTo>
                    <a:pt x="369" y="1"/>
                    <a:pt x="1" y="881"/>
                    <a:pt x="521" y="1402"/>
                  </a:cubicBezTo>
                  <a:cubicBezTo>
                    <a:pt x="687" y="1570"/>
                    <a:pt x="893" y="1645"/>
                    <a:pt x="1094" y="1645"/>
                  </a:cubicBezTo>
                  <a:cubicBezTo>
                    <a:pt x="1516" y="1645"/>
                    <a:pt x="1922" y="1316"/>
                    <a:pt x="1922" y="819"/>
                  </a:cubicBezTo>
                  <a:cubicBezTo>
                    <a:pt x="1922" y="368"/>
                    <a:pt x="1555" y="1"/>
                    <a:pt x="1104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82"/>
            <p:cNvSpPr/>
            <p:nvPr/>
          </p:nvSpPr>
          <p:spPr>
            <a:xfrm>
              <a:off x="8210556" y="3897495"/>
              <a:ext cx="50496" cy="43245"/>
            </a:xfrm>
            <a:custGeom>
              <a:avLst/>
              <a:gdLst/>
              <a:ahLst/>
              <a:cxnLst/>
              <a:rect l="l" t="t" r="r" b="b"/>
              <a:pathLst>
                <a:path w="1922" h="1646" extrusionOk="0">
                  <a:moveTo>
                    <a:pt x="1103" y="1"/>
                  </a:moveTo>
                  <a:cubicBezTo>
                    <a:pt x="368" y="1"/>
                    <a:pt x="0" y="881"/>
                    <a:pt x="521" y="1402"/>
                  </a:cubicBezTo>
                  <a:cubicBezTo>
                    <a:pt x="689" y="1570"/>
                    <a:pt x="895" y="1645"/>
                    <a:pt x="1097" y="1645"/>
                  </a:cubicBezTo>
                  <a:cubicBezTo>
                    <a:pt x="1519" y="1645"/>
                    <a:pt x="1922" y="1316"/>
                    <a:pt x="1922" y="819"/>
                  </a:cubicBezTo>
                  <a:cubicBezTo>
                    <a:pt x="1922" y="368"/>
                    <a:pt x="1554" y="1"/>
                    <a:pt x="1103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82"/>
            <p:cNvSpPr/>
            <p:nvPr/>
          </p:nvSpPr>
          <p:spPr>
            <a:xfrm>
              <a:off x="8143666" y="3875821"/>
              <a:ext cx="44138" cy="64919"/>
            </a:xfrm>
            <a:custGeom>
              <a:avLst/>
              <a:gdLst/>
              <a:ahLst/>
              <a:cxnLst/>
              <a:rect l="l" t="t" r="r" b="b"/>
              <a:pathLst>
                <a:path w="1680" h="2471" extrusionOk="0">
                  <a:moveTo>
                    <a:pt x="355" y="0"/>
                  </a:moveTo>
                  <a:cubicBezTo>
                    <a:pt x="230" y="0"/>
                    <a:pt x="112" y="14"/>
                    <a:pt x="1" y="49"/>
                  </a:cubicBezTo>
                  <a:cubicBezTo>
                    <a:pt x="1173" y="402"/>
                    <a:pt x="1173" y="2067"/>
                    <a:pt x="1" y="2421"/>
                  </a:cubicBezTo>
                  <a:cubicBezTo>
                    <a:pt x="117" y="2454"/>
                    <a:pt x="233" y="2470"/>
                    <a:pt x="348" y="2470"/>
                  </a:cubicBezTo>
                  <a:cubicBezTo>
                    <a:pt x="944" y="2470"/>
                    <a:pt x="1481" y="2038"/>
                    <a:pt x="1568" y="1415"/>
                  </a:cubicBezTo>
                  <a:cubicBezTo>
                    <a:pt x="1679" y="666"/>
                    <a:pt x="1104" y="0"/>
                    <a:pt x="355" y="0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82"/>
            <p:cNvSpPr/>
            <p:nvPr/>
          </p:nvSpPr>
          <p:spPr>
            <a:xfrm>
              <a:off x="7981302" y="3897495"/>
              <a:ext cx="33392" cy="43192"/>
            </a:xfrm>
            <a:custGeom>
              <a:avLst/>
              <a:gdLst/>
              <a:ahLst/>
              <a:cxnLst/>
              <a:rect l="l" t="t" r="r" b="b"/>
              <a:pathLst>
                <a:path w="1271" h="1644" extrusionOk="0">
                  <a:moveTo>
                    <a:pt x="354" y="1"/>
                  </a:moveTo>
                  <a:cubicBezTo>
                    <a:pt x="230" y="1"/>
                    <a:pt x="112" y="28"/>
                    <a:pt x="1" y="77"/>
                  </a:cubicBezTo>
                  <a:cubicBezTo>
                    <a:pt x="625" y="375"/>
                    <a:pt x="625" y="1263"/>
                    <a:pt x="1" y="1561"/>
                  </a:cubicBezTo>
                  <a:cubicBezTo>
                    <a:pt x="116" y="1617"/>
                    <a:pt x="237" y="1643"/>
                    <a:pt x="355" y="1643"/>
                  </a:cubicBezTo>
                  <a:cubicBezTo>
                    <a:pt x="723" y="1643"/>
                    <a:pt x="1068" y="1393"/>
                    <a:pt x="1152" y="999"/>
                  </a:cubicBezTo>
                  <a:cubicBezTo>
                    <a:pt x="1270" y="486"/>
                    <a:pt x="882" y="1"/>
                    <a:pt x="354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82"/>
            <p:cNvSpPr/>
            <p:nvPr/>
          </p:nvSpPr>
          <p:spPr>
            <a:xfrm>
              <a:off x="8057125" y="3897495"/>
              <a:ext cx="33366" cy="43192"/>
            </a:xfrm>
            <a:custGeom>
              <a:avLst/>
              <a:gdLst/>
              <a:ahLst/>
              <a:cxnLst/>
              <a:rect l="l" t="t" r="r" b="b"/>
              <a:pathLst>
                <a:path w="1270" h="1644" extrusionOk="0">
                  <a:moveTo>
                    <a:pt x="354" y="1"/>
                  </a:moveTo>
                  <a:cubicBezTo>
                    <a:pt x="229" y="1"/>
                    <a:pt x="104" y="28"/>
                    <a:pt x="0" y="77"/>
                  </a:cubicBezTo>
                  <a:cubicBezTo>
                    <a:pt x="624" y="375"/>
                    <a:pt x="624" y="1263"/>
                    <a:pt x="0" y="1561"/>
                  </a:cubicBezTo>
                  <a:cubicBezTo>
                    <a:pt x="115" y="1617"/>
                    <a:pt x="236" y="1643"/>
                    <a:pt x="354" y="1643"/>
                  </a:cubicBezTo>
                  <a:cubicBezTo>
                    <a:pt x="720" y="1643"/>
                    <a:pt x="1062" y="1393"/>
                    <a:pt x="1152" y="999"/>
                  </a:cubicBezTo>
                  <a:cubicBezTo>
                    <a:pt x="1270" y="486"/>
                    <a:pt x="881" y="1"/>
                    <a:pt x="354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82"/>
            <p:cNvSpPr/>
            <p:nvPr/>
          </p:nvSpPr>
          <p:spPr>
            <a:xfrm>
              <a:off x="8306057" y="3897495"/>
              <a:ext cx="33366" cy="43192"/>
            </a:xfrm>
            <a:custGeom>
              <a:avLst/>
              <a:gdLst/>
              <a:ahLst/>
              <a:cxnLst/>
              <a:rect l="l" t="t" r="r" b="b"/>
              <a:pathLst>
                <a:path w="1270" h="1644" extrusionOk="0">
                  <a:moveTo>
                    <a:pt x="354" y="1"/>
                  </a:moveTo>
                  <a:cubicBezTo>
                    <a:pt x="229" y="1"/>
                    <a:pt x="104" y="28"/>
                    <a:pt x="0" y="77"/>
                  </a:cubicBezTo>
                  <a:cubicBezTo>
                    <a:pt x="624" y="375"/>
                    <a:pt x="624" y="1263"/>
                    <a:pt x="0" y="1561"/>
                  </a:cubicBezTo>
                  <a:cubicBezTo>
                    <a:pt x="115" y="1617"/>
                    <a:pt x="236" y="1643"/>
                    <a:pt x="354" y="1643"/>
                  </a:cubicBezTo>
                  <a:cubicBezTo>
                    <a:pt x="719" y="1643"/>
                    <a:pt x="1062" y="1393"/>
                    <a:pt x="1151" y="999"/>
                  </a:cubicBezTo>
                  <a:cubicBezTo>
                    <a:pt x="1269" y="486"/>
                    <a:pt x="881" y="1"/>
                    <a:pt x="354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82"/>
            <p:cNvSpPr/>
            <p:nvPr/>
          </p:nvSpPr>
          <p:spPr>
            <a:xfrm>
              <a:off x="8230234" y="3897495"/>
              <a:ext cx="33366" cy="43192"/>
            </a:xfrm>
            <a:custGeom>
              <a:avLst/>
              <a:gdLst/>
              <a:ahLst/>
              <a:cxnLst/>
              <a:rect l="l" t="t" r="r" b="b"/>
              <a:pathLst>
                <a:path w="1270" h="1644" extrusionOk="0">
                  <a:moveTo>
                    <a:pt x="354" y="1"/>
                  </a:moveTo>
                  <a:cubicBezTo>
                    <a:pt x="229" y="1"/>
                    <a:pt x="112" y="28"/>
                    <a:pt x="1" y="77"/>
                  </a:cubicBezTo>
                  <a:cubicBezTo>
                    <a:pt x="625" y="375"/>
                    <a:pt x="625" y="1263"/>
                    <a:pt x="1" y="1561"/>
                  </a:cubicBezTo>
                  <a:cubicBezTo>
                    <a:pt x="116" y="1617"/>
                    <a:pt x="237" y="1643"/>
                    <a:pt x="355" y="1643"/>
                  </a:cubicBezTo>
                  <a:cubicBezTo>
                    <a:pt x="723" y="1643"/>
                    <a:pt x="1068" y="1393"/>
                    <a:pt x="1152" y="999"/>
                  </a:cubicBezTo>
                  <a:cubicBezTo>
                    <a:pt x="1270" y="486"/>
                    <a:pt x="881" y="1"/>
                    <a:pt x="354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82"/>
            <p:cNvSpPr/>
            <p:nvPr/>
          </p:nvSpPr>
          <p:spPr>
            <a:xfrm>
              <a:off x="7970373" y="3960733"/>
              <a:ext cx="365030" cy="39566"/>
            </a:xfrm>
            <a:custGeom>
              <a:avLst/>
              <a:gdLst/>
              <a:ahLst/>
              <a:cxnLst/>
              <a:rect l="l" t="t" r="r" b="b"/>
              <a:pathLst>
                <a:path w="13894" h="1506" extrusionOk="0">
                  <a:moveTo>
                    <a:pt x="757" y="0"/>
                  </a:moveTo>
                  <a:cubicBezTo>
                    <a:pt x="340" y="0"/>
                    <a:pt x="1" y="340"/>
                    <a:pt x="1" y="756"/>
                  </a:cubicBezTo>
                  <a:cubicBezTo>
                    <a:pt x="1" y="1173"/>
                    <a:pt x="340" y="1506"/>
                    <a:pt x="757" y="1506"/>
                  </a:cubicBezTo>
                  <a:lnTo>
                    <a:pt x="13138" y="1506"/>
                  </a:lnTo>
                  <a:cubicBezTo>
                    <a:pt x="13554" y="1506"/>
                    <a:pt x="13894" y="1173"/>
                    <a:pt x="13894" y="756"/>
                  </a:cubicBezTo>
                  <a:cubicBezTo>
                    <a:pt x="13894" y="340"/>
                    <a:pt x="13554" y="0"/>
                    <a:pt x="13138" y="0"/>
                  </a:cubicBezTo>
                  <a:close/>
                </a:path>
              </a:pathLst>
            </a:custGeom>
            <a:solidFill>
              <a:srgbClr val="5A6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82"/>
            <p:cNvSpPr/>
            <p:nvPr/>
          </p:nvSpPr>
          <p:spPr>
            <a:xfrm>
              <a:off x="8291108" y="3960733"/>
              <a:ext cx="44295" cy="39566"/>
            </a:xfrm>
            <a:custGeom>
              <a:avLst/>
              <a:gdLst/>
              <a:ahLst/>
              <a:cxnLst/>
              <a:rect l="l" t="t" r="r" b="b"/>
              <a:pathLst>
                <a:path w="1686" h="1506" extrusionOk="0">
                  <a:moveTo>
                    <a:pt x="0" y="0"/>
                  </a:moveTo>
                  <a:cubicBezTo>
                    <a:pt x="416" y="0"/>
                    <a:pt x="749" y="340"/>
                    <a:pt x="749" y="756"/>
                  </a:cubicBezTo>
                  <a:cubicBezTo>
                    <a:pt x="749" y="1173"/>
                    <a:pt x="416" y="1506"/>
                    <a:pt x="0" y="1506"/>
                  </a:cubicBezTo>
                  <a:lnTo>
                    <a:pt x="930" y="1506"/>
                  </a:lnTo>
                  <a:cubicBezTo>
                    <a:pt x="1346" y="1506"/>
                    <a:pt x="1686" y="1173"/>
                    <a:pt x="1686" y="756"/>
                  </a:cubicBezTo>
                  <a:cubicBezTo>
                    <a:pt x="1686" y="340"/>
                    <a:pt x="1346" y="0"/>
                    <a:pt x="930" y="0"/>
                  </a:cubicBezTo>
                  <a:close/>
                </a:path>
              </a:pathLst>
            </a:custGeom>
            <a:solidFill>
              <a:srgbClr val="828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1" name="Google Shape;7141;p82"/>
          <p:cNvGrpSpPr/>
          <p:nvPr/>
        </p:nvGrpSpPr>
        <p:grpSpPr>
          <a:xfrm>
            <a:off x="6400828" y="4162270"/>
            <a:ext cx="166200" cy="388019"/>
            <a:chOff x="6400828" y="4162270"/>
            <a:chExt cx="166200" cy="388019"/>
          </a:xfrm>
        </p:grpSpPr>
        <p:sp>
          <p:nvSpPr>
            <p:cNvPr id="7142" name="Google Shape;7142;p82"/>
            <p:cNvSpPr/>
            <p:nvPr/>
          </p:nvSpPr>
          <p:spPr>
            <a:xfrm>
              <a:off x="6433432" y="4162270"/>
              <a:ext cx="88407" cy="75717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82"/>
            <p:cNvSpPr/>
            <p:nvPr/>
          </p:nvSpPr>
          <p:spPr>
            <a:xfrm>
              <a:off x="6475888" y="4162270"/>
              <a:ext cx="48157" cy="75612"/>
            </a:xfrm>
            <a:custGeom>
              <a:avLst/>
              <a:gdLst/>
              <a:ahLst/>
              <a:cxnLst/>
              <a:rect l="l" t="t" r="r" b="b"/>
              <a:pathLst>
                <a:path w="1833" h="2878" extrusionOk="0">
                  <a:moveTo>
                    <a:pt x="306" y="1"/>
                  </a:moveTo>
                  <a:cubicBezTo>
                    <a:pt x="209" y="1"/>
                    <a:pt x="105" y="15"/>
                    <a:pt x="1" y="36"/>
                  </a:cubicBezTo>
                  <a:cubicBezTo>
                    <a:pt x="667" y="181"/>
                    <a:pt x="1132" y="764"/>
                    <a:pt x="1132" y="1437"/>
                  </a:cubicBezTo>
                  <a:cubicBezTo>
                    <a:pt x="1132" y="2116"/>
                    <a:pt x="667" y="2699"/>
                    <a:pt x="1" y="2845"/>
                  </a:cubicBezTo>
                  <a:cubicBezTo>
                    <a:pt x="104" y="2867"/>
                    <a:pt x="207" y="2878"/>
                    <a:pt x="308" y="2878"/>
                  </a:cubicBezTo>
                  <a:cubicBezTo>
                    <a:pt x="1028" y="2878"/>
                    <a:pt x="1657" y="2338"/>
                    <a:pt x="1742" y="1596"/>
                  </a:cubicBezTo>
                  <a:cubicBezTo>
                    <a:pt x="1832" y="743"/>
                    <a:pt x="1166" y="1"/>
                    <a:pt x="306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82"/>
            <p:cNvSpPr/>
            <p:nvPr/>
          </p:nvSpPr>
          <p:spPr>
            <a:xfrm>
              <a:off x="6400828" y="4244292"/>
              <a:ext cx="166042" cy="3059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82"/>
            <p:cNvSpPr/>
            <p:nvPr/>
          </p:nvSpPr>
          <p:spPr>
            <a:xfrm>
              <a:off x="6452400" y="4421947"/>
              <a:ext cx="31553" cy="127973"/>
            </a:xfrm>
            <a:custGeom>
              <a:avLst/>
              <a:gdLst/>
              <a:ahLst/>
              <a:cxnLst/>
              <a:rect l="l" t="t" r="r" b="b"/>
              <a:pathLst>
                <a:path w="1201" h="4871" extrusionOk="0">
                  <a:moveTo>
                    <a:pt x="721" y="1"/>
                  </a:moveTo>
                  <a:cubicBezTo>
                    <a:pt x="472" y="1"/>
                    <a:pt x="271" y="202"/>
                    <a:pt x="271" y="452"/>
                  </a:cubicBezTo>
                  <a:lnTo>
                    <a:pt x="271" y="4336"/>
                  </a:lnTo>
                  <a:cubicBezTo>
                    <a:pt x="271" y="4530"/>
                    <a:pt x="167" y="4711"/>
                    <a:pt x="0" y="4808"/>
                  </a:cubicBezTo>
                  <a:lnTo>
                    <a:pt x="35" y="4828"/>
                  </a:lnTo>
                  <a:lnTo>
                    <a:pt x="49" y="4835"/>
                  </a:lnTo>
                  <a:lnTo>
                    <a:pt x="83" y="4849"/>
                  </a:lnTo>
                  <a:lnTo>
                    <a:pt x="97" y="4849"/>
                  </a:lnTo>
                  <a:lnTo>
                    <a:pt x="132" y="4863"/>
                  </a:lnTo>
                  <a:lnTo>
                    <a:pt x="146" y="4863"/>
                  </a:lnTo>
                  <a:lnTo>
                    <a:pt x="187" y="4870"/>
                  </a:lnTo>
                  <a:lnTo>
                    <a:pt x="250" y="4870"/>
                  </a:lnTo>
                  <a:cubicBezTo>
                    <a:pt x="258" y="4870"/>
                    <a:pt x="266" y="4871"/>
                    <a:pt x="274" y="4871"/>
                  </a:cubicBezTo>
                  <a:cubicBezTo>
                    <a:pt x="568" y="4871"/>
                    <a:pt x="812" y="4626"/>
                    <a:pt x="812" y="4329"/>
                  </a:cubicBezTo>
                  <a:lnTo>
                    <a:pt x="812" y="396"/>
                  </a:lnTo>
                  <a:cubicBezTo>
                    <a:pt x="812" y="174"/>
                    <a:pt x="985" y="1"/>
                    <a:pt x="1200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82"/>
            <p:cNvSpPr/>
            <p:nvPr/>
          </p:nvSpPr>
          <p:spPr>
            <a:xfrm>
              <a:off x="6501583" y="4288745"/>
              <a:ext cx="29005" cy="261359"/>
            </a:xfrm>
            <a:custGeom>
              <a:avLst/>
              <a:gdLst/>
              <a:ahLst/>
              <a:cxnLst/>
              <a:rect l="l" t="t" r="r" b="b"/>
              <a:pathLst>
                <a:path w="1104" h="9948" extrusionOk="0">
                  <a:moveTo>
                    <a:pt x="715" y="1"/>
                  </a:moveTo>
                  <a:cubicBezTo>
                    <a:pt x="473" y="1"/>
                    <a:pt x="271" y="202"/>
                    <a:pt x="271" y="451"/>
                  </a:cubicBezTo>
                  <a:lnTo>
                    <a:pt x="271" y="9406"/>
                  </a:lnTo>
                  <a:cubicBezTo>
                    <a:pt x="271" y="9600"/>
                    <a:pt x="167" y="9781"/>
                    <a:pt x="1" y="9878"/>
                  </a:cubicBezTo>
                  <a:lnTo>
                    <a:pt x="22" y="9892"/>
                  </a:lnTo>
                  <a:lnTo>
                    <a:pt x="36" y="9898"/>
                  </a:lnTo>
                  <a:lnTo>
                    <a:pt x="77" y="9919"/>
                  </a:lnTo>
                  <a:lnTo>
                    <a:pt x="98" y="9926"/>
                  </a:lnTo>
                  <a:lnTo>
                    <a:pt x="119" y="9933"/>
                  </a:lnTo>
                  <a:lnTo>
                    <a:pt x="147" y="9940"/>
                  </a:lnTo>
                  <a:lnTo>
                    <a:pt x="160" y="9940"/>
                  </a:lnTo>
                  <a:lnTo>
                    <a:pt x="202" y="9947"/>
                  </a:lnTo>
                  <a:lnTo>
                    <a:pt x="264" y="9947"/>
                  </a:lnTo>
                  <a:cubicBezTo>
                    <a:pt x="466" y="9947"/>
                    <a:pt x="653" y="9836"/>
                    <a:pt x="743" y="9663"/>
                  </a:cubicBezTo>
                  <a:cubicBezTo>
                    <a:pt x="750" y="9642"/>
                    <a:pt x="764" y="9628"/>
                    <a:pt x="771" y="9614"/>
                  </a:cubicBezTo>
                  <a:cubicBezTo>
                    <a:pt x="792" y="9559"/>
                    <a:pt x="806" y="9510"/>
                    <a:pt x="806" y="9455"/>
                  </a:cubicBezTo>
                  <a:lnTo>
                    <a:pt x="806" y="9399"/>
                  </a:lnTo>
                  <a:lnTo>
                    <a:pt x="806" y="299"/>
                  </a:lnTo>
                  <a:cubicBezTo>
                    <a:pt x="806" y="132"/>
                    <a:pt x="944" y="1"/>
                    <a:pt x="1104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82"/>
            <p:cNvSpPr/>
            <p:nvPr/>
          </p:nvSpPr>
          <p:spPr>
            <a:xfrm>
              <a:off x="6408105" y="4288745"/>
              <a:ext cx="29189" cy="109924"/>
            </a:xfrm>
            <a:custGeom>
              <a:avLst/>
              <a:gdLst/>
              <a:ahLst/>
              <a:cxnLst/>
              <a:rect l="l" t="t" r="r" b="b"/>
              <a:pathLst>
                <a:path w="1111" h="4184" extrusionOk="0">
                  <a:moveTo>
                    <a:pt x="722" y="1"/>
                  </a:moveTo>
                  <a:cubicBezTo>
                    <a:pt x="479" y="1"/>
                    <a:pt x="278" y="202"/>
                    <a:pt x="278" y="451"/>
                  </a:cubicBezTo>
                  <a:lnTo>
                    <a:pt x="278" y="3649"/>
                  </a:lnTo>
                  <a:cubicBezTo>
                    <a:pt x="278" y="3843"/>
                    <a:pt x="167" y="4024"/>
                    <a:pt x="1" y="4121"/>
                  </a:cubicBezTo>
                  <a:lnTo>
                    <a:pt x="35" y="4141"/>
                  </a:lnTo>
                  <a:lnTo>
                    <a:pt x="49" y="4148"/>
                  </a:lnTo>
                  <a:lnTo>
                    <a:pt x="91" y="4162"/>
                  </a:lnTo>
                  <a:lnTo>
                    <a:pt x="98" y="4162"/>
                  </a:lnTo>
                  <a:lnTo>
                    <a:pt x="139" y="4169"/>
                  </a:lnTo>
                  <a:lnTo>
                    <a:pt x="146" y="4169"/>
                  </a:lnTo>
                  <a:lnTo>
                    <a:pt x="195" y="4183"/>
                  </a:lnTo>
                  <a:lnTo>
                    <a:pt x="250" y="4183"/>
                  </a:lnTo>
                  <a:cubicBezTo>
                    <a:pt x="255" y="4183"/>
                    <a:pt x="259" y="4183"/>
                    <a:pt x="263" y="4183"/>
                  </a:cubicBezTo>
                  <a:cubicBezTo>
                    <a:pt x="569" y="4183"/>
                    <a:pt x="812" y="3943"/>
                    <a:pt x="819" y="3635"/>
                  </a:cubicBezTo>
                  <a:lnTo>
                    <a:pt x="819" y="299"/>
                  </a:lnTo>
                  <a:cubicBezTo>
                    <a:pt x="819" y="132"/>
                    <a:pt x="951" y="1"/>
                    <a:pt x="1110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82"/>
            <p:cNvSpPr/>
            <p:nvPr/>
          </p:nvSpPr>
          <p:spPr>
            <a:xfrm>
              <a:off x="6508519" y="4244292"/>
              <a:ext cx="58509" cy="154298"/>
            </a:xfrm>
            <a:custGeom>
              <a:avLst/>
              <a:gdLst/>
              <a:ahLst/>
              <a:cxnLst/>
              <a:rect l="l" t="t" r="r" b="b"/>
              <a:pathLst>
                <a:path w="2227" h="5873" extrusionOk="0">
                  <a:moveTo>
                    <a:pt x="0" y="0"/>
                  </a:moveTo>
                  <a:cubicBezTo>
                    <a:pt x="930" y="0"/>
                    <a:pt x="1686" y="756"/>
                    <a:pt x="1686" y="1693"/>
                  </a:cubicBezTo>
                  <a:lnTo>
                    <a:pt x="1686" y="5327"/>
                  </a:lnTo>
                  <a:cubicBezTo>
                    <a:pt x="1686" y="5521"/>
                    <a:pt x="1582" y="5702"/>
                    <a:pt x="1415" y="5799"/>
                  </a:cubicBezTo>
                  <a:cubicBezTo>
                    <a:pt x="1503" y="5849"/>
                    <a:pt x="1596" y="5872"/>
                    <a:pt x="1686" y="5872"/>
                  </a:cubicBezTo>
                  <a:cubicBezTo>
                    <a:pt x="1968" y="5872"/>
                    <a:pt x="2227" y="5647"/>
                    <a:pt x="2227" y="5327"/>
                  </a:cubicBezTo>
                  <a:lnTo>
                    <a:pt x="2227" y="1693"/>
                  </a:lnTo>
                  <a:cubicBezTo>
                    <a:pt x="2227" y="756"/>
                    <a:pt x="1471" y="0"/>
                    <a:pt x="535" y="0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9" name="Google Shape;7149;p82"/>
          <p:cNvGrpSpPr/>
          <p:nvPr/>
        </p:nvGrpSpPr>
        <p:grpSpPr>
          <a:xfrm>
            <a:off x="6919815" y="4162270"/>
            <a:ext cx="225260" cy="388019"/>
            <a:chOff x="6919815" y="4162270"/>
            <a:chExt cx="225260" cy="388019"/>
          </a:xfrm>
        </p:grpSpPr>
        <p:sp>
          <p:nvSpPr>
            <p:cNvPr id="7150" name="Google Shape;7150;p82"/>
            <p:cNvSpPr/>
            <p:nvPr/>
          </p:nvSpPr>
          <p:spPr>
            <a:xfrm>
              <a:off x="6919815" y="4244634"/>
              <a:ext cx="224157" cy="305654"/>
            </a:xfrm>
            <a:custGeom>
              <a:avLst/>
              <a:gdLst/>
              <a:ahLst/>
              <a:cxnLst/>
              <a:rect l="l" t="t" r="r" b="b"/>
              <a:pathLst>
                <a:path w="8532" h="11634" extrusionOk="0">
                  <a:moveTo>
                    <a:pt x="2810" y="1"/>
                  </a:moveTo>
                  <a:cubicBezTo>
                    <a:pt x="2060" y="1"/>
                    <a:pt x="1402" y="493"/>
                    <a:pt x="1187" y="1208"/>
                  </a:cubicBezTo>
                  <a:lnTo>
                    <a:pt x="84" y="5175"/>
                  </a:lnTo>
                  <a:cubicBezTo>
                    <a:pt x="0" y="5467"/>
                    <a:pt x="167" y="5772"/>
                    <a:pt x="458" y="5855"/>
                  </a:cubicBezTo>
                  <a:cubicBezTo>
                    <a:pt x="508" y="5869"/>
                    <a:pt x="557" y="5876"/>
                    <a:pt x="606" y="5876"/>
                  </a:cubicBezTo>
                  <a:cubicBezTo>
                    <a:pt x="846" y="5876"/>
                    <a:pt x="1068" y="5714"/>
                    <a:pt x="1131" y="5467"/>
                  </a:cubicBezTo>
                  <a:lnTo>
                    <a:pt x="2123" y="1915"/>
                  </a:lnTo>
                  <a:cubicBezTo>
                    <a:pt x="2165" y="1758"/>
                    <a:pt x="2285" y="1689"/>
                    <a:pt x="2405" y="1689"/>
                  </a:cubicBezTo>
                  <a:cubicBezTo>
                    <a:pt x="2582" y="1689"/>
                    <a:pt x="2760" y="1837"/>
                    <a:pt x="2699" y="2068"/>
                  </a:cubicBezTo>
                  <a:lnTo>
                    <a:pt x="1637" y="6188"/>
                  </a:lnTo>
                  <a:lnTo>
                    <a:pt x="1464" y="6847"/>
                  </a:lnTo>
                  <a:cubicBezTo>
                    <a:pt x="1443" y="6937"/>
                    <a:pt x="1513" y="7027"/>
                    <a:pt x="1603" y="7027"/>
                  </a:cubicBezTo>
                  <a:lnTo>
                    <a:pt x="2796" y="7027"/>
                  </a:lnTo>
                  <a:lnTo>
                    <a:pt x="2796" y="11071"/>
                  </a:lnTo>
                  <a:cubicBezTo>
                    <a:pt x="2789" y="11369"/>
                    <a:pt x="3018" y="11612"/>
                    <a:pt x="3316" y="11633"/>
                  </a:cubicBezTo>
                  <a:cubicBezTo>
                    <a:pt x="3320" y="11633"/>
                    <a:pt x="3324" y="11633"/>
                    <a:pt x="3329" y="11633"/>
                  </a:cubicBezTo>
                  <a:cubicBezTo>
                    <a:pt x="3628" y="11633"/>
                    <a:pt x="3878" y="11393"/>
                    <a:pt x="3878" y="11085"/>
                  </a:cubicBezTo>
                  <a:lnTo>
                    <a:pt x="3878" y="7027"/>
                  </a:lnTo>
                  <a:lnTo>
                    <a:pt x="4655" y="7027"/>
                  </a:lnTo>
                  <a:lnTo>
                    <a:pt x="4655" y="11085"/>
                  </a:lnTo>
                  <a:cubicBezTo>
                    <a:pt x="4655" y="11383"/>
                    <a:pt x="4897" y="11626"/>
                    <a:pt x="5203" y="11626"/>
                  </a:cubicBezTo>
                  <a:cubicBezTo>
                    <a:pt x="5501" y="11626"/>
                    <a:pt x="5744" y="11383"/>
                    <a:pt x="5744" y="11085"/>
                  </a:cubicBezTo>
                  <a:lnTo>
                    <a:pt x="5744" y="7027"/>
                  </a:lnTo>
                  <a:lnTo>
                    <a:pt x="6930" y="7027"/>
                  </a:lnTo>
                  <a:cubicBezTo>
                    <a:pt x="7027" y="7027"/>
                    <a:pt x="7096" y="6937"/>
                    <a:pt x="7068" y="6847"/>
                  </a:cubicBezTo>
                  <a:lnTo>
                    <a:pt x="6895" y="6188"/>
                  </a:lnTo>
                  <a:lnTo>
                    <a:pt x="5834" y="2068"/>
                  </a:lnTo>
                  <a:cubicBezTo>
                    <a:pt x="5772" y="1836"/>
                    <a:pt x="5955" y="1688"/>
                    <a:pt x="6134" y="1688"/>
                  </a:cubicBezTo>
                  <a:cubicBezTo>
                    <a:pt x="6255" y="1688"/>
                    <a:pt x="6375" y="1755"/>
                    <a:pt x="6416" y="1908"/>
                  </a:cubicBezTo>
                  <a:lnTo>
                    <a:pt x="7408" y="5467"/>
                  </a:lnTo>
                  <a:cubicBezTo>
                    <a:pt x="7477" y="5701"/>
                    <a:pt x="7692" y="5856"/>
                    <a:pt x="7925" y="5856"/>
                  </a:cubicBezTo>
                  <a:cubicBezTo>
                    <a:pt x="7974" y="5856"/>
                    <a:pt x="8024" y="5849"/>
                    <a:pt x="8074" y="5834"/>
                  </a:cubicBezTo>
                  <a:cubicBezTo>
                    <a:pt x="8359" y="5758"/>
                    <a:pt x="8532" y="5460"/>
                    <a:pt x="8456" y="5175"/>
                  </a:cubicBezTo>
                  <a:lnTo>
                    <a:pt x="8470" y="5175"/>
                  </a:lnTo>
                  <a:lnTo>
                    <a:pt x="7367" y="1208"/>
                  </a:lnTo>
                  <a:cubicBezTo>
                    <a:pt x="7152" y="493"/>
                    <a:pt x="6493" y="1"/>
                    <a:pt x="5744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82"/>
            <p:cNvSpPr/>
            <p:nvPr/>
          </p:nvSpPr>
          <p:spPr>
            <a:xfrm>
              <a:off x="6981581" y="4162270"/>
              <a:ext cx="88407" cy="75717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39" y="1"/>
                    <a:pt x="1" y="1555"/>
                    <a:pt x="909" y="2456"/>
                  </a:cubicBezTo>
                  <a:cubicBezTo>
                    <a:pt x="1201" y="2750"/>
                    <a:pt x="1561" y="2882"/>
                    <a:pt x="1915" y="2882"/>
                  </a:cubicBezTo>
                  <a:cubicBezTo>
                    <a:pt x="2654" y="2882"/>
                    <a:pt x="3365" y="2307"/>
                    <a:pt x="3365" y="1444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82"/>
            <p:cNvSpPr/>
            <p:nvPr/>
          </p:nvSpPr>
          <p:spPr>
            <a:xfrm>
              <a:off x="7024038" y="4162270"/>
              <a:ext cx="48157" cy="75612"/>
            </a:xfrm>
            <a:custGeom>
              <a:avLst/>
              <a:gdLst/>
              <a:ahLst/>
              <a:cxnLst/>
              <a:rect l="l" t="t" r="r" b="b"/>
              <a:pathLst>
                <a:path w="1833" h="2878" extrusionOk="0">
                  <a:moveTo>
                    <a:pt x="306" y="1"/>
                  </a:moveTo>
                  <a:cubicBezTo>
                    <a:pt x="209" y="1"/>
                    <a:pt x="105" y="15"/>
                    <a:pt x="1" y="36"/>
                  </a:cubicBezTo>
                  <a:cubicBezTo>
                    <a:pt x="667" y="181"/>
                    <a:pt x="1138" y="764"/>
                    <a:pt x="1138" y="1444"/>
                  </a:cubicBezTo>
                  <a:cubicBezTo>
                    <a:pt x="1138" y="2116"/>
                    <a:pt x="667" y="2699"/>
                    <a:pt x="1" y="2845"/>
                  </a:cubicBezTo>
                  <a:cubicBezTo>
                    <a:pt x="104" y="2867"/>
                    <a:pt x="207" y="2878"/>
                    <a:pt x="308" y="2878"/>
                  </a:cubicBezTo>
                  <a:cubicBezTo>
                    <a:pt x="1029" y="2878"/>
                    <a:pt x="1663" y="2338"/>
                    <a:pt x="1742" y="1596"/>
                  </a:cubicBezTo>
                  <a:cubicBezTo>
                    <a:pt x="1832" y="743"/>
                    <a:pt x="1166" y="1"/>
                    <a:pt x="306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82"/>
            <p:cNvSpPr/>
            <p:nvPr/>
          </p:nvSpPr>
          <p:spPr>
            <a:xfrm>
              <a:off x="6928563" y="4289113"/>
              <a:ext cx="54515" cy="109556"/>
            </a:xfrm>
            <a:custGeom>
              <a:avLst/>
              <a:gdLst/>
              <a:ahLst/>
              <a:cxnLst/>
              <a:rect l="l" t="t" r="r" b="b"/>
              <a:pathLst>
                <a:path w="2075" h="4170" extrusionOk="0">
                  <a:moveTo>
                    <a:pt x="1533" y="0"/>
                  </a:moveTo>
                  <a:cubicBezTo>
                    <a:pt x="1401" y="0"/>
                    <a:pt x="1284" y="91"/>
                    <a:pt x="1249" y="215"/>
                  </a:cubicBezTo>
                  <a:lnTo>
                    <a:pt x="257" y="3774"/>
                  </a:lnTo>
                  <a:cubicBezTo>
                    <a:pt x="215" y="3912"/>
                    <a:pt x="125" y="4030"/>
                    <a:pt x="0" y="4100"/>
                  </a:cubicBezTo>
                  <a:cubicBezTo>
                    <a:pt x="42" y="4121"/>
                    <a:pt x="84" y="4141"/>
                    <a:pt x="125" y="4148"/>
                  </a:cubicBezTo>
                  <a:cubicBezTo>
                    <a:pt x="176" y="4163"/>
                    <a:pt x="227" y="4170"/>
                    <a:pt x="277" y="4170"/>
                  </a:cubicBezTo>
                  <a:cubicBezTo>
                    <a:pt x="514" y="4170"/>
                    <a:pt x="729" y="4014"/>
                    <a:pt x="798" y="3774"/>
                  </a:cubicBezTo>
                  <a:lnTo>
                    <a:pt x="1790" y="215"/>
                  </a:lnTo>
                  <a:cubicBezTo>
                    <a:pt x="1825" y="91"/>
                    <a:pt x="1943" y="0"/>
                    <a:pt x="2074" y="0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82"/>
            <p:cNvSpPr/>
            <p:nvPr/>
          </p:nvSpPr>
          <p:spPr>
            <a:xfrm>
              <a:off x="7056484" y="4244634"/>
              <a:ext cx="88591" cy="154167"/>
            </a:xfrm>
            <a:custGeom>
              <a:avLst/>
              <a:gdLst/>
              <a:ahLst/>
              <a:cxnLst/>
              <a:rect l="l" t="t" r="r" b="b"/>
              <a:pathLst>
                <a:path w="3372" h="5868" extrusionOk="0">
                  <a:moveTo>
                    <a:pt x="1" y="1"/>
                  </a:moveTo>
                  <a:cubicBezTo>
                    <a:pt x="750" y="1"/>
                    <a:pt x="1409" y="493"/>
                    <a:pt x="1624" y="1208"/>
                  </a:cubicBezTo>
                  <a:lnTo>
                    <a:pt x="2727" y="5175"/>
                  </a:lnTo>
                  <a:cubicBezTo>
                    <a:pt x="2796" y="5418"/>
                    <a:pt x="2692" y="5668"/>
                    <a:pt x="2477" y="5793"/>
                  </a:cubicBezTo>
                  <a:cubicBezTo>
                    <a:pt x="2565" y="5844"/>
                    <a:pt x="2657" y="5867"/>
                    <a:pt x="2746" y="5867"/>
                  </a:cubicBezTo>
                  <a:cubicBezTo>
                    <a:pt x="3079" y="5867"/>
                    <a:pt x="3371" y="5547"/>
                    <a:pt x="3268" y="5175"/>
                  </a:cubicBezTo>
                  <a:lnTo>
                    <a:pt x="2165" y="1208"/>
                  </a:lnTo>
                  <a:cubicBezTo>
                    <a:pt x="1950" y="493"/>
                    <a:pt x="1291" y="1"/>
                    <a:pt x="542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82"/>
            <p:cNvSpPr/>
            <p:nvPr/>
          </p:nvSpPr>
          <p:spPr>
            <a:xfrm>
              <a:off x="7000550" y="4429251"/>
              <a:ext cx="21333" cy="121037"/>
            </a:xfrm>
            <a:custGeom>
              <a:avLst/>
              <a:gdLst/>
              <a:ahLst/>
              <a:cxnLst/>
              <a:rect l="l" t="t" r="r" b="b"/>
              <a:pathLst>
                <a:path w="812" h="4607" extrusionOk="0">
                  <a:moveTo>
                    <a:pt x="416" y="0"/>
                  </a:moveTo>
                  <a:cubicBezTo>
                    <a:pt x="340" y="0"/>
                    <a:pt x="271" y="70"/>
                    <a:pt x="271" y="153"/>
                  </a:cubicBezTo>
                  <a:lnTo>
                    <a:pt x="271" y="4058"/>
                  </a:lnTo>
                  <a:cubicBezTo>
                    <a:pt x="271" y="4252"/>
                    <a:pt x="167" y="4433"/>
                    <a:pt x="0" y="4530"/>
                  </a:cubicBezTo>
                  <a:cubicBezTo>
                    <a:pt x="76" y="4571"/>
                    <a:pt x="160" y="4599"/>
                    <a:pt x="243" y="4606"/>
                  </a:cubicBezTo>
                  <a:cubicBezTo>
                    <a:pt x="247" y="4606"/>
                    <a:pt x="252" y="4606"/>
                    <a:pt x="256" y="4606"/>
                  </a:cubicBezTo>
                  <a:cubicBezTo>
                    <a:pt x="562" y="4606"/>
                    <a:pt x="812" y="4366"/>
                    <a:pt x="812" y="4058"/>
                  </a:cubicBezTo>
                  <a:lnTo>
                    <a:pt x="812" y="0"/>
                  </a:ln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82"/>
            <p:cNvSpPr/>
            <p:nvPr/>
          </p:nvSpPr>
          <p:spPr>
            <a:xfrm>
              <a:off x="7049574" y="4429251"/>
              <a:ext cx="21517" cy="120932"/>
            </a:xfrm>
            <a:custGeom>
              <a:avLst/>
              <a:gdLst/>
              <a:ahLst/>
              <a:cxnLst/>
              <a:rect l="l" t="t" r="r" b="b"/>
              <a:pathLst>
                <a:path w="819" h="4603" extrusionOk="0">
                  <a:moveTo>
                    <a:pt x="423" y="0"/>
                  </a:moveTo>
                  <a:cubicBezTo>
                    <a:pt x="340" y="0"/>
                    <a:pt x="271" y="70"/>
                    <a:pt x="271" y="153"/>
                  </a:cubicBezTo>
                  <a:lnTo>
                    <a:pt x="277" y="4058"/>
                  </a:lnTo>
                  <a:cubicBezTo>
                    <a:pt x="277" y="4252"/>
                    <a:pt x="173" y="4433"/>
                    <a:pt x="0" y="4530"/>
                  </a:cubicBezTo>
                  <a:cubicBezTo>
                    <a:pt x="87" y="4580"/>
                    <a:pt x="179" y="4602"/>
                    <a:pt x="269" y="4602"/>
                  </a:cubicBezTo>
                  <a:cubicBezTo>
                    <a:pt x="554" y="4602"/>
                    <a:pt x="818" y="4374"/>
                    <a:pt x="818" y="4058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82"/>
            <p:cNvSpPr/>
            <p:nvPr/>
          </p:nvSpPr>
          <p:spPr>
            <a:xfrm>
              <a:off x="7058139" y="4289113"/>
              <a:ext cx="48315" cy="140164"/>
            </a:xfrm>
            <a:custGeom>
              <a:avLst/>
              <a:gdLst/>
              <a:ahLst/>
              <a:cxnLst/>
              <a:rect l="l" t="t" r="r" b="b"/>
              <a:pathLst>
                <a:path w="1839" h="5335" extrusionOk="0">
                  <a:moveTo>
                    <a:pt x="340" y="0"/>
                  </a:moveTo>
                  <a:cubicBezTo>
                    <a:pt x="139" y="0"/>
                    <a:pt x="0" y="181"/>
                    <a:pt x="49" y="375"/>
                  </a:cubicBezTo>
                  <a:lnTo>
                    <a:pt x="1325" y="5334"/>
                  </a:lnTo>
                  <a:lnTo>
                    <a:pt x="1679" y="5334"/>
                  </a:lnTo>
                  <a:cubicBezTo>
                    <a:pt x="1769" y="5334"/>
                    <a:pt x="1838" y="5244"/>
                    <a:pt x="1817" y="5154"/>
                  </a:cubicBezTo>
                  <a:lnTo>
                    <a:pt x="590" y="375"/>
                  </a:lnTo>
                  <a:cubicBezTo>
                    <a:pt x="534" y="181"/>
                    <a:pt x="680" y="0"/>
                    <a:pt x="874" y="0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8" name="Google Shape;7158;p82"/>
          <p:cNvGrpSpPr/>
          <p:nvPr/>
        </p:nvGrpSpPr>
        <p:grpSpPr>
          <a:xfrm>
            <a:off x="7385600" y="4177035"/>
            <a:ext cx="388728" cy="358383"/>
            <a:chOff x="7385600" y="4177035"/>
            <a:chExt cx="388728" cy="358383"/>
          </a:xfrm>
        </p:grpSpPr>
        <p:sp>
          <p:nvSpPr>
            <p:cNvPr id="7159" name="Google Shape;7159;p82"/>
            <p:cNvSpPr/>
            <p:nvPr/>
          </p:nvSpPr>
          <p:spPr>
            <a:xfrm>
              <a:off x="7385600" y="4314808"/>
              <a:ext cx="230541" cy="220610"/>
            </a:xfrm>
            <a:custGeom>
              <a:avLst/>
              <a:gdLst/>
              <a:ahLst/>
              <a:cxnLst/>
              <a:rect l="l" t="t" r="r" b="b"/>
              <a:pathLst>
                <a:path w="8775" h="8397" extrusionOk="0">
                  <a:moveTo>
                    <a:pt x="6790" y="0"/>
                  </a:moveTo>
                  <a:cubicBezTo>
                    <a:pt x="6786" y="0"/>
                    <a:pt x="6781" y="0"/>
                    <a:pt x="6777" y="0"/>
                  </a:cubicBezTo>
                  <a:lnTo>
                    <a:pt x="1942" y="35"/>
                  </a:lnTo>
                  <a:cubicBezTo>
                    <a:pt x="867" y="49"/>
                    <a:pt x="0" y="923"/>
                    <a:pt x="7" y="1998"/>
                  </a:cubicBezTo>
                  <a:lnTo>
                    <a:pt x="35" y="4939"/>
                  </a:lnTo>
                  <a:cubicBezTo>
                    <a:pt x="42" y="6017"/>
                    <a:pt x="916" y="6874"/>
                    <a:pt x="1985" y="6874"/>
                  </a:cubicBezTo>
                  <a:cubicBezTo>
                    <a:pt x="1989" y="6874"/>
                    <a:pt x="1994" y="6874"/>
                    <a:pt x="1998" y="6874"/>
                  </a:cubicBezTo>
                  <a:lnTo>
                    <a:pt x="4474" y="6860"/>
                  </a:lnTo>
                  <a:cubicBezTo>
                    <a:pt x="4478" y="6860"/>
                    <a:pt x="4481" y="6859"/>
                    <a:pt x="4485" y="6859"/>
                  </a:cubicBezTo>
                  <a:cubicBezTo>
                    <a:pt x="4522" y="6859"/>
                    <a:pt x="4551" y="6892"/>
                    <a:pt x="4557" y="6930"/>
                  </a:cubicBezTo>
                  <a:cubicBezTo>
                    <a:pt x="4613" y="7172"/>
                    <a:pt x="4738" y="8005"/>
                    <a:pt x="3982" y="8248"/>
                  </a:cubicBezTo>
                  <a:cubicBezTo>
                    <a:pt x="3919" y="8261"/>
                    <a:pt x="3919" y="8352"/>
                    <a:pt x="3989" y="8359"/>
                  </a:cubicBezTo>
                  <a:cubicBezTo>
                    <a:pt x="4102" y="8379"/>
                    <a:pt x="4244" y="8397"/>
                    <a:pt x="4399" y="8397"/>
                  </a:cubicBezTo>
                  <a:cubicBezTo>
                    <a:pt x="4974" y="8397"/>
                    <a:pt x="5715" y="8155"/>
                    <a:pt x="5737" y="6937"/>
                  </a:cubicBezTo>
                  <a:cubicBezTo>
                    <a:pt x="5737" y="6888"/>
                    <a:pt x="5771" y="6846"/>
                    <a:pt x="5820" y="6846"/>
                  </a:cubicBezTo>
                  <a:lnTo>
                    <a:pt x="6832" y="6839"/>
                  </a:lnTo>
                  <a:cubicBezTo>
                    <a:pt x="7908" y="6826"/>
                    <a:pt x="8775" y="5952"/>
                    <a:pt x="8768" y="4877"/>
                  </a:cubicBezTo>
                  <a:lnTo>
                    <a:pt x="8747" y="1936"/>
                  </a:lnTo>
                  <a:cubicBezTo>
                    <a:pt x="8733" y="858"/>
                    <a:pt x="7859" y="0"/>
                    <a:pt x="6790" y="0"/>
                  </a:cubicBezTo>
                  <a:close/>
                </a:path>
              </a:pathLst>
            </a:custGeom>
            <a:solidFill>
              <a:srgbClr val="9FA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82"/>
            <p:cNvSpPr/>
            <p:nvPr/>
          </p:nvSpPr>
          <p:spPr>
            <a:xfrm>
              <a:off x="7541212" y="4315176"/>
              <a:ext cx="74561" cy="179704"/>
            </a:xfrm>
            <a:custGeom>
              <a:avLst/>
              <a:gdLst/>
              <a:ahLst/>
              <a:cxnLst/>
              <a:rect l="l" t="t" r="r" b="b"/>
              <a:pathLst>
                <a:path w="2838" h="6840" extrusionOk="0">
                  <a:moveTo>
                    <a:pt x="1" y="0"/>
                  </a:moveTo>
                  <a:cubicBezTo>
                    <a:pt x="1076" y="7"/>
                    <a:pt x="1943" y="881"/>
                    <a:pt x="1950" y="1956"/>
                  </a:cubicBezTo>
                  <a:lnTo>
                    <a:pt x="1950" y="4890"/>
                  </a:lnTo>
                  <a:cubicBezTo>
                    <a:pt x="1943" y="5965"/>
                    <a:pt x="1076" y="6839"/>
                    <a:pt x="1" y="6839"/>
                  </a:cubicBezTo>
                  <a:lnTo>
                    <a:pt x="889" y="6839"/>
                  </a:lnTo>
                  <a:cubicBezTo>
                    <a:pt x="1964" y="6839"/>
                    <a:pt x="2838" y="5965"/>
                    <a:pt x="2838" y="4890"/>
                  </a:cubicBezTo>
                  <a:lnTo>
                    <a:pt x="2838" y="1956"/>
                  </a:lnTo>
                  <a:cubicBezTo>
                    <a:pt x="2838" y="881"/>
                    <a:pt x="1964" y="7"/>
                    <a:pt x="889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82"/>
            <p:cNvSpPr/>
            <p:nvPr/>
          </p:nvSpPr>
          <p:spPr>
            <a:xfrm>
              <a:off x="7435334" y="4177035"/>
              <a:ext cx="338994" cy="281011"/>
            </a:xfrm>
            <a:custGeom>
              <a:avLst/>
              <a:gdLst/>
              <a:ahLst/>
              <a:cxnLst/>
              <a:rect l="l" t="t" r="r" b="b"/>
              <a:pathLst>
                <a:path w="12903" h="10696" extrusionOk="0">
                  <a:moveTo>
                    <a:pt x="1908" y="1"/>
                  </a:moveTo>
                  <a:cubicBezTo>
                    <a:pt x="854" y="1"/>
                    <a:pt x="1" y="854"/>
                    <a:pt x="1" y="1908"/>
                  </a:cubicBezTo>
                  <a:lnTo>
                    <a:pt x="1" y="6285"/>
                  </a:lnTo>
                  <a:cubicBezTo>
                    <a:pt x="1" y="7339"/>
                    <a:pt x="854" y="8192"/>
                    <a:pt x="1908" y="8192"/>
                  </a:cubicBezTo>
                  <a:lnTo>
                    <a:pt x="7797" y="8192"/>
                  </a:lnTo>
                  <a:cubicBezTo>
                    <a:pt x="7922" y="8192"/>
                    <a:pt x="8019" y="8303"/>
                    <a:pt x="8005" y="8428"/>
                  </a:cubicBezTo>
                  <a:cubicBezTo>
                    <a:pt x="7926" y="9062"/>
                    <a:pt x="7891" y="10695"/>
                    <a:pt x="9647" y="10695"/>
                  </a:cubicBezTo>
                  <a:cubicBezTo>
                    <a:pt x="9735" y="10695"/>
                    <a:pt x="9829" y="10691"/>
                    <a:pt x="9927" y="10682"/>
                  </a:cubicBezTo>
                  <a:cubicBezTo>
                    <a:pt x="9996" y="10675"/>
                    <a:pt x="10017" y="10585"/>
                    <a:pt x="9961" y="10551"/>
                  </a:cubicBezTo>
                  <a:cubicBezTo>
                    <a:pt x="9559" y="10322"/>
                    <a:pt x="8796" y="9684"/>
                    <a:pt x="9344" y="8331"/>
                  </a:cubicBezTo>
                  <a:cubicBezTo>
                    <a:pt x="9379" y="8255"/>
                    <a:pt x="9455" y="8206"/>
                    <a:pt x="9538" y="8206"/>
                  </a:cubicBezTo>
                  <a:lnTo>
                    <a:pt x="10995" y="8206"/>
                  </a:lnTo>
                  <a:cubicBezTo>
                    <a:pt x="12049" y="8206"/>
                    <a:pt x="12902" y="7353"/>
                    <a:pt x="12902" y="6299"/>
                  </a:cubicBezTo>
                  <a:lnTo>
                    <a:pt x="12902" y="1908"/>
                  </a:lnTo>
                  <a:cubicBezTo>
                    <a:pt x="12902" y="854"/>
                    <a:pt x="12049" y="1"/>
                    <a:pt x="10995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82"/>
            <p:cNvSpPr/>
            <p:nvPr/>
          </p:nvSpPr>
          <p:spPr>
            <a:xfrm>
              <a:off x="7700843" y="4177035"/>
              <a:ext cx="73484" cy="215618"/>
            </a:xfrm>
            <a:custGeom>
              <a:avLst/>
              <a:gdLst/>
              <a:ahLst/>
              <a:cxnLst/>
              <a:rect l="l" t="t" r="r" b="b"/>
              <a:pathLst>
                <a:path w="2797" h="8207" extrusionOk="0">
                  <a:moveTo>
                    <a:pt x="889" y="1"/>
                  </a:moveTo>
                  <a:lnTo>
                    <a:pt x="889" y="8"/>
                  </a:lnTo>
                  <a:lnTo>
                    <a:pt x="1" y="8"/>
                  </a:lnTo>
                  <a:cubicBezTo>
                    <a:pt x="1048" y="8"/>
                    <a:pt x="1908" y="861"/>
                    <a:pt x="1908" y="1915"/>
                  </a:cubicBezTo>
                  <a:lnTo>
                    <a:pt x="1908" y="6299"/>
                  </a:lnTo>
                  <a:cubicBezTo>
                    <a:pt x="1908" y="7353"/>
                    <a:pt x="1048" y="8206"/>
                    <a:pt x="1" y="8206"/>
                  </a:cubicBezTo>
                  <a:lnTo>
                    <a:pt x="889" y="8206"/>
                  </a:lnTo>
                  <a:cubicBezTo>
                    <a:pt x="1943" y="8206"/>
                    <a:pt x="2796" y="7353"/>
                    <a:pt x="2796" y="6299"/>
                  </a:cubicBezTo>
                  <a:lnTo>
                    <a:pt x="2796" y="1908"/>
                  </a:lnTo>
                  <a:cubicBezTo>
                    <a:pt x="2796" y="854"/>
                    <a:pt x="1943" y="1"/>
                    <a:pt x="889" y="1"/>
                  </a:cubicBezTo>
                  <a:close/>
                </a:path>
              </a:pathLst>
            </a:custGeom>
            <a:solidFill>
              <a:srgbClr val="C0C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82"/>
            <p:cNvSpPr/>
            <p:nvPr/>
          </p:nvSpPr>
          <p:spPr>
            <a:xfrm>
              <a:off x="7516069" y="4261764"/>
              <a:ext cx="28085" cy="28112"/>
            </a:xfrm>
            <a:custGeom>
              <a:avLst/>
              <a:gdLst/>
              <a:ahLst/>
              <a:cxnLst/>
              <a:rect l="l" t="t" r="r" b="b"/>
              <a:pathLst>
                <a:path w="1069" h="1070" extrusionOk="0">
                  <a:moveTo>
                    <a:pt x="535" y="1"/>
                  </a:moveTo>
                  <a:cubicBezTo>
                    <a:pt x="236" y="1"/>
                    <a:pt x="1" y="244"/>
                    <a:pt x="1" y="535"/>
                  </a:cubicBezTo>
                  <a:cubicBezTo>
                    <a:pt x="1" y="833"/>
                    <a:pt x="236" y="1069"/>
                    <a:pt x="535" y="1069"/>
                  </a:cubicBezTo>
                  <a:cubicBezTo>
                    <a:pt x="826" y="1069"/>
                    <a:pt x="1069" y="833"/>
                    <a:pt x="1069" y="535"/>
                  </a:cubicBezTo>
                  <a:cubicBezTo>
                    <a:pt x="1069" y="244"/>
                    <a:pt x="826" y="1"/>
                    <a:pt x="535" y="1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82"/>
            <p:cNvSpPr/>
            <p:nvPr/>
          </p:nvSpPr>
          <p:spPr>
            <a:xfrm>
              <a:off x="7586059" y="4261764"/>
              <a:ext cx="28085" cy="28112"/>
            </a:xfrm>
            <a:custGeom>
              <a:avLst/>
              <a:gdLst/>
              <a:ahLst/>
              <a:cxnLst/>
              <a:rect l="l" t="t" r="r" b="b"/>
              <a:pathLst>
                <a:path w="1069" h="1070" extrusionOk="0">
                  <a:moveTo>
                    <a:pt x="534" y="1"/>
                  </a:moveTo>
                  <a:cubicBezTo>
                    <a:pt x="236" y="1"/>
                    <a:pt x="0" y="244"/>
                    <a:pt x="0" y="535"/>
                  </a:cubicBezTo>
                  <a:cubicBezTo>
                    <a:pt x="0" y="833"/>
                    <a:pt x="236" y="1069"/>
                    <a:pt x="534" y="1069"/>
                  </a:cubicBezTo>
                  <a:cubicBezTo>
                    <a:pt x="826" y="1069"/>
                    <a:pt x="1068" y="833"/>
                    <a:pt x="1068" y="535"/>
                  </a:cubicBezTo>
                  <a:cubicBezTo>
                    <a:pt x="1068" y="244"/>
                    <a:pt x="826" y="1"/>
                    <a:pt x="534" y="1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82"/>
            <p:cNvSpPr/>
            <p:nvPr/>
          </p:nvSpPr>
          <p:spPr>
            <a:xfrm>
              <a:off x="7655839" y="4261764"/>
              <a:ext cx="28269" cy="28112"/>
            </a:xfrm>
            <a:custGeom>
              <a:avLst/>
              <a:gdLst/>
              <a:ahLst/>
              <a:cxnLst/>
              <a:rect l="l" t="t" r="r" b="b"/>
              <a:pathLst>
                <a:path w="1076" h="1070" extrusionOk="0">
                  <a:moveTo>
                    <a:pt x="535" y="1"/>
                  </a:moveTo>
                  <a:cubicBezTo>
                    <a:pt x="243" y="1"/>
                    <a:pt x="1" y="244"/>
                    <a:pt x="1" y="535"/>
                  </a:cubicBezTo>
                  <a:cubicBezTo>
                    <a:pt x="1" y="833"/>
                    <a:pt x="243" y="1069"/>
                    <a:pt x="535" y="1069"/>
                  </a:cubicBezTo>
                  <a:cubicBezTo>
                    <a:pt x="833" y="1069"/>
                    <a:pt x="1076" y="833"/>
                    <a:pt x="1076" y="535"/>
                  </a:cubicBezTo>
                  <a:cubicBezTo>
                    <a:pt x="1076" y="244"/>
                    <a:pt x="833" y="1"/>
                    <a:pt x="535" y="1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6" name="Google Shape;7166;p82"/>
          <p:cNvGrpSpPr/>
          <p:nvPr/>
        </p:nvGrpSpPr>
        <p:grpSpPr>
          <a:xfrm>
            <a:off x="3625085" y="3259862"/>
            <a:ext cx="369207" cy="258259"/>
            <a:chOff x="3625085" y="3259862"/>
            <a:chExt cx="369207" cy="258259"/>
          </a:xfrm>
        </p:grpSpPr>
        <p:sp>
          <p:nvSpPr>
            <p:cNvPr id="7167" name="Google Shape;7167;p82"/>
            <p:cNvSpPr/>
            <p:nvPr/>
          </p:nvSpPr>
          <p:spPr>
            <a:xfrm>
              <a:off x="3779069" y="3268978"/>
              <a:ext cx="109372" cy="40670"/>
            </a:xfrm>
            <a:custGeom>
              <a:avLst/>
              <a:gdLst/>
              <a:ahLst/>
              <a:cxnLst/>
              <a:rect l="l" t="t" r="r" b="b"/>
              <a:pathLst>
                <a:path w="4163" h="1548" extrusionOk="0">
                  <a:moveTo>
                    <a:pt x="1207" y="1"/>
                  </a:moveTo>
                  <a:cubicBezTo>
                    <a:pt x="909" y="1"/>
                    <a:pt x="638" y="174"/>
                    <a:pt x="514" y="445"/>
                  </a:cubicBezTo>
                  <a:lnTo>
                    <a:pt x="0" y="1547"/>
                  </a:lnTo>
                  <a:lnTo>
                    <a:pt x="4162" y="1547"/>
                  </a:lnTo>
                  <a:lnTo>
                    <a:pt x="3649" y="445"/>
                  </a:lnTo>
                  <a:cubicBezTo>
                    <a:pt x="3524" y="174"/>
                    <a:pt x="3253" y="1"/>
                    <a:pt x="295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82"/>
            <p:cNvSpPr/>
            <p:nvPr/>
          </p:nvSpPr>
          <p:spPr>
            <a:xfrm>
              <a:off x="3913374" y="3283192"/>
              <a:ext cx="57432" cy="31369"/>
            </a:xfrm>
            <a:custGeom>
              <a:avLst/>
              <a:gdLst/>
              <a:ahLst/>
              <a:cxnLst/>
              <a:rect l="l" t="t" r="r" b="b"/>
              <a:pathLst>
                <a:path w="2186" h="1194" extrusionOk="0">
                  <a:moveTo>
                    <a:pt x="347" y="1"/>
                  </a:moveTo>
                  <a:cubicBezTo>
                    <a:pt x="153" y="1"/>
                    <a:pt x="0" y="160"/>
                    <a:pt x="0" y="348"/>
                  </a:cubicBezTo>
                  <a:lnTo>
                    <a:pt x="0" y="1194"/>
                  </a:lnTo>
                  <a:lnTo>
                    <a:pt x="2185" y="1194"/>
                  </a:lnTo>
                  <a:lnTo>
                    <a:pt x="2185" y="348"/>
                  </a:lnTo>
                  <a:cubicBezTo>
                    <a:pt x="2185" y="160"/>
                    <a:pt x="2026" y="1"/>
                    <a:pt x="1838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82"/>
            <p:cNvSpPr/>
            <p:nvPr/>
          </p:nvSpPr>
          <p:spPr>
            <a:xfrm>
              <a:off x="3625085" y="3309070"/>
              <a:ext cx="369207" cy="209050"/>
            </a:xfrm>
            <a:custGeom>
              <a:avLst/>
              <a:gdLst/>
              <a:ahLst/>
              <a:cxnLst/>
              <a:rect l="l" t="t" r="r" b="b"/>
              <a:pathLst>
                <a:path w="14053" h="7957" extrusionOk="0">
                  <a:moveTo>
                    <a:pt x="860" y="1"/>
                  </a:moveTo>
                  <a:cubicBezTo>
                    <a:pt x="389" y="1"/>
                    <a:pt x="0" y="382"/>
                    <a:pt x="0" y="854"/>
                  </a:cubicBezTo>
                  <a:lnTo>
                    <a:pt x="0" y="7096"/>
                  </a:lnTo>
                  <a:cubicBezTo>
                    <a:pt x="0" y="7575"/>
                    <a:pt x="389" y="7956"/>
                    <a:pt x="860" y="7956"/>
                  </a:cubicBezTo>
                  <a:lnTo>
                    <a:pt x="13193" y="7956"/>
                  </a:lnTo>
                  <a:cubicBezTo>
                    <a:pt x="13665" y="7956"/>
                    <a:pt x="14053" y="7575"/>
                    <a:pt x="14053" y="7096"/>
                  </a:cubicBezTo>
                  <a:lnTo>
                    <a:pt x="14053" y="861"/>
                  </a:lnTo>
                  <a:cubicBezTo>
                    <a:pt x="14053" y="382"/>
                    <a:pt x="13665" y="1"/>
                    <a:pt x="13193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82"/>
            <p:cNvSpPr/>
            <p:nvPr/>
          </p:nvSpPr>
          <p:spPr>
            <a:xfrm>
              <a:off x="3941616" y="3344065"/>
              <a:ext cx="52676" cy="145996"/>
            </a:xfrm>
            <a:custGeom>
              <a:avLst/>
              <a:gdLst/>
              <a:ahLst/>
              <a:cxnLst/>
              <a:rect l="l" t="t" r="r" b="b"/>
              <a:pathLst>
                <a:path w="2005" h="5557" extrusionOk="0">
                  <a:moveTo>
                    <a:pt x="2005" y="0"/>
                  </a:moveTo>
                  <a:lnTo>
                    <a:pt x="798" y="7"/>
                  </a:lnTo>
                  <a:lnTo>
                    <a:pt x="749" y="7"/>
                  </a:lnTo>
                  <a:cubicBezTo>
                    <a:pt x="326" y="28"/>
                    <a:pt x="0" y="382"/>
                    <a:pt x="0" y="805"/>
                  </a:cubicBezTo>
                  <a:lnTo>
                    <a:pt x="0" y="4759"/>
                  </a:lnTo>
                  <a:cubicBezTo>
                    <a:pt x="0" y="5196"/>
                    <a:pt x="354" y="5556"/>
                    <a:pt x="798" y="5556"/>
                  </a:cubicBezTo>
                  <a:lnTo>
                    <a:pt x="2005" y="5556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82"/>
            <p:cNvSpPr/>
            <p:nvPr/>
          </p:nvSpPr>
          <p:spPr>
            <a:xfrm>
              <a:off x="3739161" y="3324203"/>
              <a:ext cx="187349" cy="179783"/>
            </a:xfrm>
            <a:custGeom>
              <a:avLst/>
              <a:gdLst/>
              <a:ahLst/>
              <a:cxnLst/>
              <a:rect l="l" t="t" r="r" b="b"/>
              <a:pathLst>
                <a:path w="7131" h="6843" extrusionOk="0">
                  <a:moveTo>
                    <a:pt x="3723" y="0"/>
                  </a:moveTo>
                  <a:cubicBezTo>
                    <a:pt x="3714" y="0"/>
                    <a:pt x="3706" y="0"/>
                    <a:pt x="3697" y="0"/>
                  </a:cubicBezTo>
                  <a:cubicBezTo>
                    <a:pt x="2310" y="0"/>
                    <a:pt x="1062" y="833"/>
                    <a:pt x="534" y="2109"/>
                  </a:cubicBezTo>
                  <a:cubicBezTo>
                    <a:pt x="0" y="3392"/>
                    <a:pt x="299" y="4863"/>
                    <a:pt x="1277" y="5841"/>
                  </a:cubicBezTo>
                  <a:cubicBezTo>
                    <a:pt x="1931" y="6495"/>
                    <a:pt x="2806" y="6842"/>
                    <a:pt x="3698" y="6842"/>
                  </a:cubicBezTo>
                  <a:cubicBezTo>
                    <a:pt x="4139" y="6842"/>
                    <a:pt x="4584" y="6757"/>
                    <a:pt x="5008" y="6583"/>
                  </a:cubicBezTo>
                  <a:cubicBezTo>
                    <a:pt x="6284" y="6056"/>
                    <a:pt x="7117" y="4807"/>
                    <a:pt x="7117" y="3420"/>
                  </a:cubicBezTo>
                  <a:cubicBezTo>
                    <a:pt x="7131" y="1535"/>
                    <a:pt x="5605" y="0"/>
                    <a:pt x="3723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82"/>
            <p:cNvSpPr/>
            <p:nvPr/>
          </p:nvSpPr>
          <p:spPr>
            <a:xfrm>
              <a:off x="3755739" y="3339494"/>
              <a:ext cx="155297" cy="149096"/>
            </a:xfrm>
            <a:custGeom>
              <a:avLst/>
              <a:gdLst/>
              <a:ahLst/>
              <a:cxnLst/>
              <a:rect l="l" t="t" r="r" b="b"/>
              <a:pathLst>
                <a:path w="5911" h="5675" extrusionOk="0">
                  <a:moveTo>
                    <a:pt x="3079" y="1"/>
                  </a:moveTo>
                  <a:cubicBezTo>
                    <a:pt x="3075" y="1"/>
                    <a:pt x="3071" y="1"/>
                    <a:pt x="3066" y="1"/>
                  </a:cubicBezTo>
                  <a:cubicBezTo>
                    <a:pt x="1915" y="1"/>
                    <a:pt x="881" y="695"/>
                    <a:pt x="444" y="1749"/>
                  </a:cubicBezTo>
                  <a:cubicBezTo>
                    <a:pt x="0" y="2810"/>
                    <a:pt x="243" y="4031"/>
                    <a:pt x="1055" y="4842"/>
                  </a:cubicBezTo>
                  <a:cubicBezTo>
                    <a:pt x="1598" y="5386"/>
                    <a:pt x="2325" y="5674"/>
                    <a:pt x="3065" y="5674"/>
                  </a:cubicBezTo>
                  <a:cubicBezTo>
                    <a:pt x="3430" y="5674"/>
                    <a:pt x="3798" y="5604"/>
                    <a:pt x="4148" y="5460"/>
                  </a:cubicBezTo>
                  <a:cubicBezTo>
                    <a:pt x="5210" y="5023"/>
                    <a:pt x="5903" y="3982"/>
                    <a:pt x="5903" y="2838"/>
                  </a:cubicBezTo>
                  <a:cubicBezTo>
                    <a:pt x="5910" y="1275"/>
                    <a:pt x="4641" y="1"/>
                    <a:pt x="3079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82"/>
            <p:cNvSpPr/>
            <p:nvPr/>
          </p:nvSpPr>
          <p:spPr>
            <a:xfrm>
              <a:off x="3775049" y="3359172"/>
              <a:ext cx="122298" cy="108479"/>
            </a:xfrm>
            <a:custGeom>
              <a:avLst/>
              <a:gdLst/>
              <a:ahLst/>
              <a:cxnLst/>
              <a:rect l="l" t="t" r="r" b="b"/>
              <a:pathLst>
                <a:path w="4655" h="4129" extrusionOk="0">
                  <a:moveTo>
                    <a:pt x="2326" y="0"/>
                  </a:moveTo>
                  <a:cubicBezTo>
                    <a:pt x="1712" y="0"/>
                    <a:pt x="1103" y="276"/>
                    <a:pt x="694" y="799"/>
                  </a:cubicBezTo>
                  <a:cubicBezTo>
                    <a:pt x="1" y="1680"/>
                    <a:pt x="146" y="2956"/>
                    <a:pt x="1013" y="3663"/>
                  </a:cubicBezTo>
                  <a:cubicBezTo>
                    <a:pt x="1396" y="3976"/>
                    <a:pt x="1858" y="4128"/>
                    <a:pt x="2318" y="4128"/>
                  </a:cubicBezTo>
                  <a:cubicBezTo>
                    <a:pt x="2900" y="4128"/>
                    <a:pt x="3478" y="3883"/>
                    <a:pt x="3885" y="3407"/>
                  </a:cubicBezTo>
                  <a:lnTo>
                    <a:pt x="3892" y="3400"/>
                  </a:lnTo>
                  <a:cubicBezTo>
                    <a:pt x="3934" y="3351"/>
                    <a:pt x="3968" y="3310"/>
                    <a:pt x="4003" y="3261"/>
                  </a:cubicBezTo>
                  <a:cubicBezTo>
                    <a:pt x="4655" y="2346"/>
                    <a:pt x="4454" y="1083"/>
                    <a:pt x="3552" y="410"/>
                  </a:cubicBezTo>
                  <a:cubicBezTo>
                    <a:pt x="3185" y="134"/>
                    <a:pt x="2754" y="0"/>
                    <a:pt x="2326" y="0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82"/>
            <p:cNvSpPr/>
            <p:nvPr/>
          </p:nvSpPr>
          <p:spPr>
            <a:xfrm>
              <a:off x="3798563" y="3359093"/>
              <a:ext cx="98075" cy="90982"/>
            </a:xfrm>
            <a:custGeom>
              <a:avLst/>
              <a:gdLst/>
              <a:ahLst/>
              <a:cxnLst/>
              <a:rect l="l" t="t" r="r" b="b"/>
              <a:pathLst>
                <a:path w="3733" h="3463" extrusionOk="0">
                  <a:moveTo>
                    <a:pt x="1423" y="1"/>
                  </a:moveTo>
                  <a:cubicBezTo>
                    <a:pt x="1124" y="1"/>
                    <a:pt x="823" y="65"/>
                    <a:pt x="541" y="198"/>
                  </a:cubicBezTo>
                  <a:cubicBezTo>
                    <a:pt x="0" y="968"/>
                    <a:pt x="42" y="2002"/>
                    <a:pt x="646" y="2723"/>
                  </a:cubicBezTo>
                  <a:cubicBezTo>
                    <a:pt x="1043" y="3204"/>
                    <a:pt x="1629" y="3463"/>
                    <a:pt x="2226" y="3463"/>
                  </a:cubicBezTo>
                  <a:cubicBezTo>
                    <a:pt x="2524" y="3463"/>
                    <a:pt x="2826" y="3398"/>
                    <a:pt x="3108" y="3264"/>
                  </a:cubicBezTo>
                  <a:cubicBezTo>
                    <a:pt x="3732" y="2390"/>
                    <a:pt x="3580" y="1183"/>
                    <a:pt x="2761" y="490"/>
                  </a:cubicBezTo>
                  <a:cubicBezTo>
                    <a:pt x="2380" y="169"/>
                    <a:pt x="1904" y="1"/>
                    <a:pt x="1423" y="1"/>
                  </a:cubicBezTo>
                  <a:close/>
                </a:path>
              </a:pathLst>
            </a:custGeom>
            <a:solidFill>
              <a:srgbClr val="D1DA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82"/>
            <p:cNvSpPr/>
            <p:nvPr/>
          </p:nvSpPr>
          <p:spPr>
            <a:xfrm>
              <a:off x="3828461" y="3387441"/>
              <a:ext cx="34286" cy="34286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2"/>
                    <a:pt x="0" y="652"/>
                  </a:cubicBezTo>
                  <a:cubicBezTo>
                    <a:pt x="0" y="1013"/>
                    <a:pt x="291" y="1304"/>
                    <a:pt x="652" y="1304"/>
                  </a:cubicBezTo>
                  <a:cubicBezTo>
                    <a:pt x="1013" y="1304"/>
                    <a:pt x="1304" y="1013"/>
                    <a:pt x="1304" y="652"/>
                  </a:cubicBezTo>
                  <a:cubicBezTo>
                    <a:pt x="1304" y="292"/>
                    <a:pt x="1013" y="0"/>
                    <a:pt x="652" y="0"/>
                  </a:cubicBezTo>
                  <a:close/>
                </a:path>
              </a:pathLst>
            </a:custGeom>
            <a:solidFill>
              <a:srgbClr val="EC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82"/>
            <p:cNvSpPr/>
            <p:nvPr/>
          </p:nvSpPr>
          <p:spPr>
            <a:xfrm>
              <a:off x="3658057" y="3259862"/>
              <a:ext cx="35573" cy="31028"/>
            </a:xfrm>
            <a:custGeom>
              <a:avLst/>
              <a:gdLst/>
              <a:ahLst/>
              <a:cxnLst/>
              <a:rect l="l" t="t" r="r" b="b"/>
              <a:pathLst>
                <a:path w="1354" h="1181" extrusionOk="0">
                  <a:moveTo>
                    <a:pt x="347" y="1"/>
                  </a:moveTo>
                  <a:cubicBezTo>
                    <a:pt x="153" y="1"/>
                    <a:pt x="1" y="153"/>
                    <a:pt x="1" y="348"/>
                  </a:cubicBezTo>
                  <a:lnTo>
                    <a:pt x="1" y="833"/>
                  </a:lnTo>
                  <a:cubicBezTo>
                    <a:pt x="1" y="1021"/>
                    <a:pt x="153" y="1180"/>
                    <a:pt x="347" y="1180"/>
                  </a:cubicBezTo>
                  <a:lnTo>
                    <a:pt x="1006" y="1180"/>
                  </a:lnTo>
                  <a:cubicBezTo>
                    <a:pt x="1194" y="1180"/>
                    <a:pt x="1353" y="1021"/>
                    <a:pt x="1353" y="833"/>
                  </a:cubicBezTo>
                  <a:lnTo>
                    <a:pt x="1353" y="348"/>
                  </a:lnTo>
                  <a:cubicBezTo>
                    <a:pt x="1353" y="153"/>
                    <a:pt x="1194" y="1"/>
                    <a:pt x="1006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82"/>
            <p:cNvSpPr/>
            <p:nvPr/>
          </p:nvSpPr>
          <p:spPr>
            <a:xfrm>
              <a:off x="3625085" y="3281931"/>
              <a:ext cx="101517" cy="236190"/>
            </a:xfrm>
            <a:custGeom>
              <a:avLst/>
              <a:gdLst/>
              <a:ahLst/>
              <a:cxnLst/>
              <a:rect l="l" t="t" r="r" b="b"/>
              <a:pathLst>
                <a:path w="3864" h="8990" extrusionOk="0">
                  <a:moveTo>
                    <a:pt x="860" y="0"/>
                  </a:moveTo>
                  <a:cubicBezTo>
                    <a:pt x="389" y="7"/>
                    <a:pt x="7" y="389"/>
                    <a:pt x="0" y="860"/>
                  </a:cubicBezTo>
                  <a:lnTo>
                    <a:pt x="0" y="8129"/>
                  </a:lnTo>
                  <a:cubicBezTo>
                    <a:pt x="7" y="8601"/>
                    <a:pt x="389" y="8989"/>
                    <a:pt x="860" y="8989"/>
                  </a:cubicBezTo>
                  <a:lnTo>
                    <a:pt x="3004" y="8989"/>
                  </a:lnTo>
                  <a:cubicBezTo>
                    <a:pt x="3475" y="8989"/>
                    <a:pt x="3857" y="8601"/>
                    <a:pt x="3864" y="8129"/>
                  </a:cubicBezTo>
                  <a:lnTo>
                    <a:pt x="3864" y="860"/>
                  </a:lnTo>
                  <a:cubicBezTo>
                    <a:pt x="3864" y="396"/>
                    <a:pt x="3496" y="14"/>
                    <a:pt x="3031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82"/>
            <p:cNvSpPr/>
            <p:nvPr/>
          </p:nvSpPr>
          <p:spPr>
            <a:xfrm>
              <a:off x="3625269" y="3281931"/>
              <a:ext cx="79474" cy="209944"/>
            </a:xfrm>
            <a:custGeom>
              <a:avLst/>
              <a:gdLst/>
              <a:ahLst/>
              <a:cxnLst/>
              <a:rect l="l" t="t" r="r" b="b"/>
              <a:pathLst>
                <a:path w="3025" h="7991" extrusionOk="0">
                  <a:moveTo>
                    <a:pt x="860" y="0"/>
                  </a:moveTo>
                  <a:cubicBezTo>
                    <a:pt x="382" y="7"/>
                    <a:pt x="0" y="389"/>
                    <a:pt x="0" y="860"/>
                  </a:cubicBezTo>
                  <a:lnTo>
                    <a:pt x="0" y="7991"/>
                  </a:lnTo>
                  <a:lnTo>
                    <a:pt x="2164" y="7991"/>
                  </a:lnTo>
                  <a:cubicBezTo>
                    <a:pt x="2636" y="7984"/>
                    <a:pt x="3017" y="7602"/>
                    <a:pt x="3024" y="7131"/>
                  </a:cubicBezTo>
                  <a:lnTo>
                    <a:pt x="3024" y="0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82"/>
            <p:cNvSpPr/>
            <p:nvPr/>
          </p:nvSpPr>
          <p:spPr>
            <a:xfrm>
              <a:off x="3912822" y="3327671"/>
              <a:ext cx="22621" cy="22621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431" y="0"/>
                  </a:moveTo>
                  <a:cubicBezTo>
                    <a:pt x="195" y="0"/>
                    <a:pt x="0" y="194"/>
                    <a:pt x="0" y="430"/>
                  </a:cubicBezTo>
                  <a:cubicBezTo>
                    <a:pt x="0" y="666"/>
                    <a:pt x="195" y="860"/>
                    <a:pt x="431" y="860"/>
                  </a:cubicBezTo>
                  <a:cubicBezTo>
                    <a:pt x="673" y="860"/>
                    <a:pt x="861" y="666"/>
                    <a:pt x="861" y="430"/>
                  </a:cubicBezTo>
                  <a:cubicBezTo>
                    <a:pt x="861" y="194"/>
                    <a:pt x="673" y="0"/>
                    <a:pt x="431" y="0"/>
                  </a:cubicBezTo>
                  <a:close/>
                </a:path>
              </a:pathLst>
            </a:custGeom>
            <a:solidFill>
              <a:srgbClr val="B8C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0" name="Google Shape;7180;p82"/>
          <p:cNvGrpSpPr/>
          <p:nvPr/>
        </p:nvGrpSpPr>
        <p:grpSpPr>
          <a:xfrm>
            <a:off x="6317360" y="3276808"/>
            <a:ext cx="363217" cy="248590"/>
            <a:chOff x="6317360" y="3276808"/>
            <a:chExt cx="363217" cy="248590"/>
          </a:xfrm>
        </p:grpSpPr>
        <p:sp>
          <p:nvSpPr>
            <p:cNvPr id="7181" name="Google Shape;7181;p82"/>
            <p:cNvSpPr/>
            <p:nvPr/>
          </p:nvSpPr>
          <p:spPr>
            <a:xfrm>
              <a:off x="6568840" y="3420045"/>
              <a:ext cx="77110" cy="49051"/>
            </a:xfrm>
            <a:custGeom>
              <a:avLst/>
              <a:gdLst/>
              <a:ahLst/>
              <a:cxnLst/>
              <a:rect l="l" t="t" r="r" b="b"/>
              <a:pathLst>
                <a:path w="2935" h="1867" extrusionOk="0">
                  <a:moveTo>
                    <a:pt x="0" y="1"/>
                  </a:moveTo>
                  <a:lnTo>
                    <a:pt x="0" y="1867"/>
                  </a:lnTo>
                  <a:lnTo>
                    <a:pt x="2934" y="1867"/>
                  </a:lnTo>
                  <a:lnTo>
                    <a:pt x="2934" y="1"/>
                  </a:ln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82"/>
            <p:cNvSpPr/>
            <p:nvPr/>
          </p:nvSpPr>
          <p:spPr>
            <a:xfrm>
              <a:off x="6568840" y="3444663"/>
              <a:ext cx="77110" cy="24433"/>
            </a:xfrm>
            <a:custGeom>
              <a:avLst/>
              <a:gdLst/>
              <a:ahLst/>
              <a:cxnLst/>
              <a:rect l="l" t="t" r="r" b="b"/>
              <a:pathLst>
                <a:path w="2935" h="930" extrusionOk="0">
                  <a:moveTo>
                    <a:pt x="0" y="0"/>
                  </a:moveTo>
                  <a:lnTo>
                    <a:pt x="0" y="930"/>
                  </a:lnTo>
                  <a:lnTo>
                    <a:pt x="2934" y="930"/>
                  </a:lnTo>
                  <a:lnTo>
                    <a:pt x="2934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82"/>
            <p:cNvSpPr/>
            <p:nvPr/>
          </p:nvSpPr>
          <p:spPr>
            <a:xfrm>
              <a:off x="6626797" y="3387178"/>
              <a:ext cx="53780" cy="114890"/>
            </a:xfrm>
            <a:custGeom>
              <a:avLst/>
              <a:gdLst/>
              <a:ahLst/>
              <a:cxnLst/>
              <a:rect l="l" t="t" r="r" b="b"/>
              <a:pathLst>
                <a:path w="2047" h="4373" extrusionOk="0">
                  <a:moveTo>
                    <a:pt x="1827" y="1"/>
                  </a:moveTo>
                  <a:cubicBezTo>
                    <a:pt x="1806" y="1"/>
                    <a:pt x="1784" y="4"/>
                    <a:pt x="1762" y="10"/>
                  </a:cubicBezTo>
                  <a:lnTo>
                    <a:pt x="167" y="447"/>
                  </a:lnTo>
                  <a:cubicBezTo>
                    <a:pt x="69" y="475"/>
                    <a:pt x="0" y="558"/>
                    <a:pt x="0" y="662"/>
                  </a:cubicBezTo>
                  <a:lnTo>
                    <a:pt x="0" y="3707"/>
                  </a:lnTo>
                  <a:cubicBezTo>
                    <a:pt x="0" y="3811"/>
                    <a:pt x="69" y="3901"/>
                    <a:pt x="167" y="3922"/>
                  </a:cubicBezTo>
                  <a:lnTo>
                    <a:pt x="1762" y="4366"/>
                  </a:lnTo>
                  <a:cubicBezTo>
                    <a:pt x="1781" y="4371"/>
                    <a:pt x="1800" y="4373"/>
                    <a:pt x="1818" y="4373"/>
                  </a:cubicBezTo>
                  <a:cubicBezTo>
                    <a:pt x="1941" y="4373"/>
                    <a:pt x="2046" y="4277"/>
                    <a:pt x="2046" y="4144"/>
                  </a:cubicBezTo>
                  <a:lnTo>
                    <a:pt x="2046" y="225"/>
                  </a:lnTo>
                  <a:cubicBezTo>
                    <a:pt x="2046" y="96"/>
                    <a:pt x="1946" y="1"/>
                    <a:pt x="1827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82"/>
            <p:cNvSpPr/>
            <p:nvPr/>
          </p:nvSpPr>
          <p:spPr>
            <a:xfrm>
              <a:off x="6345051" y="3363743"/>
              <a:ext cx="247855" cy="161655"/>
            </a:xfrm>
            <a:custGeom>
              <a:avLst/>
              <a:gdLst/>
              <a:ahLst/>
              <a:cxnLst/>
              <a:rect l="l" t="t" r="r" b="b"/>
              <a:pathLst>
                <a:path w="9434" h="6153" extrusionOk="0">
                  <a:moveTo>
                    <a:pt x="320" y="1"/>
                  </a:moveTo>
                  <a:cubicBezTo>
                    <a:pt x="146" y="1"/>
                    <a:pt x="1" y="146"/>
                    <a:pt x="1" y="320"/>
                  </a:cubicBezTo>
                  <a:lnTo>
                    <a:pt x="1" y="5834"/>
                  </a:lnTo>
                  <a:cubicBezTo>
                    <a:pt x="1" y="6014"/>
                    <a:pt x="146" y="6153"/>
                    <a:pt x="320" y="6153"/>
                  </a:cubicBezTo>
                  <a:lnTo>
                    <a:pt x="9115" y="6153"/>
                  </a:lnTo>
                  <a:cubicBezTo>
                    <a:pt x="9288" y="6153"/>
                    <a:pt x="9434" y="6014"/>
                    <a:pt x="9434" y="5834"/>
                  </a:cubicBezTo>
                  <a:lnTo>
                    <a:pt x="9434" y="320"/>
                  </a:lnTo>
                  <a:cubicBezTo>
                    <a:pt x="9434" y="146"/>
                    <a:pt x="9288" y="1"/>
                    <a:pt x="9115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82"/>
            <p:cNvSpPr/>
            <p:nvPr/>
          </p:nvSpPr>
          <p:spPr>
            <a:xfrm>
              <a:off x="6345051" y="3363743"/>
              <a:ext cx="247671" cy="161655"/>
            </a:xfrm>
            <a:custGeom>
              <a:avLst/>
              <a:gdLst/>
              <a:ahLst/>
              <a:cxnLst/>
              <a:rect l="l" t="t" r="r" b="b"/>
              <a:pathLst>
                <a:path w="9427" h="6153" extrusionOk="0">
                  <a:moveTo>
                    <a:pt x="7658" y="1"/>
                  </a:moveTo>
                  <a:cubicBezTo>
                    <a:pt x="7832" y="1"/>
                    <a:pt x="7970" y="146"/>
                    <a:pt x="7970" y="320"/>
                  </a:cubicBezTo>
                  <a:lnTo>
                    <a:pt x="7970" y="5314"/>
                  </a:lnTo>
                  <a:cubicBezTo>
                    <a:pt x="7970" y="5549"/>
                    <a:pt x="7783" y="5744"/>
                    <a:pt x="7547" y="5744"/>
                  </a:cubicBezTo>
                  <a:lnTo>
                    <a:pt x="313" y="5744"/>
                  </a:lnTo>
                  <a:cubicBezTo>
                    <a:pt x="160" y="5744"/>
                    <a:pt x="28" y="5633"/>
                    <a:pt x="1" y="5480"/>
                  </a:cubicBezTo>
                  <a:lnTo>
                    <a:pt x="1" y="5841"/>
                  </a:lnTo>
                  <a:cubicBezTo>
                    <a:pt x="1" y="6014"/>
                    <a:pt x="146" y="6153"/>
                    <a:pt x="320" y="6153"/>
                  </a:cubicBezTo>
                  <a:lnTo>
                    <a:pt x="9115" y="6153"/>
                  </a:lnTo>
                  <a:cubicBezTo>
                    <a:pt x="9288" y="6153"/>
                    <a:pt x="9427" y="6014"/>
                    <a:pt x="9427" y="5841"/>
                  </a:cubicBezTo>
                  <a:lnTo>
                    <a:pt x="9427" y="320"/>
                  </a:lnTo>
                  <a:cubicBezTo>
                    <a:pt x="9427" y="313"/>
                    <a:pt x="9427" y="299"/>
                    <a:pt x="9427" y="292"/>
                  </a:cubicBezTo>
                  <a:cubicBezTo>
                    <a:pt x="9413" y="125"/>
                    <a:pt x="9274" y="1"/>
                    <a:pt x="9115" y="1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82"/>
            <p:cNvSpPr/>
            <p:nvPr/>
          </p:nvSpPr>
          <p:spPr>
            <a:xfrm>
              <a:off x="6317360" y="3276808"/>
              <a:ext cx="147993" cy="147835"/>
            </a:xfrm>
            <a:custGeom>
              <a:avLst/>
              <a:gdLst/>
              <a:ahLst/>
              <a:cxnLst/>
              <a:rect l="l" t="t" r="r" b="b"/>
              <a:pathLst>
                <a:path w="5633" h="5627" extrusionOk="0">
                  <a:moveTo>
                    <a:pt x="2817" y="1"/>
                  </a:moveTo>
                  <a:cubicBezTo>
                    <a:pt x="1263" y="1"/>
                    <a:pt x="0" y="1256"/>
                    <a:pt x="0" y="2810"/>
                  </a:cubicBezTo>
                  <a:cubicBezTo>
                    <a:pt x="0" y="4371"/>
                    <a:pt x="1263" y="5626"/>
                    <a:pt x="2817" y="5626"/>
                  </a:cubicBezTo>
                  <a:cubicBezTo>
                    <a:pt x="4370" y="5626"/>
                    <a:pt x="5633" y="4371"/>
                    <a:pt x="5633" y="2810"/>
                  </a:cubicBezTo>
                  <a:cubicBezTo>
                    <a:pt x="5633" y="1256"/>
                    <a:pt x="4370" y="1"/>
                    <a:pt x="2817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82"/>
            <p:cNvSpPr/>
            <p:nvPr/>
          </p:nvSpPr>
          <p:spPr>
            <a:xfrm>
              <a:off x="6339035" y="3298325"/>
              <a:ext cx="133622" cy="126344"/>
            </a:xfrm>
            <a:custGeom>
              <a:avLst/>
              <a:gdLst/>
              <a:ahLst/>
              <a:cxnLst/>
              <a:rect l="l" t="t" r="r" b="b"/>
              <a:pathLst>
                <a:path w="5086" h="4809" extrusionOk="0">
                  <a:moveTo>
                    <a:pt x="3982" y="0"/>
                  </a:moveTo>
                  <a:lnTo>
                    <a:pt x="1" y="3982"/>
                  </a:lnTo>
                  <a:cubicBezTo>
                    <a:pt x="552" y="4533"/>
                    <a:pt x="1274" y="4809"/>
                    <a:pt x="1994" y="4809"/>
                  </a:cubicBezTo>
                  <a:cubicBezTo>
                    <a:pt x="2715" y="4809"/>
                    <a:pt x="3434" y="4533"/>
                    <a:pt x="3982" y="3982"/>
                  </a:cubicBezTo>
                  <a:cubicBezTo>
                    <a:pt x="5085" y="2886"/>
                    <a:pt x="5085" y="1103"/>
                    <a:pt x="3982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82"/>
            <p:cNvSpPr/>
            <p:nvPr/>
          </p:nvSpPr>
          <p:spPr>
            <a:xfrm>
              <a:off x="6505051" y="3446659"/>
              <a:ext cx="54148" cy="54148"/>
            </a:xfrm>
            <a:custGeom>
              <a:avLst/>
              <a:gdLst/>
              <a:ahLst/>
              <a:cxnLst/>
              <a:rect l="l" t="t" r="r" b="b"/>
              <a:pathLst>
                <a:path w="2061" h="2061" extrusionOk="0">
                  <a:moveTo>
                    <a:pt x="98" y="0"/>
                  </a:moveTo>
                  <a:cubicBezTo>
                    <a:pt x="42" y="0"/>
                    <a:pt x="1" y="42"/>
                    <a:pt x="1" y="98"/>
                  </a:cubicBezTo>
                  <a:lnTo>
                    <a:pt x="1" y="1970"/>
                  </a:lnTo>
                  <a:cubicBezTo>
                    <a:pt x="1" y="2019"/>
                    <a:pt x="42" y="2061"/>
                    <a:pt x="98" y="2061"/>
                  </a:cubicBezTo>
                  <a:lnTo>
                    <a:pt x="1971" y="2061"/>
                  </a:lnTo>
                  <a:cubicBezTo>
                    <a:pt x="2019" y="2061"/>
                    <a:pt x="2061" y="2019"/>
                    <a:pt x="2061" y="1970"/>
                  </a:cubicBezTo>
                  <a:lnTo>
                    <a:pt x="2061" y="98"/>
                  </a:lnTo>
                  <a:cubicBezTo>
                    <a:pt x="2061" y="42"/>
                    <a:pt x="2019" y="0"/>
                    <a:pt x="1971" y="0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82"/>
            <p:cNvSpPr/>
            <p:nvPr/>
          </p:nvSpPr>
          <p:spPr>
            <a:xfrm>
              <a:off x="6358371" y="3325885"/>
              <a:ext cx="57773" cy="49550"/>
            </a:xfrm>
            <a:custGeom>
              <a:avLst/>
              <a:gdLst/>
              <a:ahLst/>
              <a:cxnLst/>
              <a:rect l="l" t="t" r="r" b="b"/>
              <a:pathLst>
                <a:path w="2199" h="1886" extrusionOk="0">
                  <a:moveTo>
                    <a:pt x="1251" y="0"/>
                  </a:moveTo>
                  <a:cubicBezTo>
                    <a:pt x="1019" y="0"/>
                    <a:pt x="783" y="86"/>
                    <a:pt x="590" y="276"/>
                  </a:cubicBezTo>
                  <a:cubicBezTo>
                    <a:pt x="0" y="873"/>
                    <a:pt x="416" y="1885"/>
                    <a:pt x="1256" y="1885"/>
                  </a:cubicBezTo>
                  <a:cubicBezTo>
                    <a:pt x="1776" y="1885"/>
                    <a:pt x="2199" y="1462"/>
                    <a:pt x="2199" y="942"/>
                  </a:cubicBezTo>
                  <a:cubicBezTo>
                    <a:pt x="2199" y="374"/>
                    <a:pt x="1735" y="0"/>
                    <a:pt x="1251" y="0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82"/>
            <p:cNvSpPr/>
            <p:nvPr/>
          </p:nvSpPr>
          <p:spPr>
            <a:xfrm>
              <a:off x="6484821" y="3293937"/>
              <a:ext cx="113734" cy="113576"/>
            </a:xfrm>
            <a:custGeom>
              <a:avLst/>
              <a:gdLst/>
              <a:ahLst/>
              <a:cxnLst/>
              <a:rect l="l" t="t" r="r" b="b"/>
              <a:pathLst>
                <a:path w="4329" h="4323" extrusionOk="0">
                  <a:moveTo>
                    <a:pt x="2165" y="1"/>
                  </a:moveTo>
                  <a:cubicBezTo>
                    <a:pt x="972" y="1"/>
                    <a:pt x="1" y="965"/>
                    <a:pt x="1" y="2158"/>
                  </a:cubicBezTo>
                  <a:cubicBezTo>
                    <a:pt x="1" y="3351"/>
                    <a:pt x="972" y="4322"/>
                    <a:pt x="2165" y="4322"/>
                  </a:cubicBezTo>
                  <a:cubicBezTo>
                    <a:pt x="3358" y="4322"/>
                    <a:pt x="4329" y="3351"/>
                    <a:pt x="4329" y="2158"/>
                  </a:cubicBezTo>
                  <a:cubicBezTo>
                    <a:pt x="4329" y="965"/>
                    <a:pt x="3358" y="1"/>
                    <a:pt x="2165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82"/>
            <p:cNvSpPr/>
            <p:nvPr/>
          </p:nvSpPr>
          <p:spPr>
            <a:xfrm>
              <a:off x="6501583" y="3310541"/>
              <a:ext cx="102463" cy="96919"/>
            </a:xfrm>
            <a:custGeom>
              <a:avLst/>
              <a:gdLst/>
              <a:ahLst/>
              <a:cxnLst/>
              <a:rect l="l" t="t" r="r" b="b"/>
              <a:pathLst>
                <a:path w="3900" h="3689" extrusionOk="0">
                  <a:moveTo>
                    <a:pt x="3053" y="0"/>
                  </a:moveTo>
                  <a:lnTo>
                    <a:pt x="1" y="3059"/>
                  </a:lnTo>
                  <a:cubicBezTo>
                    <a:pt x="421" y="3479"/>
                    <a:pt x="974" y="3688"/>
                    <a:pt x="1527" y="3688"/>
                  </a:cubicBezTo>
                  <a:cubicBezTo>
                    <a:pt x="2080" y="3688"/>
                    <a:pt x="2633" y="3479"/>
                    <a:pt x="3053" y="3059"/>
                  </a:cubicBezTo>
                  <a:cubicBezTo>
                    <a:pt x="3899" y="2213"/>
                    <a:pt x="3899" y="846"/>
                    <a:pt x="3053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82"/>
            <p:cNvSpPr/>
            <p:nvPr/>
          </p:nvSpPr>
          <p:spPr>
            <a:xfrm>
              <a:off x="6521445" y="3335448"/>
              <a:ext cx="35389" cy="30502"/>
            </a:xfrm>
            <a:custGeom>
              <a:avLst/>
              <a:gdLst/>
              <a:ahLst/>
              <a:cxnLst/>
              <a:rect l="l" t="t" r="r" b="b"/>
              <a:pathLst>
                <a:path w="1347" h="1161" extrusionOk="0">
                  <a:moveTo>
                    <a:pt x="766" y="0"/>
                  </a:moveTo>
                  <a:cubicBezTo>
                    <a:pt x="625" y="0"/>
                    <a:pt x="480" y="53"/>
                    <a:pt x="362" y="169"/>
                  </a:cubicBezTo>
                  <a:cubicBezTo>
                    <a:pt x="1" y="536"/>
                    <a:pt x="258" y="1161"/>
                    <a:pt x="771" y="1161"/>
                  </a:cubicBezTo>
                  <a:cubicBezTo>
                    <a:pt x="1090" y="1161"/>
                    <a:pt x="1347" y="897"/>
                    <a:pt x="1347" y="578"/>
                  </a:cubicBezTo>
                  <a:cubicBezTo>
                    <a:pt x="1347" y="230"/>
                    <a:pt x="1063" y="0"/>
                    <a:pt x="766" y="0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82"/>
            <p:cNvSpPr/>
            <p:nvPr/>
          </p:nvSpPr>
          <p:spPr>
            <a:xfrm>
              <a:off x="6413071" y="3305234"/>
              <a:ext cx="25800" cy="21806"/>
            </a:xfrm>
            <a:custGeom>
              <a:avLst/>
              <a:gdLst/>
              <a:ahLst/>
              <a:cxnLst/>
              <a:rect l="l" t="t" r="r" b="b"/>
              <a:pathLst>
                <a:path w="982" h="830" extrusionOk="0">
                  <a:moveTo>
                    <a:pt x="693" y="1"/>
                  </a:moveTo>
                  <a:cubicBezTo>
                    <a:pt x="647" y="1"/>
                    <a:pt x="599" y="17"/>
                    <a:pt x="554" y="56"/>
                  </a:cubicBezTo>
                  <a:lnTo>
                    <a:pt x="131" y="480"/>
                  </a:lnTo>
                  <a:cubicBezTo>
                    <a:pt x="1" y="631"/>
                    <a:pt x="133" y="830"/>
                    <a:pt x="293" y="830"/>
                  </a:cubicBezTo>
                  <a:cubicBezTo>
                    <a:pt x="338" y="830"/>
                    <a:pt x="385" y="814"/>
                    <a:pt x="429" y="778"/>
                  </a:cubicBezTo>
                  <a:lnTo>
                    <a:pt x="852" y="348"/>
                  </a:lnTo>
                  <a:cubicBezTo>
                    <a:pt x="981" y="197"/>
                    <a:pt x="852" y="1"/>
                    <a:pt x="693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82"/>
            <p:cNvSpPr/>
            <p:nvPr/>
          </p:nvSpPr>
          <p:spPr>
            <a:xfrm>
              <a:off x="6343869" y="3373779"/>
              <a:ext cx="26956" cy="22358"/>
            </a:xfrm>
            <a:custGeom>
              <a:avLst/>
              <a:gdLst/>
              <a:ahLst/>
              <a:cxnLst/>
              <a:rect l="l" t="t" r="r" b="b"/>
              <a:pathLst>
                <a:path w="1026" h="851" extrusionOk="0">
                  <a:moveTo>
                    <a:pt x="712" y="1"/>
                  </a:moveTo>
                  <a:cubicBezTo>
                    <a:pt x="660" y="1"/>
                    <a:pt x="606" y="23"/>
                    <a:pt x="559" y="76"/>
                  </a:cubicBezTo>
                  <a:lnTo>
                    <a:pt x="136" y="499"/>
                  </a:lnTo>
                  <a:cubicBezTo>
                    <a:pt x="1" y="656"/>
                    <a:pt x="135" y="850"/>
                    <a:pt x="292" y="850"/>
                  </a:cubicBezTo>
                  <a:cubicBezTo>
                    <a:pt x="337" y="850"/>
                    <a:pt x="384" y="835"/>
                    <a:pt x="427" y="798"/>
                  </a:cubicBezTo>
                  <a:lnTo>
                    <a:pt x="857" y="375"/>
                  </a:lnTo>
                  <a:cubicBezTo>
                    <a:pt x="1026" y="222"/>
                    <a:pt x="878" y="1"/>
                    <a:pt x="712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82"/>
            <p:cNvSpPr/>
            <p:nvPr/>
          </p:nvSpPr>
          <p:spPr>
            <a:xfrm>
              <a:off x="6412072" y="3373779"/>
              <a:ext cx="27823" cy="22962"/>
            </a:xfrm>
            <a:custGeom>
              <a:avLst/>
              <a:gdLst/>
              <a:ahLst/>
              <a:cxnLst/>
              <a:rect l="l" t="t" r="r" b="b"/>
              <a:pathLst>
                <a:path w="1059" h="874" extrusionOk="0">
                  <a:moveTo>
                    <a:pt x="311" y="1"/>
                  </a:moveTo>
                  <a:cubicBezTo>
                    <a:pt x="144" y="1"/>
                    <a:pt x="0" y="222"/>
                    <a:pt x="169" y="375"/>
                  </a:cubicBezTo>
                  <a:lnTo>
                    <a:pt x="592" y="798"/>
                  </a:lnTo>
                  <a:cubicBezTo>
                    <a:pt x="640" y="851"/>
                    <a:pt x="695" y="873"/>
                    <a:pt x="748" y="873"/>
                  </a:cubicBezTo>
                  <a:cubicBezTo>
                    <a:pt x="915" y="873"/>
                    <a:pt x="1059" y="652"/>
                    <a:pt x="890" y="499"/>
                  </a:cubicBezTo>
                  <a:lnTo>
                    <a:pt x="467" y="76"/>
                  </a:lnTo>
                  <a:cubicBezTo>
                    <a:pt x="419" y="23"/>
                    <a:pt x="363" y="1"/>
                    <a:pt x="311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82"/>
            <p:cNvSpPr/>
            <p:nvPr/>
          </p:nvSpPr>
          <p:spPr>
            <a:xfrm>
              <a:off x="6342870" y="3304656"/>
              <a:ext cx="27980" cy="22988"/>
            </a:xfrm>
            <a:custGeom>
              <a:avLst/>
              <a:gdLst/>
              <a:ahLst/>
              <a:cxnLst/>
              <a:rect l="l" t="t" r="r" b="b"/>
              <a:pathLst>
                <a:path w="1065" h="875" extrusionOk="0">
                  <a:moveTo>
                    <a:pt x="310" y="0"/>
                  </a:moveTo>
                  <a:cubicBezTo>
                    <a:pt x="145" y="0"/>
                    <a:pt x="1" y="223"/>
                    <a:pt x="174" y="370"/>
                  </a:cubicBezTo>
                  <a:lnTo>
                    <a:pt x="597" y="800"/>
                  </a:lnTo>
                  <a:cubicBezTo>
                    <a:pt x="643" y="853"/>
                    <a:pt x="697" y="874"/>
                    <a:pt x="749" y="874"/>
                  </a:cubicBezTo>
                  <a:cubicBezTo>
                    <a:pt x="915" y="874"/>
                    <a:pt x="1064" y="650"/>
                    <a:pt x="895" y="502"/>
                  </a:cubicBezTo>
                  <a:lnTo>
                    <a:pt x="465" y="78"/>
                  </a:lnTo>
                  <a:cubicBezTo>
                    <a:pt x="418" y="23"/>
                    <a:pt x="363" y="0"/>
                    <a:pt x="310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82"/>
            <p:cNvSpPr/>
            <p:nvPr/>
          </p:nvSpPr>
          <p:spPr>
            <a:xfrm>
              <a:off x="6557727" y="3315402"/>
              <a:ext cx="21754" cy="17392"/>
            </a:xfrm>
            <a:custGeom>
              <a:avLst/>
              <a:gdLst/>
              <a:ahLst/>
              <a:cxnLst/>
              <a:rect l="l" t="t" r="r" b="b"/>
              <a:pathLst>
                <a:path w="828" h="662" extrusionOk="0">
                  <a:moveTo>
                    <a:pt x="516" y="0"/>
                  </a:moveTo>
                  <a:cubicBezTo>
                    <a:pt x="463" y="0"/>
                    <a:pt x="408" y="23"/>
                    <a:pt x="361" y="79"/>
                  </a:cubicBezTo>
                  <a:lnTo>
                    <a:pt x="132" y="308"/>
                  </a:lnTo>
                  <a:cubicBezTo>
                    <a:pt x="0" y="439"/>
                    <a:pt x="90" y="661"/>
                    <a:pt x="278" y="661"/>
                  </a:cubicBezTo>
                  <a:cubicBezTo>
                    <a:pt x="333" y="661"/>
                    <a:pt x="389" y="641"/>
                    <a:pt x="430" y="599"/>
                  </a:cubicBezTo>
                  <a:lnTo>
                    <a:pt x="659" y="370"/>
                  </a:lnTo>
                  <a:cubicBezTo>
                    <a:pt x="827" y="223"/>
                    <a:pt x="681" y="0"/>
                    <a:pt x="516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82"/>
            <p:cNvSpPr/>
            <p:nvPr/>
          </p:nvSpPr>
          <p:spPr>
            <a:xfrm>
              <a:off x="6504945" y="3368761"/>
              <a:ext cx="20676" cy="16683"/>
            </a:xfrm>
            <a:custGeom>
              <a:avLst/>
              <a:gdLst/>
              <a:ahLst/>
              <a:cxnLst/>
              <a:rect l="l" t="t" r="r" b="b"/>
              <a:pathLst>
                <a:path w="787" h="635" extrusionOk="0">
                  <a:moveTo>
                    <a:pt x="494" y="0"/>
                  </a:moveTo>
                  <a:cubicBezTo>
                    <a:pt x="449" y="0"/>
                    <a:pt x="402" y="16"/>
                    <a:pt x="358" y="52"/>
                  </a:cubicBezTo>
                  <a:lnTo>
                    <a:pt x="130" y="288"/>
                  </a:lnTo>
                  <a:cubicBezTo>
                    <a:pt x="1" y="439"/>
                    <a:pt x="130" y="635"/>
                    <a:pt x="288" y="635"/>
                  </a:cubicBezTo>
                  <a:cubicBezTo>
                    <a:pt x="334" y="635"/>
                    <a:pt x="383" y="618"/>
                    <a:pt x="428" y="579"/>
                  </a:cubicBezTo>
                  <a:lnTo>
                    <a:pt x="657" y="351"/>
                  </a:lnTo>
                  <a:cubicBezTo>
                    <a:pt x="787" y="199"/>
                    <a:pt x="654" y="0"/>
                    <a:pt x="494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82"/>
            <p:cNvSpPr/>
            <p:nvPr/>
          </p:nvSpPr>
          <p:spPr>
            <a:xfrm>
              <a:off x="6557753" y="3368761"/>
              <a:ext cx="20703" cy="16683"/>
            </a:xfrm>
            <a:custGeom>
              <a:avLst/>
              <a:gdLst/>
              <a:ahLst/>
              <a:cxnLst/>
              <a:rect l="l" t="t" r="r" b="b"/>
              <a:pathLst>
                <a:path w="788" h="635" extrusionOk="0">
                  <a:moveTo>
                    <a:pt x="294" y="0"/>
                  </a:moveTo>
                  <a:cubicBezTo>
                    <a:pt x="133" y="0"/>
                    <a:pt x="1" y="199"/>
                    <a:pt x="131" y="351"/>
                  </a:cubicBezTo>
                  <a:lnTo>
                    <a:pt x="360" y="579"/>
                  </a:lnTo>
                  <a:cubicBezTo>
                    <a:pt x="405" y="618"/>
                    <a:pt x="454" y="635"/>
                    <a:pt x="500" y="635"/>
                  </a:cubicBezTo>
                  <a:cubicBezTo>
                    <a:pt x="658" y="635"/>
                    <a:pt x="787" y="439"/>
                    <a:pt x="658" y="288"/>
                  </a:cubicBezTo>
                  <a:lnTo>
                    <a:pt x="429" y="52"/>
                  </a:lnTo>
                  <a:cubicBezTo>
                    <a:pt x="385" y="16"/>
                    <a:pt x="338" y="0"/>
                    <a:pt x="294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82"/>
            <p:cNvSpPr/>
            <p:nvPr/>
          </p:nvSpPr>
          <p:spPr>
            <a:xfrm>
              <a:off x="6504945" y="3316006"/>
              <a:ext cx="20808" cy="16604"/>
            </a:xfrm>
            <a:custGeom>
              <a:avLst/>
              <a:gdLst/>
              <a:ahLst/>
              <a:cxnLst/>
              <a:rect l="l" t="t" r="r" b="b"/>
              <a:pathLst>
                <a:path w="792" h="632" extrusionOk="0">
                  <a:moveTo>
                    <a:pt x="291" y="0"/>
                  </a:moveTo>
                  <a:cubicBezTo>
                    <a:pt x="134" y="0"/>
                    <a:pt x="1" y="197"/>
                    <a:pt x="130" y="347"/>
                  </a:cubicBezTo>
                  <a:lnTo>
                    <a:pt x="358" y="576"/>
                  </a:lnTo>
                  <a:cubicBezTo>
                    <a:pt x="404" y="615"/>
                    <a:pt x="452" y="631"/>
                    <a:pt x="499" y="631"/>
                  </a:cubicBezTo>
                  <a:cubicBezTo>
                    <a:pt x="659" y="631"/>
                    <a:pt x="791" y="435"/>
                    <a:pt x="657" y="285"/>
                  </a:cubicBezTo>
                  <a:lnTo>
                    <a:pt x="428" y="56"/>
                  </a:lnTo>
                  <a:cubicBezTo>
                    <a:pt x="384" y="17"/>
                    <a:pt x="337" y="0"/>
                    <a:pt x="291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82"/>
            <p:cNvSpPr/>
            <p:nvPr/>
          </p:nvSpPr>
          <p:spPr>
            <a:xfrm>
              <a:off x="6367094" y="3441168"/>
              <a:ext cx="105931" cy="11008"/>
            </a:xfrm>
            <a:custGeom>
              <a:avLst/>
              <a:gdLst/>
              <a:ahLst/>
              <a:cxnLst/>
              <a:rect l="l" t="t" r="r" b="b"/>
              <a:pathLst>
                <a:path w="4032" h="419" extrusionOk="0">
                  <a:moveTo>
                    <a:pt x="273" y="1"/>
                  </a:moveTo>
                  <a:cubicBezTo>
                    <a:pt x="1" y="1"/>
                    <a:pt x="1" y="418"/>
                    <a:pt x="273" y="418"/>
                  </a:cubicBezTo>
                  <a:cubicBezTo>
                    <a:pt x="279" y="418"/>
                    <a:pt x="286" y="418"/>
                    <a:pt x="292" y="418"/>
                  </a:cubicBezTo>
                  <a:lnTo>
                    <a:pt x="3740" y="418"/>
                  </a:lnTo>
                  <a:cubicBezTo>
                    <a:pt x="3746" y="418"/>
                    <a:pt x="3753" y="418"/>
                    <a:pt x="3759" y="418"/>
                  </a:cubicBezTo>
                  <a:cubicBezTo>
                    <a:pt x="4031" y="418"/>
                    <a:pt x="4031" y="1"/>
                    <a:pt x="3759" y="1"/>
                  </a:cubicBezTo>
                  <a:cubicBezTo>
                    <a:pt x="3753" y="1"/>
                    <a:pt x="3746" y="1"/>
                    <a:pt x="3740" y="1"/>
                  </a:cubicBezTo>
                  <a:lnTo>
                    <a:pt x="292" y="1"/>
                  </a:lnTo>
                  <a:cubicBezTo>
                    <a:pt x="286" y="1"/>
                    <a:pt x="279" y="1"/>
                    <a:pt x="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82"/>
            <p:cNvSpPr/>
            <p:nvPr/>
          </p:nvSpPr>
          <p:spPr>
            <a:xfrm>
              <a:off x="6368013" y="3495290"/>
              <a:ext cx="105011" cy="11008"/>
            </a:xfrm>
            <a:custGeom>
              <a:avLst/>
              <a:gdLst/>
              <a:ahLst/>
              <a:cxnLst/>
              <a:rect l="l" t="t" r="r" b="b"/>
              <a:pathLst>
                <a:path w="3997" h="419" extrusionOk="0">
                  <a:moveTo>
                    <a:pt x="3724" y="1"/>
                  </a:moveTo>
                  <a:cubicBezTo>
                    <a:pt x="3718" y="1"/>
                    <a:pt x="3711" y="1"/>
                    <a:pt x="3705" y="1"/>
                  </a:cubicBezTo>
                  <a:lnTo>
                    <a:pt x="257" y="1"/>
                  </a:lnTo>
                  <a:cubicBezTo>
                    <a:pt x="1" y="22"/>
                    <a:pt x="1" y="404"/>
                    <a:pt x="257" y="418"/>
                  </a:cubicBezTo>
                  <a:lnTo>
                    <a:pt x="3705" y="418"/>
                  </a:lnTo>
                  <a:cubicBezTo>
                    <a:pt x="3711" y="418"/>
                    <a:pt x="3718" y="418"/>
                    <a:pt x="3724" y="418"/>
                  </a:cubicBezTo>
                  <a:cubicBezTo>
                    <a:pt x="3996" y="418"/>
                    <a:pt x="3996" y="1"/>
                    <a:pt x="37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82"/>
            <p:cNvSpPr/>
            <p:nvPr/>
          </p:nvSpPr>
          <p:spPr>
            <a:xfrm>
              <a:off x="6367094" y="3468334"/>
              <a:ext cx="105931" cy="10982"/>
            </a:xfrm>
            <a:custGeom>
              <a:avLst/>
              <a:gdLst/>
              <a:ahLst/>
              <a:cxnLst/>
              <a:rect l="l" t="t" r="r" b="b"/>
              <a:pathLst>
                <a:path w="4032" h="418" extrusionOk="0">
                  <a:moveTo>
                    <a:pt x="273" y="0"/>
                  </a:moveTo>
                  <a:cubicBezTo>
                    <a:pt x="1" y="0"/>
                    <a:pt x="1" y="418"/>
                    <a:pt x="273" y="418"/>
                  </a:cubicBezTo>
                  <a:cubicBezTo>
                    <a:pt x="279" y="418"/>
                    <a:pt x="286" y="418"/>
                    <a:pt x="292" y="417"/>
                  </a:cubicBezTo>
                  <a:lnTo>
                    <a:pt x="3740" y="417"/>
                  </a:lnTo>
                  <a:cubicBezTo>
                    <a:pt x="3746" y="418"/>
                    <a:pt x="3753" y="418"/>
                    <a:pt x="3759" y="418"/>
                  </a:cubicBezTo>
                  <a:cubicBezTo>
                    <a:pt x="4031" y="418"/>
                    <a:pt x="4031" y="0"/>
                    <a:pt x="3759" y="0"/>
                  </a:cubicBezTo>
                  <a:cubicBezTo>
                    <a:pt x="3753" y="0"/>
                    <a:pt x="3746" y="0"/>
                    <a:pt x="3740" y="1"/>
                  </a:cubicBezTo>
                  <a:lnTo>
                    <a:pt x="292" y="1"/>
                  </a:lnTo>
                  <a:cubicBezTo>
                    <a:pt x="286" y="0"/>
                    <a:pt x="279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82"/>
            <p:cNvSpPr/>
            <p:nvPr/>
          </p:nvSpPr>
          <p:spPr>
            <a:xfrm>
              <a:off x="6532216" y="3446659"/>
              <a:ext cx="27166" cy="54148"/>
            </a:xfrm>
            <a:custGeom>
              <a:avLst/>
              <a:gdLst/>
              <a:ahLst/>
              <a:cxnLst/>
              <a:rect l="l" t="t" r="r" b="b"/>
              <a:pathLst>
                <a:path w="1034" h="2061" extrusionOk="0">
                  <a:moveTo>
                    <a:pt x="0" y="0"/>
                  </a:moveTo>
                  <a:lnTo>
                    <a:pt x="0" y="2061"/>
                  </a:lnTo>
                  <a:lnTo>
                    <a:pt x="937" y="2061"/>
                  </a:lnTo>
                  <a:cubicBezTo>
                    <a:pt x="985" y="2061"/>
                    <a:pt x="1034" y="2019"/>
                    <a:pt x="1034" y="1970"/>
                  </a:cubicBezTo>
                  <a:lnTo>
                    <a:pt x="1034" y="98"/>
                  </a:lnTo>
                  <a:cubicBezTo>
                    <a:pt x="1034" y="42"/>
                    <a:pt x="985" y="0"/>
                    <a:pt x="937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82"/>
            <p:cNvSpPr/>
            <p:nvPr/>
          </p:nvSpPr>
          <p:spPr>
            <a:xfrm>
              <a:off x="6626797" y="3444663"/>
              <a:ext cx="53780" cy="57458"/>
            </a:xfrm>
            <a:custGeom>
              <a:avLst/>
              <a:gdLst/>
              <a:ahLst/>
              <a:cxnLst/>
              <a:rect l="l" t="t" r="r" b="b"/>
              <a:pathLst>
                <a:path w="2047" h="2187" extrusionOk="0">
                  <a:moveTo>
                    <a:pt x="0" y="0"/>
                  </a:moveTo>
                  <a:lnTo>
                    <a:pt x="0" y="1526"/>
                  </a:lnTo>
                  <a:cubicBezTo>
                    <a:pt x="0" y="1623"/>
                    <a:pt x="69" y="1713"/>
                    <a:pt x="167" y="1741"/>
                  </a:cubicBezTo>
                  <a:lnTo>
                    <a:pt x="1762" y="2178"/>
                  </a:lnTo>
                  <a:cubicBezTo>
                    <a:pt x="1783" y="2184"/>
                    <a:pt x="1804" y="2187"/>
                    <a:pt x="1824" y="2187"/>
                  </a:cubicBezTo>
                  <a:cubicBezTo>
                    <a:pt x="1945" y="2187"/>
                    <a:pt x="2046" y="2088"/>
                    <a:pt x="2046" y="1963"/>
                  </a:cubicBezTo>
                  <a:lnTo>
                    <a:pt x="2046" y="0"/>
                  </a:ln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82"/>
            <p:cNvSpPr/>
            <p:nvPr/>
          </p:nvSpPr>
          <p:spPr>
            <a:xfrm>
              <a:off x="6391343" y="3325832"/>
              <a:ext cx="24801" cy="49602"/>
            </a:xfrm>
            <a:custGeom>
              <a:avLst/>
              <a:gdLst/>
              <a:ahLst/>
              <a:cxnLst/>
              <a:rect l="l" t="t" r="r" b="b"/>
              <a:pathLst>
                <a:path w="944" h="1888" extrusionOk="0">
                  <a:moveTo>
                    <a:pt x="1" y="1"/>
                  </a:moveTo>
                  <a:lnTo>
                    <a:pt x="1" y="1887"/>
                  </a:lnTo>
                  <a:cubicBezTo>
                    <a:pt x="521" y="1887"/>
                    <a:pt x="944" y="1464"/>
                    <a:pt x="944" y="944"/>
                  </a:cubicBezTo>
                  <a:cubicBezTo>
                    <a:pt x="944" y="424"/>
                    <a:pt x="521" y="1"/>
                    <a:pt x="1" y="1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82"/>
            <p:cNvSpPr/>
            <p:nvPr/>
          </p:nvSpPr>
          <p:spPr>
            <a:xfrm>
              <a:off x="6541674" y="3335500"/>
              <a:ext cx="14608" cy="30450"/>
            </a:xfrm>
            <a:custGeom>
              <a:avLst/>
              <a:gdLst/>
              <a:ahLst/>
              <a:cxnLst/>
              <a:rect l="l" t="t" r="r" b="b"/>
              <a:pathLst>
                <a:path w="556" h="1159" extrusionOk="0">
                  <a:moveTo>
                    <a:pt x="1" y="0"/>
                  </a:moveTo>
                  <a:lnTo>
                    <a:pt x="1" y="1159"/>
                  </a:lnTo>
                  <a:cubicBezTo>
                    <a:pt x="313" y="1145"/>
                    <a:pt x="556" y="888"/>
                    <a:pt x="556" y="576"/>
                  </a:cubicBezTo>
                  <a:cubicBezTo>
                    <a:pt x="556" y="271"/>
                    <a:pt x="313" y="14"/>
                    <a:pt x="1" y="0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8" name="Google Shape;7208;p82"/>
          <p:cNvGrpSpPr/>
          <p:nvPr/>
        </p:nvGrpSpPr>
        <p:grpSpPr>
          <a:xfrm>
            <a:off x="5084391" y="4183682"/>
            <a:ext cx="504064" cy="325595"/>
            <a:chOff x="5084391" y="4183682"/>
            <a:chExt cx="504064" cy="325595"/>
          </a:xfrm>
        </p:grpSpPr>
        <p:sp>
          <p:nvSpPr>
            <p:cNvPr id="7209" name="Google Shape;7209;p82"/>
            <p:cNvSpPr/>
            <p:nvPr/>
          </p:nvSpPr>
          <p:spPr>
            <a:xfrm>
              <a:off x="5209948" y="4186887"/>
              <a:ext cx="186981" cy="137957"/>
            </a:xfrm>
            <a:custGeom>
              <a:avLst/>
              <a:gdLst/>
              <a:ahLst/>
              <a:cxnLst/>
              <a:rect l="l" t="t" r="r" b="b"/>
              <a:pathLst>
                <a:path w="7117" h="5251" extrusionOk="0">
                  <a:moveTo>
                    <a:pt x="250" y="0"/>
                  </a:moveTo>
                  <a:cubicBezTo>
                    <a:pt x="90" y="0"/>
                    <a:pt x="0" y="188"/>
                    <a:pt x="97" y="312"/>
                  </a:cubicBezTo>
                  <a:lnTo>
                    <a:pt x="3954" y="5251"/>
                  </a:lnTo>
                  <a:lnTo>
                    <a:pt x="7117" y="5251"/>
                  </a:lnTo>
                  <a:lnTo>
                    <a:pt x="2275" y="631"/>
                  </a:lnTo>
                  <a:cubicBezTo>
                    <a:pt x="1845" y="229"/>
                    <a:pt x="1276" y="0"/>
                    <a:pt x="687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82"/>
            <p:cNvSpPr/>
            <p:nvPr/>
          </p:nvSpPr>
          <p:spPr>
            <a:xfrm>
              <a:off x="5212680" y="4186887"/>
              <a:ext cx="184249" cy="137957"/>
            </a:xfrm>
            <a:custGeom>
              <a:avLst/>
              <a:gdLst/>
              <a:ahLst/>
              <a:cxnLst/>
              <a:rect l="l" t="t" r="r" b="b"/>
              <a:pathLst>
                <a:path w="7013" h="5251" extrusionOk="0">
                  <a:moveTo>
                    <a:pt x="153" y="0"/>
                  </a:moveTo>
                  <a:cubicBezTo>
                    <a:pt x="90" y="0"/>
                    <a:pt x="35" y="28"/>
                    <a:pt x="0" y="77"/>
                  </a:cubicBezTo>
                  <a:cubicBezTo>
                    <a:pt x="382" y="174"/>
                    <a:pt x="729" y="361"/>
                    <a:pt x="1020" y="631"/>
                  </a:cubicBezTo>
                  <a:lnTo>
                    <a:pt x="5861" y="5251"/>
                  </a:lnTo>
                  <a:lnTo>
                    <a:pt x="7013" y="5251"/>
                  </a:lnTo>
                  <a:lnTo>
                    <a:pt x="2178" y="631"/>
                  </a:lnTo>
                  <a:cubicBezTo>
                    <a:pt x="1748" y="229"/>
                    <a:pt x="1179" y="0"/>
                    <a:pt x="583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82"/>
            <p:cNvSpPr/>
            <p:nvPr/>
          </p:nvSpPr>
          <p:spPr>
            <a:xfrm>
              <a:off x="5084391" y="4236069"/>
              <a:ext cx="504064" cy="145103"/>
            </a:xfrm>
            <a:custGeom>
              <a:avLst/>
              <a:gdLst/>
              <a:ahLst/>
              <a:cxnLst/>
              <a:rect l="l" t="t" r="r" b="b"/>
              <a:pathLst>
                <a:path w="19186" h="5523" extrusionOk="0">
                  <a:moveTo>
                    <a:pt x="1060" y="1"/>
                  </a:moveTo>
                  <a:cubicBezTo>
                    <a:pt x="1053" y="1"/>
                    <a:pt x="1047" y="1"/>
                    <a:pt x="1041" y="1"/>
                  </a:cubicBezTo>
                  <a:lnTo>
                    <a:pt x="194" y="1"/>
                  </a:lnTo>
                  <a:cubicBezTo>
                    <a:pt x="90" y="1"/>
                    <a:pt x="0" y="84"/>
                    <a:pt x="0" y="195"/>
                  </a:cubicBezTo>
                  <a:lnTo>
                    <a:pt x="0" y="4731"/>
                  </a:lnTo>
                  <a:cubicBezTo>
                    <a:pt x="0" y="5162"/>
                    <a:pt x="354" y="5515"/>
                    <a:pt x="791" y="5522"/>
                  </a:cubicBezTo>
                  <a:lnTo>
                    <a:pt x="19026" y="5522"/>
                  </a:lnTo>
                  <a:cubicBezTo>
                    <a:pt x="19116" y="5522"/>
                    <a:pt x="19186" y="5453"/>
                    <a:pt x="19186" y="5363"/>
                  </a:cubicBezTo>
                  <a:lnTo>
                    <a:pt x="19186" y="5356"/>
                  </a:lnTo>
                  <a:cubicBezTo>
                    <a:pt x="19186" y="5155"/>
                    <a:pt x="19109" y="4953"/>
                    <a:pt x="18964" y="4815"/>
                  </a:cubicBezTo>
                  <a:lnTo>
                    <a:pt x="18520" y="4364"/>
                  </a:lnTo>
                  <a:lnTo>
                    <a:pt x="17847" y="3691"/>
                  </a:lnTo>
                  <a:cubicBezTo>
                    <a:pt x="17417" y="3254"/>
                    <a:pt x="16827" y="3011"/>
                    <a:pt x="16217" y="3011"/>
                  </a:cubicBezTo>
                  <a:lnTo>
                    <a:pt x="3669" y="3011"/>
                  </a:lnTo>
                  <a:cubicBezTo>
                    <a:pt x="3392" y="3011"/>
                    <a:pt x="3142" y="2866"/>
                    <a:pt x="3004" y="2623"/>
                  </a:cubicBezTo>
                  <a:lnTo>
                    <a:pt x="1713" y="382"/>
                  </a:lnTo>
                  <a:cubicBezTo>
                    <a:pt x="1578" y="145"/>
                    <a:pt x="1330" y="1"/>
                    <a:pt x="1060" y="1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82"/>
            <p:cNvSpPr/>
            <p:nvPr/>
          </p:nvSpPr>
          <p:spPr>
            <a:xfrm>
              <a:off x="5209948" y="4348148"/>
              <a:ext cx="209050" cy="161129"/>
            </a:xfrm>
            <a:custGeom>
              <a:avLst/>
              <a:gdLst/>
              <a:ahLst/>
              <a:cxnLst/>
              <a:rect l="l" t="t" r="r" b="b"/>
              <a:pathLst>
                <a:path w="7957" h="6133" extrusionOk="0">
                  <a:moveTo>
                    <a:pt x="4738" y="1"/>
                  </a:moveTo>
                  <a:cubicBezTo>
                    <a:pt x="4675" y="1"/>
                    <a:pt x="4620" y="28"/>
                    <a:pt x="4585" y="70"/>
                  </a:cubicBezTo>
                  <a:lnTo>
                    <a:pt x="104" y="5820"/>
                  </a:lnTo>
                  <a:cubicBezTo>
                    <a:pt x="0" y="5952"/>
                    <a:pt x="90" y="6132"/>
                    <a:pt x="257" y="6132"/>
                  </a:cubicBezTo>
                  <a:lnTo>
                    <a:pt x="687" y="6132"/>
                  </a:lnTo>
                  <a:cubicBezTo>
                    <a:pt x="1276" y="6132"/>
                    <a:pt x="1845" y="5910"/>
                    <a:pt x="2275" y="5501"/>
                  </a:cubicBezTo>
                  <a:lnTo>
                    <a:pt x="7880" y="195"/>
                  </a:lnTo>
                  <a:cubicBezTo>
                    <a:pt x="7956" y="126"/>
                    <a:pt x="7907" y="1"/>
                    <a:pt x="7803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82"/>
            <p:cNvSpPr/>
            <p:nvPr/>
          </p:nvSpPr>
          <p:spPr>
            <a:xfrm>
              <a:off x="5382322" y="4183682"/>
              <a:ext cx="203218" cy="76663"/>
            </a:xfrm>
            <a:custGeom>
              <a:avLst/>
              <a:gdLst/>
              <a:ahLst/>
              <a:cxnLst/>
              <a:rect l="l" t="t" r="r" b="b"/>
              <a:pathLst>
                <a:path w="7735" h="2918" extrusionOk="0">
                  <a:moveTo>
                    <a:pt x="3807" y="1"/>
                  </a:moveTo>
                  <a:cubicBezTo>
                    <a:pt x="3769" y="1"/>
                    <a:pt x="3730" y="2"/>
                    <a:pt x="3691" y="4"/>
                  </a:cubicBezTo>
                  <a:cubicBezTo>
                    <a:pt x="2768" y="67"/>
                    <a:pt x="2026" y="767"/>
                    <a:pt x="1908" y="1683"/>
                  </a:cubicBezTo>
                  <a:cubicBezTo>
                    <a:pt x="1723" y="1598"/>
                    <a:pt x="1532" y="1559"/>
                    <a:pt x="1346" y="1559"/>
                  </a:cubicBezTo>
                  <a:cubicBezTo>
                    <a:pt x="637" y="1559"/>
                    <a:pt x="1" y="2130"/>
                    <a:pt x="1" y="2911"/>
                  </a:cubicBezTo>
                  <a:lnTo>
                    <a:pt x="7735" y="2918"/>
                  </a:lnTo>
                  <a:cubicBezTo>
                    <a:pt x="7735" y="2023"/>
                    <a:pt x="7005" y="1354"/>
                    <a:pt x="6177" y="1354"/>
                  </a:cubicBezTo>
                  <a:cubicBezTo>
                    <a:pt x="6009" y="1354"/>
                    <a:pt x="5838" y="1382"/>
                    <a:pt x="5668" y="1440"/>
                  </a:cubicBezTo>
                  <a:cubicBezTo>
                    <a:pt x="5449" y="590"/>
                    <a:pt x="4676" y="1"/>
                    <a:pt x="3807" y="1"/>
                  </a:cubicBezTo>
                  <a:close/>
                </a:path>
              </a:pathLst>
            </a:custGeom>
            <a:solidFill>
              <a:srgbClr val="9BA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82"/>
            <p:cNvSpPr/>
            <p:nvPr/>
          </p:nvSpPr>
          <p:spPr>
            <a:xfrm>
              <a:off x="5274263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8" y="0"/>
                    <a:pt x="322" y="35"/>
                    <a:pt x="243" y="113"/>
                  </a:cubicBezTo>
                  <a:cubicBezTo>
                    <a:pt x="1" y="356"/>
                    <a:pt x="167" y="772"/>
                    <a:pt x="514" y="772"/>
                  </a:cubicBezTo>
                  <a:cubicBezTo>
                    <a:pt x="729" y="772"/>
                    <a:pt x="895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82"/>
            <p:cNvSpPr/>
            <p:nvPr/>
          </p:nvSpPr>
          <p:spPr>
            <a:xfrm>
              <a:off x="5233619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8" y="0"/>
                    <a:pt x="322" y="35"/>
                    <a:pt x="244" y="113"/>
                  </a:cubicBezTo>
                  <a:cubicBezTo>
                    <a:pt x="1" y="356"/>
                    <a:pt x="174" y="772"/>
                    <a:pt x="514" y="772"/>
                  </a:cubicBezTo>
                  <a:cubicBezTo>
                    <a:pt x="729" y="772"/>
                    <a:pt x="903" y="599"/>
                    <a:pt x="903" y="391"/>
                  </a:cubicBezTo>
                  <a:cubicBezTo>
                    <a:pt x="903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82"/>
            <p:cNvSpPr/>
            <p:nvPr/>
          </p:nvSpPr>
          <p:spPr>
            <a:xfrm>
              <a:off x="5193002" y="4337901"/>
              <a:ext cx="23698" cy="20309"/>
            </a:xfrm>
            <a:custGeom>
              <a:avLst/>
              <a:gdLst/>
              <a:ahLst/>
              <a:cxnLst/>
              <a:rect l="l" t="t" r="r" b="b"/>
              <a:pathLst>
                <a:path w="902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20" y="772"/>
                  </a:cubicBezTo>
                  <a:cubicBezTo>
                    <a:pt x="728" y="772"/>
                    <a:pt x="902" y="599"/>
                    <a:pt x="902" y="391"/>
                  </a:cubicBezTo>
                  <a:cubicBezTo>
                    <a:pt x="902" y="156"/>
                    <a:pt x="710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82"/>
            <p:cNvSpPr/>
            <p:nvPr/>
          </p:nvSpPr>
          <p:spPr>
            <a:xfrm>
              <a:off x="5152542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14" y="772"/>
                  </a:cubicBezTo>
                  <a:cubicBezTo>
                    <a:pt x="729" y="772"/>
                    <a:pt x="902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82"/>
            <p:cNvSpPr/>
            <p:nvPr/>
          </p:nvSpPr>
          <p:spPr>
            <a:xfrm>
              <a:off x="5446479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21" y="772"/>
                  </a:cubicBezTo>
                  <a:cubicBezTo>
                    <a:pt x="729" y="772"/>
                    <a:pt x="902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82"/>
            <p:cNvSpPr/>
            <p:nvPr/>
          </p:nvSpPr>
          <p:spPr>
            <a:xfrm>
              <a:off x="5467261" y="4183944"/>
              <a:ext cx="118279" cy="76400"/>
            </a:xfrm>
            <a:custGeom>
              <a:avLst/>
              <a:gdLst/>
              <a:ahLst/>
              <a:cxnLst/>
              <a:rect l="l" t="t" r="r" b="b"/>
              <a:pathLst>
                <a:path w="4502" h="2908" extrusionOk="0">
                  <a:moveTo>
                    <a:pt x="583" y="0"/>
                  </a:moveTo>
                  <a:cubicBezTo>
                    <a:pt x="390" y="0"/>
                    <a:pt x="194" y="30"/>
                    <a:pt x="0" y="91"/>
                  </a:cubicBezTo>
                  <a:cubicBezTo>
                    <a:pt x="624" y="286"/>
                    <a:pt x="1103" y="792"/>
                    <a:pt x="1269" y="1430"/>
                  </a:cubicBezTo>
                  <a:cubicBezTo>
                    <a:pt x="1440" y="1372"/>
                    <a:pt x="1611" y="1344"/>
                    <a:pt x="1779" y="1344"/>
                  </a:cubicBezTo>
                  <a:cubicBezTo>
                    <a:pt x="2607" y="1344"/>
                    <a:pt x="3338" y="2013"/>
                    <a:pt x="3343" y="2908"/>
                  </a:cubicBezTo>
                  <a:lnTo>
                    <a:pt x="4502" y="2908"/>
                  </a:lnTo>
                  <a:cubicBezTo>
                    <a:pt x="4502" y="2019"/>
                    <a:pt x="3772" y="1351"/>
                    <a:pt x="2944" y="1351"/>
                  </a:cubicBezTo>
                  <a:cubicBezTo>
                    <a:pt x="2777" y="1351"/>
                    <a:pt x="2605" y="1379"/>
                    <a:pt x="2435" y="1437"/>
                  </a:cubicBezTo>
                  <a:cubicBezTo>
                    <a:pt x="2209" y="567"/>
                    <a:pt x="1430" y="0"/>
                    <a:pt x="58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82"/>
            <p:cNvSpPr/>
            <p:nvPr/>
          </p:nvSpPr>
          <p:spPr>
            <a:xfrm>
              <a:off x="5212680" y="4348148"/>
              <a:ext cx="206265" cy="161129"/>
            </a:xfrm>
            <a:custGeom>
              <a:avLst/>
              <a:gdLst/>
              <a:ahLst/>
              <a:cxnLst/>
              <a:rect l="l" t="t" r="r" b="b"/>
              <a:pathLst>
                <a:path w="7851" h="6133" extrusionOk="0">
                  <a:moveTo>
                    <a:pt x="7701" y="0"/>
                  </a:moveTo>
                  <a:cubicBezTo>
                    <a:pt x="7698" y="0"/>
                    <a:pt x="7695" y="1"/>
                    <a:pt x="7692" y="1"/>
                  </a:cubicBezTo>
                  <a:lnTo>
                    <a:pt x="6541" y="1"/>
                  </a:lnTo>
                  <a:cubicBezTo>
                    <a:pt x="6645" y="1"/>
                    <a:pt x="6694" y="126"/>
                    <a:pt x="6617" y="195"/>
                  </a:cubicBezTo>
                  <a:lnTo>
                    <a:pt x="1013" y="5501"/>
                  </a:lnTo>
                  <a:cubicBezTo>
                    <a:pt x="729" y="5772"/>
                    <a:pt x="382" y="5966"/>
                    <a:pt x="0" y="6063"/>
                  </a:cubicBezTo>
                  <a:cubicBezTo>
                    <a:pt x="35" y="6112"/>
                    <a:pt x="90" y="6132"/>
                    <a:pt x="153" y="6132"/>
                  </a:cubicBezTo>
                  <a:lnTo>
                    <a:pt x="583" y="6132"/>
                  </a:lnTo>
                  <a:cubicBezTo>
                    <a:pt x="1172" y="6132"/>
                    <a:pt x="1741" y="5910"/>
                    <a:pt x="2178" y="5501"/>
                  </a:cubicBezTo>
                  <a:lnTo>
                    <a:pt x="7776" y="202"/>
                  </a:lnTo>
                  <a:cubicBezTo>
                    <a:pt x="7850" y="128"/>
                    <a:pt x="7806" y="0"/>
                    <a:pt x="770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82"/>
            <p:cNvSpPr/>
            <p:nvPr/>
          </p:nvSpPr>
          <p:spPr>
            <a:xfrm>
              <a:off x="5479819" y="4315176"/>
              <a:ext cx="27376" cy="6410"/>
            </a:xfrm>
            <a:custGeom>
              <a:avLst/>
              <a:gdLst/>
              <a:ahLst/>
              <a:cxnLst/>
              <a:rect l="l" t="t" r="r" b="b"/>
              <a:pathLst>
                <a:path w="1042" h="244" extrusionOk="0">
                  <a:moveTo>
                    <a:pt x="1" y="0"/>
                  </a:moveTo>
                  <a:cubicBezTo>
                    <a:pt x="361" y="0"/>
                    <a:pt x="715" y="84"/>
                    <a:pt x="1041" y="243"/>
                  </a:cubicBezTo>
                  <a:lnTo>
                    <a:pt x="1041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82"/>
            <p:cNvSpPr/>
            <p:nvPr/>
          </p:nvSpPr>
          <p:spPr>
            <a:xfrm>
              <a:off x="5540508" y="4350696"/>
              <a:ext cx="47947" cy="30476"/>
            </a:xfrm>
            <a:custGeom>
              <a:avLst/>
              <a:gdLst/>
              <a:ahLst/>
              <a:cxnLst/>
              <a:rect l="l" t="t" r="r" b="b"/>
              <a:pathLst>
                <a:path w="1825" h="1160" extrusionOk="0">
                  <a:moveTo>
                    <a:pt x="0" y="1"/>
                  </a:moveTo>
                  <a:lnTo>
                    <a:pt x="451" y="452"/>
                  </a:lnTo>
                  <a:cubicBezTo>
                    <a:pt x="590" y="590"/>
                    <a:pt x="666" y="792"/>
                    <a:pt x="666" y="993"/>
                  </a:cubicBezTo>
                  <a:lnTo>
                    <a:pt x="666" y="1000"/>
                  </a:lnTo>
                  <a:cubicBezTo>
                    <a:pt x="666" y="1090"/>
                    <a:pt x="597" y="1159"/>
                    <a:pt x="514" y="1159"/>
                  </a:cubicBezTo>
                  <a:lnTo>
                    <a:pt x="1665" y="1159"/>
                  </a:lnTo>
                  <a:cubicBezTo>
                    <a:pt x="1755" y="1159"/>
                    <a:pt x="1825" y="1090"/>
                    <a:pt x="1825" y="1000"/>
                  </a:cubicBezTo>
                  <a:lnTo>
                    <a:pt x="1825" y="993"/>
                  </a:lnTo>
                  <a:cubicBezTo>
                    <a:pt x="1825" y="792"/>
                    <a:pt x="1748" y="597"/>
                    <a:pt x="1610" y="452"/>
                  </a:cubicBezTo>
                  <a:lnTo>
                    <a:pt x="1159" y="1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82"/>
            <p:cNvSpPr/>
            <p:nvPr/>
          </p:nvSpPr>
          <p:spPr>
            <a:xfrm>
              <a:off x="5507352" y="4315176"/>
              <a:ext cx="63606" cy="35547"/>
            </a:xfrm>
            <a:custGeom>
              <a:avLst/>
              <a:gdLst/>
              <a:ahLst/>
              <a:cxnLst/>
              <a:rect l="l" t="t" r="r" b="b"/>
              <a:pathLst>
                <a:path w="2421" h="1353" extrusionOk="0">
                  <a:moveTo>
                    <a:pt x="0" y="0"/>
                  </a:moveTo>
                  <a:lnTo>
                    <a:pt x="0" y="770"/>
                  </a:lnTo>
                  <a:cubicBezTo>
                    <a:pt x="0" y="1089"/>
                    <a:pt x="257" y="1353"/>
                    <a:pt x="576" y="1353"/>
                  </a:cubicBezTo>
                  <a:lnTo>
                    <a:pt x="2421" y="1353"/>
                  </a:lnTo>
                  <a:lnTo>
                    <a:pt x="1748" y="680"/>
                  </a:lnTo>
                  <a:cubicBezTo>
                    <a:pt x="1318" y="243"/>
                    <a:pt x="728" y="0"/>
                    <a:pt x="118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82"/>
            <p:cNvSpPr/>
            <p:nvPr/>
          </p:nvSpPr>
          <p:spPr>
            <a:xfrm>
              <a:off x="5507352" y="4315176"/>
              <a:ext cx="63606" cy="35547"/>
            </a:xfrm>
            <a:custGeom>
              <a:avLst/>
              <a:gdLst/>
              <a:ahLst/>
              <a:cxnLst/>
              <a:rect l="l" t="t" r="r" b="b"/>
              <a:pathLst>
                <a:path w="2421" h="1353" extrusionOk="0">
                  <a:moveTo>
                    <a:pt x="0" y="0"/>
                  </a:moveTo>
                  <a:lnTo>
                    <a:pt x="0" y="243"/>
                  </a:lnTo>
                  <a:cubicBezTo>
                    <a:pt x="215" y="354"/>
                    <a:pt x="416" y="500"/>
                    <a:pt x="597" y="680"/>
                  </a:cubicBezTo>
                  <a:lnTo>
                    <a:pt x="1262" y="1353"/>
                  </a:lnTo>
                  <a:lnTo>
                    <a:pt x="2421" y="1353"/>
                  </a:lnTo>
                  <a:lnTo>
                    <a:pt x="1755" y="673"/>
                  </a:lnTo>
                  <a:cubicBezTo>
                    <a:pt x="1318" y="243"/>
                    <a:pt x="728" y="0"/>
                    <a:pt x="118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5" name="Google Shape;7225;p82"/>
          <p:cNvGrpSpPr/>
          <p:nvPr/>
        </p:nvGrpSpPr>
        <p:grpSpPr>
          <a:xfrm>
            <a:off x="7947595" y="2347996"/>
            <a:ext cx="379795" cy="267165"/>
            <a:chOff x="7947595" y="2347996"/>
            <a:chExt cx="379795" cy="267165"/>
          </a:xfrm>
        </p:grpSpPr>
        <p:sp>
          <p:nvSpPr>
            <p:cNvPr id="7226" name="Google Shape;7226;p82"/>
            <p:cNvSpPr/>
            <p:nvPr/>
          </p:nvSpPr>
          <p:spPr>
            <a:xfrm>
              <a:off x="7947779" y="2386432"/>
              <a:ext cx="379611" cy="228728"/>
            </a:xfrm>
            <a:custGeom>
              <a:avLst/>
              <a:gdLst/>
              <a:ahLst/>
              <a:cxnLst/>
              <a:rect l="l" t="t" r="r" b="b"/>
              <a:pathLst>
                <a:path w="14449" h="8706" extrusionOk="0">
                  <a:moveTo>
                    <a:pt x="7221" y="1"/>
                  </a:moveTo>
                  <a:cubicBezTo>
                    <a:pt x="6361" y="1"/>
                    <a:pt x="5071" y="549"/>
                    <a:pt x="3392" y="1645"/>
                  </a:cubicBezTo>
                  <a:cubicBezTo>
                    <a:pt x="2303" y="2352"/>
                    <a:pt x="1263" y="3122"/>
                    <a:pt x="257" y="3941"/>
                  </a:cubicBezTo>
                  <a:cubicBezTo>
                    <a:pt x="0" y="4156"/>
                    <a:pt x="0" y="4551"/>
                    <a:pt x="257" y="4759"/>
                  </a:cubicBezTo>
                  <a:cubicBezTo>
                    <a:pt x="1263" y="5584"/>
                    <a:pt x="2303" y="6347"/>
                    <a:pt x="3392" y="7062"/>
                  </a:cubicBezTo>
                  <a:cubicBezTo>
                    <a:pt x="5071" y="8151"/>
                    <a:pt x="6361" y="8706"/>
                    <a:pt x="7221" y="8706"/>
                  </a:cubicBezTo>
                  <a:cubicBezTo>
                    <a:pt x="8081" y="8706"/>
                    <a:pt x="9371" y="8151"/>
                    <a:pt x="11057" y="7062"/>
                  </a:cubicBezTo>
                  <a:cubicBezTo>
                    <a:pt x="12139" y="6347"/>
                    <a:pt x="13186" y="5584"/>
                    <a:pt x="14192" y="4759"/>
                  </a:cubicBezTo>
                  <a:cubicBezTo>
                    <a:pt x="14449" y="4551"/>
                    <a:pt x="14449" y="4156"/>
                    <a:pt x="14192" y="3941"/>
                  </a:cubicBezTo>
                  <a:cubicBezTo>
                    <a:pt x="13186" y="3122"/>
                    <a:pt x="12139" y="2352"/>
                    <a:pt x="11057" y="1645"/>
                  </a:cubicBezTo>
                  <a:cubicBezTo>
                    <a:pt x="9371" y="549"/>
                    <a:pt x="8081" y="1"/>
                    <a:pt x="7221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82"/>
            <p:cNvSpPr/>
            <p:nvPr/>
          </p:nvSpPr>
          <p:spPr>
            <a:xfrm>
              <a:off x="7947595" y="2386432"/>
              <a:ext cx="208866" cy="228728"/>
            </a:xfrm>
            <a:custGeom>
              <a:avLst/>
              <a:gdLst/>
              <a:ahLst/>
              <a:cxnLst/>
              <a:rect l="l" t="t" r="r" b="b"/>
              <a:pathLst>
                <a:path w="7950" h="8706" extrusionOk="0">
                  <a:moveTo>
                    <a:pt x="7228" y="1"/>
                  </a:moveTo>
                  <a:cubicBezTo>
                    <a:pt x="6368" y="1"/>
                    <a:pt x="5078" y="549"/>
                    <a:pt x="3399" y="1645"/>
                  </a:cubicBezTo>
                  <a:cubicBezTo>
                    <a:pt x="2310" y="2352"/>
                    <a:pt x="1263" y="3122"/>
                    <a:pt x="264" y="3941"/>
                  </a:cubicBezTo>
                  <a:cubicBezTo>
                    <a:pt x="1" y="4156"/>
                    <a:pt x="1" y="4551"/>
                    <a:pt x="264" y="4759"/>
                  </a:cubicBezTo>
                  <a:cubicBezTo>
                    <a:pt x="1263" y="5584"/>
                    <a:pt x="2310" y="6347"/>
                    <a:pt x="3392" y="7062"/>
                  </a:cubicBezTo>
                  <a:cubicBezTo>
                    <a:pt x="5078" y="8151"/>
                    <a:pt x="6368" y="8706"/>
                    <a:pt x="7228" y="8706"/>
                  </a:cubicBezTo>
                  <a:cubicBezTo>
                    <a:pt x="7471" y="8699"/>
                    <a:pt x="7714" y="8664"/>
                    <a:pt x="7949" y="8602"/>
                  </a:cubicBezTo>
                  <a:cubicBezTo>
                    <a:pt x="7145" y="8394"/>
                    <a:pt x="6104" y="7880"/>
                    <a:pt x="4835" y="7062"/>
                  </a:cubicBezTo>
                  <a:cubicBezTo>
                    <a:pt x="3753" y="6347"/>
                    <a:pt x="2706" y="5584"/>
                    <a:pt x="1707" y="4759"/>
                  </a:cubicBezTo>
                  <a:cubicBezTo>
                    <a:pt x="1443" y="4551"/>
                    <a:pt x="1443" y="4156"/>
                    <a:pt x="1707" y="3941"/>
                  </a:cubicBezTo>
                  <a:cubicBezTo>
                    <a:pt x="2706" y="3122"/>
                    <a:pt x="3753" y="2352"/>
                    <a:pt x="4835" y="1645"/>
                  </a:cubicBezTo>
                  <a:cubicBezTo>
                    <a:pt x="6104" y="826"/>
                    <a:pt x="7145" y="306"/>
                    <a:pt x="7949" y="105"/>
                  </a:cubicBezTo>
                  <a:cubicBezTo>
                    <a:pt x="7714" y="35"/>
                    <a:pt x="7471" y="1"/>
                    <a:pt x="7228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82"/>
            <p:cNvSpPr/>
            <p:nvPr/>
          </p:nvSpPr>
          <p:spPr>
            <a:xfrm>
              <a:off x="8049269" y="2419063"/>
              <a:ext cx="170062" cy="163678"/>
            </a:xfrm>
            <a:custGeom>
              <a:avLst/>
              <a:gdLst/>
              <a:ahLst/>
              <a:cxnLst/>
              <a:rect l="l" t="t" r="r" b="b"/>
              <a:pathLst>
                <a:path w="6473" h="6230" extrusionOk="0">
                  <a:moveTo>
                    <a:pt x="3359" y="1"/>
                  </a:moveTo>
                  <a:cubicBezTo>
                    <a:pt x="2549" y="1"/>
                    <a:pt x="1753" y="315"/>
                    <a:pt x="1159" y="909"/>
                  </a:cubicBezTo>
                  <a:cubicBezTo>
                    <a:pt x="271" y="1804"/>
                    <a:pt x="1" y="3142"/>
                    <a:pt x="486" y="4301"/>
                  </a:cubicBezTo>
                  <a:cubicBezTo>
                    <a:pt x="965" y="5466"/>
                    <a:pt x="2103" y="6229"/>
                    <a:pt x="3358" y="6229"/>
                  </a:cubicBezTo>
                  <a:cubicBezTo>
                    <a:pt x="5078" y="6222"/>
                    <a:pt x="6472" y="4828"/>
                    <a:pt x="6472" y="3115"/>
                  </a:cubicBezTo>
                  <a:cubicBezTo>
                    <a:pt x="6472" y="1852"/>
                    <a:pt x="5716" y="722"/>
                    <a:pt x="4551" y="236"/>
                  </a:cubicBezTo>
                  <a:cubicBezTo>
                    <a:pt x="4165" y="78"/>
                    <a:pt x="3760" y="1"/>
                    <a:pt x="3359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82"/>
            <p:cNvSpPr/>
            <p:nvPr/>
          </p:nvSpPr>
          <p:spPr>
            <a:xfrm>
              <a:off x="8055837" y="2418984"/>
              <a:ext cx="97340" cy="163599"/>
            </a:xfrm>
            <a:custGeom>
              <a:avLst/>
              <a:gdLst/>
              <a:ahLst/>
              <a:cxnLst/>
              <a:rect l="l" t="t" r="r" b="b"/>
              <a:pathLst>
                <a:path w="3705" h="6227" extrusionOk="0">
                  <a:moveTo>
                    <a:pt x="3102" y="0"/>
                  </a:moveTo>
                  <a:cubicBezTo>
                    <a:pt x="1427" y="0"/>
                    <a:pt x="1" y="1361"/>
                    <a:pt x="1" y="3111"/>
                  </a:cubicBezTo>
                  <a:cubicBezTo>
                    <a:pt x="1" y="4863"/>
                    <a:pt x="1432" y="6226"/>
                    <a:pt x="3112" y="6226"/>
                  </a:cubicBezTo>
                  <a:cubicBezTo>
                    <a:pt x="3307" y="6226"/>
                    <a:pt x="3505" y="6208"/>
                    <a:pt x="3705" y="6170"/>
                  </a:cubicBezTo>
                  <a:cubicBezTo>
                    <a:pt x="2241" y="5885"/>
                    <a:pt x="1187" y="4602"/>
                    <a:pt x="1180" y="3111"/>
                  </a:cubicBezTo>
                  <a:cubicBezTo>
                    <a:pt x="1187" y="1619"/>
                    <a:pt x="2241" y="343"/>
                    <a:pt x="3705" y="59"/>
                  </a:cubicBezTo>
                  <a:cubicBezTo>
                    <a:pt x="3502" y="19"/>
                    <a:pt x="3300" y="0"/>
                    <a:pt x="3102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82"/>
            <p:cNvSpPr/>
            <p:nvPr/>
          </p:nvSpPr>
          <p:spPr>
            <a:xfrm>
              <a:off x="8082451" y="2459444"/>
              <a:ext cx="96420" cy="82653"/>
            </a:xfrm>
            <a:custGeom>
              <a:avLst/>
              <a:gdLst/>
              <a:ahLst/>
              <a:cxnLst/>
              <a:rect l="l" t="t" r="r" b="b"/>
              <a:pathLst>
                <a:path w="3670" h="3146" extrusionOk="0">
                  <a:moveTo>
                    <a:pt x="2084" y="1"/>
                  </a:moveTo>
                  <a:cubicBezTo>
                    <a:pt x="1699" y="1"/>
                    <a:pt x="1305" y="143"/>
                    <a:pt x="985" y="461"/>
                  </a:cubicBezTo>
                  <a:cubicBezTo>
                    <a:pt x="0" y="1453"/>
                    <a:pt x="701" y="3145"/>
                    <a:pt x="2095" y="3145"/>
                  </a:cubicBezTo>
                  <a:cubicBezTo>
                    <a:pt x="2962" y="3138"/>
                    <a:pt x="3663" y="2438"/>
                    <a:pt x="3670" y="1571"/>
                  </a:cubicBezTo>
                  <a:cubicBezTo>
                    <a:pt x="3670" y="627"/>
                    <a:pt x="2894" y="1"/>
                    <a:pt x="2084" y="1"/>
                  </a:cubicBezTo>
                  <a:close/>
                </a:path>
              </a:pathLst>
            </a:custGeom>
            <a:solidFill>
              <a:srgbClr val="455F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82"/>
            <p:cNvSpPr/>
            <p:nvPr/>
          </p:nvSpPr>
          <p:spPr>
            <a:xfrm>
              <a:off x="8096113" y="2459496"/>
              <a:ext cx="57432" cy="82601"/>
            </a:xfrm>
            <a:custGeom>
              <a:avLst/>
              <a:gdLst/>
              <a:ahLst/>
              <a:cxnLst/>
              <a:rect l="l" t="t" r="r" b="b"/>
              <a:pathLst>
                <a:path w="2186" h="3144" extrusionOk="0">
                  <a:moveTo>
                    <a:pt x="1572" y="0"/>
                  </a:moveTo>
                  <a:cubicBezTo>
                    <a:pt x="744" y="0"/>
                    <a:pt x="1" y="666"/>
                    <a:pt x="1" y="1569"/>
                  </a:cubicBezTo>
                  <a:cubicBezTo>
                    <a:pt x="1" y="2473"/>
                    <a:pt x="746" y="3143"/>
                    <a:pt x="1575" y="3143"/>
                  </a:cubicBezTo>
                  <a:cubicBezTo>
                    <a:pt x="1777" y="3143"/>
                    <a:pt x="1983" y="3104"/>
                    <a:pt x="2185" y="3018"/>
                  </a:cubicBezTo>
                  <a:cubicBezTo>
                    <a:pt x="1610" y="2769"/>
                    <a:pt x="1235" y="2200"/>
                    <a:pt x="1235" y="1569"/>
                  </a:cubicBezTo>
                  <a:cubicBezTo>
                    <a:pt x="1235" y="938"/>
                    <a:pt x="1610" y="369"/>
                    <a:pt x="2185" y="126"/>
                  </a:cubicBezTo>
                  <a:cubicBezTo>
                    <a:pt x="1982" y="40"/>
                    <a:pt x="1775" y="0"/>
                    <a:pt x="157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82"/>
            <p:cNvSpPr/>
            <p:nvPr/>
          </p:nvSpPr>
          <p:spPr>
            <a:xfrm>
              <a:off x="8254563" y="2401513"/>
              <a:ext cx="38174" cy="26325"/>
            </a:xfrm>
            <a:custGeom>
              <a:avLst/>
              <a:gdLst/>
              <a:ahLst/>
              <a:cxnLst/>
              <a:rect l="l" t="t" r="r" b="b"/>
              <a:pathLst>
                <a:path w="1453" h="1002" extrusionOk="0">
                  <a:moveTo>
                    <a:pt x="343" y="1"/>
                  </a:moveTo>
                  <a:cubicBezTo>
                    <a:pt x="142" y="1"/>
                    <a:pt x="1" y="290"/>
                    <a:pt x="212" y="433"/>
                  </a:cubicBezTo>
                  <a:lnTo>
                    <a:pt x="219" y="433"/>
                  </a:lnTo>
                  <a:cubicBezTo>
                    <a:pt x="469" y="599"/>
                    <a:pt x="725" y="772"/>
                    <a:pt x="989" y="960"/>
                  </a:cubicBezTo>
                  <a:cubicBezTo>
                    <a:pt x="1033" y="989"/>
                    <a:pt x="1078" y="1002"/>
                    <a:pt x="1119" y="1002"/>
                  </a:cubicBezTo>
                  <a:cubicBezTo>
                    <a:pt x="1314" y="1002"/>
                    <a:pt x="1452" y="727"/>
                    <a:pt x="1253" y="578"/>
                  </a:cubicBezTo>
                  <a:cubicBezTo>
                    <a:pt x="996" y="391"/>
                    <a:pt x="732" y="211"/>
                    <a:pt x="476" y="44"/>
                  </a:cubicBezTo>
                  <a:cubicBezTo>
                    <a:pt x="431" y="14"/>
                    <a:pt x="385" y="1"/>
                    <a:pt x="343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82"/>
            <p:cNvSpPr/>
            <p:nvPr/>
          </p:nvSpPr>
          <p:spPr>
            <a:xfrm>
              <a:off x="8013933" y="2347996"/>
              <a:ext cx="230331" cy="58693"/>
            </a:xfrm>
            <a:custGeom>
              <a:avLst/>
              <a:gdLst/>
              <a:ahLst/>
              <a:cxnLst/>
              <a:rect l="l" t="t" r="r" b="b"/>
              <a:pathLst>
                <a:path w="8767" h="2234" extrusionOk="0">
                  <a:moveTo>
                    <a:pt x="4710" y="0"/>
                  </a:moveTo>
                  <a:cubicBezTo>
                    <a:pt x="3566" y="0"/>
                    <a:pt x="2095" y="590"/>
                    <a:pt x="201" y="1804"/>
                  </a:cubicBezTo>
                  <a:cubicBezTo>
                    <a:pt x="0" y="1929"/>
                    <a:pt x="90" y="2227"/>
                    <a:pt x="326" y="2227"/>
                  </a:cubicBezTo>
                  <a:lnTo>
                    <a:pt x="319" y="2234"/>
                  </a:lnTo>
                  <a:cubicBezTo>
                    <a:pt x="368" y="2234"/>
                    <a:pt x="410" y="2220"/>
                    <a:pt x="444" y="2199"/>
                  </a:cubicBezTo>
                  <a:cubicBezTo>
                    <a:pt x="2268" y="1034"/>
                    <a:pt x="3656" y="472"/>
                    <a:pt x="4703" y="472"/>
                  </a:cubicBezTo>
                  <a:cubicBezTo>
                    <a:pt x="5626" y="472"/>
                    <a:pt x="6798" y="909"/>
                    <a:pt x="8303" y="1790"/>
                  </a:cubicBezTo>
                  <a:cubicBezTo>
                    <a:pt x="8346" y="1815"/>
                    <a:pt x="8389" y="1827"/>
                    <a:pt x="8428" y="1827"/>
                  </a:cubicBezTo>
                  <a:cubicBezTo>
                    <a:pt x="8636" y="1827"/>
                    <a:pt x="8767" y="1521"/>
                    <a:pt x="8546" y="1387"/>
                  </a:cubicBezTo>
                  <a:cubicBezTo>
                    <a:pt x="6964" y="458"/>
                    <a:pt x="5709" y="0"/>
                    <a:pt x="4710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82"/>
            <p:cNvSpPr/>
            <p:nvPr/>
          </p:nvSpPr>
          <p:spPr>
            <a:xfrm>
              <a:off x="8147686" y="2462097"/>
              <a:ext cx="33366" cy="28427"/>
            </a:xfrm>
            <a:custGeom>
              <a:avLst/>
              <a:gdLst/>
              <a:ahLst/>
              <a:cxnLst/>
              <a:rect l="l" t="t" r="r" b="b"/>
              <a:pathLst>
                <a:path w="1270" h="1082" extrusionOk="0">
                  <a:moveTo>
                    <a:pt x="546" y="0"/>
                  </a:moveTo>
                  <a:cubicBezTo>
                    <a:pt x="268" y="0"/>
                    <a:pt x="0" y="216"/>
                    <a:pt x="0" y="540"/>
                  </a:cubicBezTo>
                  <a:cubicBezTo>
                    <a:pt x="0" y="839"/>
                    <a:pt x="243" y="1081"/>
                    <a:pt x="541" y="1081"/>
                  </a:cubicBezTo>
                  <a:cubicBezTo>
                    <a:pt x="1027" y="1081"/>
                    <a:pt x="1270" y="499"/>
                    <a:pt x="923" y="159"/>
                  </a:cubicBezTo>
                  <a:cubicBezTo>
                    <a:pt x="813" y="49"/>
                    <a:pt x="678" y="0"/>
                    <a:pt x="546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5" name="Google Shape;7235;p82"/>
          <p:cNvGrpSpPr/>
          <p:nvPr/>
        </p:nvGrpSpPr>
        <p:grpSpPr>
          <a:xfrm>
            <a:off x="6400644" y="2310269"/>
            <a:ext cx="275362" cy="338784"/>
            <a:chOff x="6400644" y="2310269"/>
            <a:chExt cx="275362" cy="338784"/>
          </a:xfrm>
        </p:grpSpPr>
        <p:sp>
          <p:nvSpPr>
            <p:cNvPr id="7236" name="Google Shape;7236;p82"/>
            <p:cNvSpPr/>
            <p:nvPr/>
          </p:nvSpPr>
          <p:spPr>
            <a:xfrm>
              <a:off x="6503789" y="2310269"/>
              <a:ext cx="69070" cy="45399"/>
            </a:xfrm>
            <a:custGeom>
              <a:avLst/>
              <a:gdLst/>
              <a:ahLst/>
              <a:cxnLst/>
              <a:rect l="l" t="t" r="r" b="b"/>
              <a:pathLst>
                <a:path w="2629" h="1728" extrusionOk="0">
                  <a:moveTo>
                    <a:pt x="1242" y="0"/>
                  </a:moveTo>
                  <a:cubicBezTo>
                    <a:pt x="555" y="0"/>
                    <a:pt x="0" y="555"/>
                    <a:pt x="0" y="1242"/>
                  </a:cubicBezTo>
                  <a:lnTo>
                    <a:pt x="0" y="1728"/>
                  </a:lnTo>
                  <a:lnTo>
                    <a:pt x="382" y="1728"/>
                  </a:lnTo>
                  <a:lnTo>
                    <a:pt x="382" y="1242"/>
                  </a:lnTo>
                  <a:cubicBezTo>
                    <a:pt x="382" y="763"/>
                    <a:pt x="770" y="382"/>
                    <a:pt x="1242" y="382"/>
                  </a:cubicBezTo>
                  <a:lnTo>
                    <a:pt x="1380" y="382"/>
                  </a:lnTo>
                  <a:cubicBezTo>
                    <a:pt x="1859" y="382"/>
                    <a:pt x="2241" y="763"/>
                    <a:pt x="2241" y="1242"/>
                  </a:cubicBezTo>
                  <a:lnTo>
                    <a:pt x="2241" y="1728"/>
                  </a:lnTo>
                  <a:lnTo>
                    <a:pt x="2629" y="1728"/>
                  </a:lnTo>
                  <a:lnTo>
                    <a:pt x="2629" y="1242"/>
                  </a:lnTo>
                  <a:cubicBezTo>
                    <a:pt x="2622" y="555"/>
                    <a:pt x="2067" y="0"/>
                    <a:pt x="138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82"/>
            <p:cNvSpPr/>
            <p:nvPr/>
          </p:nvSpPr>
          <p:spPr>
            <a:xfrm>
              <a:off x="6434351" y="2389533"/>
              <a:ext cx="207763" cy="259520"/>
            </a:xfrm>
            <a:custGeom>
              <a:avLst/>
              <a:gdLst/>
              <a:ahLst/>
              <a:cxnLst/>
              <a:rect l="l" t="t" r="r" b="b"/>
              <a:pathLst>
                <a:path w="7908" h="9878" extrusionOk="0">
                  <a:moveTo>
                    <a:pt x="0" y="1"/>
                  </a:moveTo>
                  <a:lnTo>
                    <a:pt x="500" y="9226"/>
                  </a:lnTo>
                  <a:cubicBezTo>
                    <a:pt x="521" y="9593"/>
                    <a:pt x="826" y="9878"/>
                    <a:pt x="1193" y="9878"/>
                  </a:cubicBezTo>
                  <a:lnTo>
                    <a:pt x="6694" y="9878"/>
                  </a:lnTo>
                  <a:cubicBezTo>
                    <a:pt x="7055" y="9871"/>
                    <a:pt x="7360" y="9587"/>
                    <a:pt x="7381" y="9226"/>
                  </a:cubicBezTo>
                  <a:lnTo>
                    <a:pt x="79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82"/>
            <p:cNvSpPr/>
            <p:nvPr/>
          </p:nvSpPr>
          <p:spPr>
            <a:xfrm>
              <a:off x="6447645" y="2389533"/>
              <a:ext cx="194653" cy="259520"/>
            </a:xfrm>
            <a:custGeom>
              <a:avLst/>
              <a:gdLst/>
              <a:ahLst/>
              <a:cxnLst/>
              <a:rect l="l" t="t" r="r" b="b"/>
              <a:pathLst>
                <a:path w="7409" h="9878" extrusionOk="0">
                  <a:moveTo>
                    <a:pt x="5113" y="1"/>
                  </a:moveTo>
                  <a:lnTo>
                    <a:pt x="4877" y="8595"/>
                  </a:lnTo>
                  <a:cubicBezTo>
                    <a:pt x="4863" y="8969"/>
                    <a:pt x="4558" y="9261"/>
                    <a:pt x="4190" y="9267"/>
                  </a:cubicBezTo>
                  <a:lnTo>
                    <a:pt x="1" y="9267"/>
                  </a:lnTo>
                  <a:cubicBezTo>
                    <a:pt x="42" y="9614"/>
                    <a:pt x="341" y="9878"/>
                    <a:pt x="687" y="9878"/>
                  </a:cubicBezTo>
                  <a:lnTo>
                    <a:pt x="6188" y="9878"/>
                  </a:lnTo>
                  <a:cubicBezTo>
                    <a:pt x="6555" y="9878"/>
                    <a:pt x="6861" y="9593"/>
                    <a:pt x="6881" y="9226"/>
                  </a:cubicBezTo>
                  <a:lnTo>
                    <a:pt x="7409" y="8"/>
                  </a:lnTo>
                  <a:lnTo>
                    <a:pt x="5113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82"/>
            <p:cNvSpPr/>
            <p:nvPr/>
          </p:nvSpPr>
          <p:spPr>
            <a:xfrm>
              <a:off x="6434351" y="2343424"/>
              <a:ext cx="207211" cy="42850"/>
            </a:xfrm>
            <a:custGeom>
              <a:avLst/>
              <a:gdLst/>
              <a:ahLst/>
              <a:cxnLst/>
              <a:rect l="l" t="t" r="r" b="b"/>
              <a:pathLst>
                <a:path w="7887" h="1631" extrusionOk="0">
                  <a:moveTo>
                    <a:pt x="1589" y="1"/>
                  </a:moveTo>
                  <a:cubicBezTo>
                    <a:pt x="708" y="1"/>
                    <a:pt x="0" y="708"/>
                    <a:pt x="0" y="1589"/>
                  </a:cubicBezTo>
                  <a:lnTo>
                    <a:pt x="0" y="1631"/>
                  </a:lnTo>
                  <a:lnTo>
                    <a:pt x="7887" y="1631"/>
                  </a:lnTo>
                  <a:lnTo>
                    <a:pt x="7887" y="1589"/>
                  </a:lnTo>
                  <a:cubicBezTo>
                    <a:pt x="7887" y="715"/>
                    <a:pt x="7179" y="8"/>
                    <a:pt x="630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82"/>
            <p:cNvSpPr/>
            <p:nvPr/>
          </p:nvSpPr>
          <p:spPr>
            <a:xfrm>
              <a:off x="6555178" y="2343424"/>
              <a:ext cx="86568" cy="42850"/>
            </a:xfrm>
            <a:custGeom>
              <a:avLst/>
              <a:gdLst/>
              <a:ahLst/>
              <a:cxnLst/>
              <a:rect l="l" t="t" r="r" b="b"/>
              <a:pathLst>
                <a:path w="3295" h="1631" extrusionOk="0">
                  <a:moveTo>
                    <a:pt x="0" y="1"/>
                  </a:moveTo>
                  <a:cubicBezTo>
                    <a:pt x="888" y="1"/>
                    <a:pt x="1609" y="722"/>
                    <a:pt x="1609" y="1610"/>
                  </a:cubicBezTo>
                  <a:lnTo>
                    <a:pt x="1609" y="1631"/>
                  </a:lnTo>
                  <a:lnTo>
                    <a:pt x="3295" y="1631"/>
                  </a:lnTo>
                  <a:lnTo>
                    <a:pt x="3295" y="1610"/>
                  </a:lnTo>
                  <a:cubicBezTo>
                    <a:pt x="3295" y="722"/>
                    <a:pt x="2573" y="1"/>
                    <a:pt x="16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82"/>
            <p:cNvSpPr/>
            <p:nvPr/>
          </p:nvSpPr>
          <p:spPr>
            <a:xfrm>
              <a:off x="6400644" y="2368751"/>
              <a:ext cx="275362" cy="30844"/>
            </a:xfrm>
            <a:custGeom>
              <a:avLst/>
              <a:gdLst/>
              <a:ahLst/>
              <a:cxnLst/>
              <a:rect l="l" t="t" r="r" b="b"/>
              <a:pathLst>
                <a:path w="10481" h="1174" extrusionOk="0">
                  <a:moveTo>
                    <a:pt x="583" y="1"/>
                  </a:moveTo>
                  <a:cubicBezTo>
                    <a:pt x="257" y="1"/>
                    <a:pt x="0" y="265"/>
                    <a:pt x="0" y="584"/>
                  </a:cubicBezTo>
                  <a:lnTo>
                    <a:pt x="0" y="597"/>
                  </a:lnTo>
                  <a:cubicBezTo>
                    <a:pt x="0" y="917"/>
                    <a:pt x="257" y="1173"/>
                    <a:pt x="583" y="1173"/>
                  </a:cubicBezTo>
                  <a:lnTo>
                    <a:pt x="9898" y="1173"/>
                  </a:lnTo>
                  <a:cubicBezTo>
                    <a:pt x="10217" y="1173"/>
                    <a:pt x="10481" y="917"/>
                    <a:pt x="10481" y="597"/>
                  </a:cubicBezTo>
                  <a:lnTo>
                    <a:pt x="10481" y="584"/>
                  </a:lnTo>
                  <a:cubicBezTo>
                    <a:pt x="10474" y="265"/>
                    <a:pt x="10217" y="1"/>
                    <a:pt x="989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82"/>
            <p:cNvSpPr/>
            <p:nvPr/>
          </p:nvSpPr>
          <p:spPr>
            <a:xfrm>
              <a:off x="6400644" y="2368751"/>
              <a:ext cx="275362" cy="31028"/>
            </a:xfrm>
            <a:custGeom>
              <a:avLst/>
              <a:gdLst/>
              <a:ahLst/>
              <a:cxnLst/>
              <a:rect l="l" t="t" r="r" b="b"/>
              <a:pathLst>
                <a:path w="10481" h="1181" extrusionOk="0">
                  <a:moveTo>
                    <a:pt x="8677" y="1"/>
                  </a:moveTo>
                  <a:cubicBezTo>
                    <a:pt x="8677" y="327"/>
                    <a:pt x="8414" y="591"/>
                    <a:pt x="8088" y="591"/>
                  </a:cubicBezTo>
                  <a:lnTo>
                    <a:pt x="0" y="591"/>
                  </a:lnTo>
                  <a:cubicBezTo>
                    <a:pt x="0" y="917"/>
                    <a:pt x="264" y="1180"/>
                    <a:pt x="590" y="1180"/>
                  </a:cubicBezTo>
                  <a:lnTo>
                    <a:pt x="9891" y="1180"/>
                  </a:lnTo>
                  <a:cubicBezTo>
                    <a:pt x="10217" y="1180"/>
                    <a:pt x="10481" y="917"/>
                    <a:pt x="10481" y="591"/>
                  </a:cubicBezTo>
                  <a:cubicBezTo>
                    <a:pt x="10481" y="265"/>
                    <a:pt x="10217" y="1"/>
                    <a:pt x="989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82"/>
            <p:cNvSpPr/>
            <p:nvPr/>
          </p:nvSpPr>
          <p:spPr>
            <a:xfrm>
              <a:off x="6528748" y="2430912"/>
              <a:ext cx="19153" cy="165858"/>
            </a:xfrm>
            <a:custGeom>
              <a:avLst/>
              <a:gdLst/>
              <a:ahLst/>
              <a:cxnLst/>
              <a:rect l="l" t="t" r="r" b="b"/>
              <a:pathLst>
                <a:path w="729" h="6313" extrusionOk="0">
                  <a:moveTo>
                    <a:pt x="349" y="0"/>
                  </a:moveTo>
                  <a:cubicBezTo>
                    <a:pt x="154" y="0"/>
                    <a:pt x="0" y="164"/>
                    <a:pt x="0" y="354"/>
                  </a:cubicBezTo>
                  <a:lnTo>
                    <a:pt x="0" y="5951"/>
                  </a:lnTo>
                  <a:cubicBezTo>
                    <a:pt x="0" y="6153"/>
                    <a:pt x="160" y="6312"/>
                    <a:pt x="361" y="6312"/>
                  </a:cubicBezTo>
                  <a:lnTo>
                    <a:pt x="368" y="6312"/>
                  </a:lnTo>
                  <a:cubicBezTo>
                    <a:pt x="562" y="6312"/>
                    <a:pt x="729" y="6153"/>
                    <a:pt x="729" y="5951"/>
                  </a:cubicBezTo>
                  <a:lnTo>
                    <a:pt x="729" y="354"/>
                  </a:lnTo>
                  <a:cubicBezTo>
                    <a:pt x="729" y="160"/>
                    <a:pt x="562" y="0"/>
                    <a:pt x="368" y="0"/>
                  </a:cubicBezTo>
                  <a:lnTo>
                    <a:pt x="361" y="0"/>
                  </a:lnTo>
                  <a:cubicBezTo>
                    <a:pt x="357" y="0"/>
                    <a:pt x="353" y="0"/>
                    <a:pt x="349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82"/>
            <p:cNvSpPr/>
            <p:nvPr/>
          </p:nvSpPr>
          <p:spPr>
            <a:xfrm>
              <a:off x="6582870" y="2430912"/>
              <a:ext cx="23356" cy="165438"/>
            </a:xfrm>
            <a:custGeom>
              <a:avLst/>
              <a:gdLst/>
              <a:ahLst/>
              <a:cxnLst/>
              <a:rect l="l" t="t" r="r" b="b"/>
              <a:pathLst>
                <a:path w="889" h="6297" extrusionOk="0">
                  <a:moveTo>
                    <a:pt x="508" y="0"/>
                  </a:moveTo>
                  <a:cubicBezTo>
                    <a:pt x="320" y="0"/>
                    <a:pt x="167" y="157"/>
                    <a:pt x="160" y="347"/>
                  </a:cubicBezTo>
                  <a:lnTo>
                    <a:pt x="0" y="5938"/>
                  </a:lnTo>
                  <a:cubicBezTo>
                    <a:pt x="4" y="6175"/>
                    <a:pt x="185" y="6297"/>
                    <a:pt x="365" y="6297"/>
                  </a:cubicBezTo>
                  <a:cubicBezTo>
                    <a:pt x="537" y="6297"/>
                    <a:pt x="708" y="6186"/>
                    <a:pt x="722" y="5958"/>
                  </a:cubicBezTo>
                  <a:lnTo>
                    <a:pt x="881" y="368"/>
                  </a:lnTo>
                  <a:cubicBezTo>
                    <a:pt x="888" y="167"/>
                    <a:pt x="722" y="0"/>
                    <a:pt x="521" y="0"/>
                  </a:cubicBezTo>
                  <a:cubicBezTo>
                    <a:pt x="517" y="0"/>
                    <a:pt x="513" y="0"/>
                    <a:pt x="50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82"/>
            <p:cNvSpPr/>
            <p:nvPr/>
          </p:nvSpPr>
          <p:spPr>
            <a:xfrm>
              <a:off x="6470423" y="2430912"/>
              <a:ext cx="23356" cy="165438"/>
            </a:xfrm>
            <a:custGeom>
              <a:avLst/>
              <a:gdLst/>
              <a:ahLst/>
              <a:cxnLst/>
              <a:rect l="l" t="t" r="r" b="b"/>
              <a:pathLst>
                <a:path w="889" h="6297" extrusionOk="0">
                  <a:moveTo>
                    <a:pt x="381" y="0"/>
                  </a:moveTo>
                  <a:cubicBezTo>
                    <a:pt x="377" y="0"/>
                    <a:pt x="373" y="0"/>
                    <a:pt x="368" y="0"/>
                  </a:cubicBezTo>
                  <a:cubicBezTo>
                    <a:pt x="160" y="0"/>
                    <a:pt x="1" y="167"/>
                    <a:pt x="8" y="368"/>
                  </a:cubicBezTo>
                  <a:lnTo>
                    <a:pt x="160" y="5958"/>
                  </a:lnTo>
                  <a:cubicBezTo>
                    <a:pt x="177" y="6186"/>
                    <a:pt x="350" y="6297"/>
                    <a:pt x="523" y="6297"/>
                  </a:cubicBezTo>
                  <a:cubicBezTo>
                    <a:pt x="704" y="6297"/>
                    <a:pt x="885" y="6175"/>
                    <a:pt x="889" y="5938"/>
                  </a:cubicBezTo>
                  <a:lnTo>
                    <a:pt x="729" y="347"/>
                  </a:lnTo>
                  <a:cubicBezTo>
                    <a:pt x="722" y="157"/>
                    <a:pt x="569" y="0"/>
                    <a:pt x="38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82"/>
            <p:cNvSpPr/>
            <p:nvPr/>
          </p:nvSpPr>
          <p:spPr>
            <a:xfrm>
              <a:off x="6529668" y="2430912"/>
              <a:ext cx="18233" cy="165858"/>
            </a:xfrm>
            <a:custGeom>
              <a:avLst/>
              <a:gdLst/>
              <a:ahLst/>
              <a:cxnLst/>
              <a:rect l="l" t="t" r="r" b="b"/>
              <a:pathLst>
                <a:path w="694" h="6313" extrusionOk="0">
                  <a:moveTo>
                    <a:pt x="338" y="0"/>
                  </a:moveTo>
                  <a:cubicBezTo>
                    <a:pt x="334" y="0"/>
                    <a:pt x="330" y="0"/>
                    <a:pt x="326" y="0"/>
                  </a:cubicBezTo>
                  <a:lnTo>
                    <a:pt x="319" y="0"/>
                  </a:lnTo>
                  <a:cubicBezTo>
                    <a:pt x="333" y="42"/>
                    <a:pt x="347" y="90"/>
                    <a:pt x="347" y="139"/>
                  </a:cubicBezTo>
                  <a:lnTo>
                    <a:pt x="347" y="5730"/>
                  </a:lnTo>
                  <a:cubicBezTo>
                    <a:pt x="347" y="5924"/>
                    <a:pt x="194" y="6083"/>
                    <a:pt x="0" y="6090"/>
                  </a:cubicBezTo>
                  <a:cubicBezTo>
                    <a:pt x="56" y="6222"/>
                    <a:pt x="187" y="6312"/>
                    <a:pt x="333" y="6312"/>
                  </a:cubicBezTo>
                  <a:cubicBezTo>
                    <a:pt x="527" y="6312"/>
                    <a:pt x="694" y="6146"/>
                    <a:pt x="694" y="5951"/>
                  </a:cubicBezTo>
                  <a:lnTo>
                    <a:pt x="694" y="361"/>
                  </a:lnTo>
                  <a:cubicBezTo>
                    <a:pt x="694" y="164"/>
                    <a:pt x="534" y="0"/>
                    <a:pt x="33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82"/>
            <p:cNvSpPr/>
            <p:nvPr/>
          </p:nvSpPr>
          <p:spPr>
            <a:xfrm>
              <a:off x="6583789" y="2430912"/>
              <a:ext cx="22437" cy="165858"/>
            </a:xfrm>
            <a:custGeom>
              <a:avLst/>
              <a:gdLst/>
              <a:ahLst/>
              <a:cxnLst/>
              <a:rect l="l" t="t" r="r" b="b"/>
              <a:pathLst>
                <a:path w="854" h="6313" extrusionOk="0">
                  <a:moveTo>
                    <a:pt x="498" y="0"/>
                  </a:moveTo>
                  <a:cubicBezTo>
                    <a:pt x="494" y="0"/>
                    <a:pt x="490" y="0"/>
                    <a:pt x="486" y="0"/>
                  </a:cubicBezTo>
                  <a:lnTo>
                    <a:pt x="472" y="0"/>
                  </a:lnTo>
                  <a:cubicBezTo>
                    <a:pt x="493" y="42"/>
                    <a:pt x="506" y="97"/>
                    <a:pt x="500" y="153"/>
                  </a:cubicBezTo>
                  <a:lnTo>
                    <a:pt x="347" y="5743"/>
                  </a:lnTo>
                  <a:cubicBezTo>
                    <a:pt x="340" y="5931"/>
                    <a:pt x="187" y="6083"/>
                    <a:pt x="0" y="6090"/>
                  </a:cubicBezTo>
                  <a:cubicBezTo>
                    <a:pt x="62" y="6243"/>
                    <a:pt x="194" y="6312"/>
                    <a:pt x="327" y="6312"/>
                  </a:cubicBezTo>
                  <a:cubicBezTo>
                    <a:pt x="508" y="6312"/>
                    <a:pt x="690" y="6183"/>
                    <a:pt x="694" y="5958"/>
                  </a:cubicBezTo>
                  <a:lnTo>
                    <a:pt x="846" y="368"/>
                  </a:lnTo>
                  <a:cubicBezTo>
                    <a:pt x="853" y="164"/>
                    <a:pt x="693" y="0"/>
                    <a:pt x="49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82"/>
            <p:cNvSpPr/>
            <p:nvPr/>
          </p:nvSpPr>
          <p:spPr>
            <a:xfrm>
              <a:off x="6475547" y="2430912"/>
              <a:ext cx="18338" cy="165963"/>
            </a:xfrm>
            <a:custGeom>
              <a:avLst/>
              <a:gdLst/>
              <a:ahLst/>
              <a:cxnLst/>
              <a:rect l="l" t="t" r="r" b="b"/>
              <a:pathLst>
                <a:path w="698" h="6317" extrusionOk="0">
                  <a:moveTo>
                    <a:pt x="160" y="0"/>
                  </a:moveTo>
                  <a:cubicBezTo>
                    <a:pt x="173" y="42"/>
                    <a:pt x="187" y="90"/>
                    <a:pt x="187" y="132"/>
                  </a:cubicBezTo>
                  <a:lnTo>
                    <a:pt x="347" y="5723"/>
                  </a:lnTo>
                  <a:cubicBezTo>
                    <a:pt x="347" y="5924"/>
                    <a:pt x="194" y="6090"/>
                    <a:pt x="0" y="6097"/>
                  </a:cubicBezTo>
                  <a:cubicBezTo>
                    <a:pt x="63" y="6248"/>
                    <a:pt x="192" y="6316"/>
                    <a:pt x="323" y="6316"/>
                  </a:cubicBezTo>
                  <a:cubicBezTo>
                    <a:pt x="510" y="6316"/>
                    <a:pt x="698" y="6177"/>
                    <a:pt x="694" y="5945"/>
                  </a:cubicBezTo>
                  <a:lnTo>
                    <a:pt x="534" y="347"/>
                  </a:lnTo>
                  <a:cubicBezTo>
                    <a:pt x="520" y="153"/>
                    <a:pt x="368" y="0"/>
                    <a:pt x="17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9" name="Google Shape;7249;p82"/>
          <p:cNvGrpSpPr/>
          <p:nvPr/>
        </p:nvGrpSpPr>
        <p:grpSpPr>
          <a:xfrm>
            <a:off x="1342268" y="4161009"/>
            <a:ext cx="359565" cy="358094"/>
            <a:chOff x="1342268" y="4161009"/>
            <a:chExt cx="359565" cy="358094"/>
          </a:xfrm>
        </p:grpSpPr>
        <p:sp>
          <p:nvSpPr>
            <p:cNvPr id="7250" name="Google Shape;7250;p82"/>
            <p:cNvSpPr/>
            <p:nvPr/>
          </p:nvSpPr>
          <p:spPr>
            <a:xfrm>
              <a:off x="1342268" y="4371845"/>
              <a:ext cx="65077" cy="147257"/>
            </a:xfrm>
            <a:custGeom>
              <a:avLst/>
              <a:gdLst/>
              <a:ahLst/>
              <a:cxnLst/>
              <a:rect l="l" t="t" r="r" b="b"/>
              <a:pathLst>
                <a:path w="2477" h="5605" extrusionOk="0">
                  <a:moveTo>
                    <a:pt x="354" y="0"/>
                  </a:moveTo>
                  <a:cubicBezTo>
                    <a:pt x="160" y="0"/>
                    <a:pt x="1" y="160"/>
                    <a:pt x="1" y="354"/>
                  </a:cubicBezTo>
                  <a:lnTo>
                    <a:pt x="1" y="5605"/>
                  </a:lnTo>
                  <a:lnTo>
                    <a:pt x="2477" y="5605"/>
                  </a:lnTo>
                  <a:lnTo>
                    <a:pt x="2477" y="354"/>
                  </a:lnTo>
                  <a:cubicBezTo>
                    <a:pt x="2477" y="160"/>
                    <a:pt x="2310" y="0"/>
                    <a:pt x="2116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82"/>
            <p:cNvSpPr/>
            <p:nvPr/>
          </p:nvSpPr>
          <p:spPr>
            <a:xfrm>
              <a:off x="1342268" y="4371845"/>
              <a:ext cx="31002" cy="147257"/>
            </a:xfrm>
            <a:custGeom>
              <a:avLst/>
              <a:gdLst/>
              <a:ahLst/>
              <a:cxnLst/>
              <a:rect l="l" t="t" r="r" b="b"/>
              <a:pathLst>
                <a:path w="1180" h="5605" extrusionOk="0">
                  <a:moveTo>
                    <a:pt x="354" y="0"/>
                  </a:moveTo>
                  <a:cubicBezTo>
                    <a:pt x="160" y="0"/>
                    <a:pt x="1" y="160"/>
                    <a:pt x="1" y="354"/>
                  </a:cubicBezTo>
                  <a:lnTo>
                    <a:pt x="1" y="5605"/>
                  </a:lnTo>
                  <a:lnTo>
                    <a:pt x="826" y="5605"/>
                  </a:lnTo>
                  <a:lnTo>
                    <a:pt x="826" y="354"/>
                  </a:lnTo>
                  <a:cubicBezTo>
                    <a:pt x="826" y="160"/>
                    <a:pt x="986" y="0"/>
                    <a:pt x="118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82"/>
            <p:cNvSpPr/>
            <p:nvPr/>
          </p:nvSpPr>
          <p:spPr>
            <a:xfrm>
              <a:off x="1440501" y="4335589"/>
              <a:ext cx="65077" cy="183513"/>
            </a:xfrm>
            <a:custGeom>
              <a:avLst/>
              <a:gdLst/>
              <a:ahLst/>
              <a:cxnLst/>
              <a:rect l="l" t="t" r="r" b="b"/>
              <a:pathLst>
                <a:path w="2477" h="6985" extrusionOk="0">
                  <a:moveTo>
                    <a:pt x="354" y="0"/>
                  </a:moveTo>
                  <a:cubicBezTo>
                    <a:pt x="160" y="0"/>
                    <a:pt x="0" y="153"/>
                    <a:pt x="0" y="354"/>
                  </a:cubicBezTo>
                  <a:lnTo>
                    <a:pt x="0" y="6985"/>
                  </a:lnTo>
                  <a:lnTo>
                    <a:pt x="2476" y="6985"/>
                  </a:lnTo>
                  <a:lnTo>
                    <a:pt x="2476" y="354"/>
                  </a:lnTo>
                  <a:cubicBezTo>
                    <a:pt x="2476" y="153"/>
                    <a:pt x="2317" y="0"/>
                    <a:pt x="2116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82"/>
            <p:cNvSpPr/>
            <p:nvPr/>
          </p:nvSpPr>
          <p:spPr>
            <a:xfrm>
              <a:off x="1440501" y="4335589"/>
              <a:ext cx="31002" cy="183513"/>
            </a:xfrm>
            <a:custGeom>
              <a:avLst/>
              <a:gdLst/>
              <a:ahLst/>
              <a:cxnLst/>
              <a:rect l="l" t="t" r="r" b="b"/>
              <a:pathLst>
                <a:path w="1180" h="6985" extrusionOk="0">
                  <a:moveTo>
                    <a:pt x="354" y="0"/>
                  </a:moveTo>
                  <a:cubicBezTo>
                    <a:pt x="160" y="0"/>
                    <a:pt x="0" y="153"/>
                    <a:pt x="0" y="354"/>
                  </a:cubicBezTo>
                  <a:lnTo>
                    <a:pt x="0" y="6985"/>
                  </a:lnTo>
                  <a:lnTo>
                    <a:pt x="826" y="6985"/>
                  </a:lnTo>
                  <a:lnTo>
                    <a:pt x="826" y="354"/>
                  </a:lnTo>
                  <a:cubicBezTo>
                    <a:pt x="826" y="153"/>
                    <a:pt x="985" y="0"/>
                    <a:pt x="117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82"/>
            <p:cNvSpPr/>
            <p:nvPr/>
          </p:nvSpPr>
          <p:spPr>
            <a:xfrm>
              <a:off x="1538707" y="4299123"/>
              <a:ext cx="64919" cy="219980"/>
            </a:xfrm>
            <a:custGeom>
              <a:avLst/>
              <a:gdLst/>
              <a:ahLst/>
              <a:cxnLst/>
              <a:rect l="l" t="t" r="r" b="b"/>
              <a:pathLst>
                <a:path w="2471" h="8373" extrusionOk="0">
                  <a:moveTo>
                    <a:pt x="355" y="1"/>
                  </a:moveTo>
                  <a:cubicBezTo>
                    <a:pt x="153" y="1"/>
                    <a:pt x="1" y="160"/>
                    <a:pt x="1" y="355"/>
                  </a:cubicBezTo>
                  <a:lnTo>
                    <a:pt x="1" y="8373"/>
                  </a:lnTo>
                  <a:lnTo>
                    <a:pt x="2470" y="8373"/>
                  </a:lnTo>
                  <a:lnTo>
                    <a:pt x="2470" y="355"/>
                  </a:lnTo>
                  <a:cubicBezTo>
                    <a:pt x="2470" y="160"/>
                    <a:pt x="2311" y="1"/>
                    <a:pt x="211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82"/>
            <p:cNvSpPr/>
            <p:nvPr/>
          </p:nvSpPr>
          <p:spPr>
            <a:xfrm>
              <a:off x="1538707" y="4299123"/>
              <a:ext cx="31002" cy="219980"/>
            </a:xfrm>
            <a:custGeom>
              <a:avLst/>
              <a:gdLst/>
              <a:ahLst/>
              <a:cxnLst/>
              <a:rect l="l" t="t" r="r" b="b"/>
              <a:pathLst>
                <a:path w="1180" h="8373" extrusionOk="0">
                  <a:moveTo>
                    <a:pt x="355" y="1"/>
                  </a:moveTo>
                  <a:cubicBezTo>
                    <a:pt x="153" y="1"/>
                    <a:pt x="1" y="160"/>
                    <a:pt x="1" y="355"/>
                  </a:cubicBezTo>
                  <a:lnTo>
                    <a:pt x="1" y="8373"/>
                  </a:lnTo>
                  <a:lnTo>
                    <a:pt x="826" y="8373"/>
                  </a:lnTo>
                  <a:lnTo>
                    <a:pt x="826" y="355"/>
                  </a:lnTo>
                  <a:cubicBezTo>
                    <a:pt x="826" y="160"/>
                    <a:pt x="986" y="1"/>
                    <a:pt x="1180" y="1"/>
                  </a:cubicBezTo>
                  <a:close/>
                </a:path>
              </a:pathLst>
            </a:custGeom>
            <a:solidFill>
              <a:srgbClr val="A9B7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82"/>
            <p:cNvSpPr/>
            <p:nvPr/>
          </p:nvSpPr>
          <p:spPr>
            <a:xfrm>
              <a:off x="1636940" y="4262683"/>
              <a:ext cx="64893" cy="256420"/>
            </a:xfrm>
            <a:custGeom>
              <a:avLst/>
              <a:gdLst/>
              <a:ahLst/>
              <a:cxnLst/>
              <a:rect l="l" t="t" r="r" b="b"/>
              <a:pathLst>
                <a:path w="2470" h="9760" extrusionOk="0">
                  <a:moveTo>
                    <a:pt x="354" y="1"/>
                  </a:moveTo>
                  <a:cubicBezTo>
                    <a:pt x="153" y="1"/>
                    <a:pt x="0" y="160"/>
                    <a:pt x="0" y="354"/>
                  </a:cubicBezTo>
                  <a:lnTo>
                    <a:pt x="0" y="9760"/>
                  </a:lnTo>
                  <a:lnTo>
                    <a:pt x="2470" y="9760"/>
                  </a:lnTo>
                  <a:lnTo>
                    <a:pt x="2470" y="354"/>
                  </a:lnTo>
                  <a:cubicBezTo>
                    <a:pt x="2470" y="160"/>
                    <a:pt x="2310" y="1"/>
                    <a:pt x="211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82"/>
            <p:cNvSpPr/>
            <p:nvPr/>
          </p:nvSpPr>
          <p:spPr>
            <a:xfrm>
              <a:off x="1636940" y="4262683"/>
              <a:ext cx="31002" cy="256420"/>
            </a:xfrm>
            <a:custGeom>
              <a:avLst/>
              <a:gdLst/>
              <a:ahLst/>
              <a:cxnLst/>
              <a:rect l="l" t="t" r="r" b="b"/>
              <a:pathLst>
                <a:path w="1180" h="9760" extrusionOk="0">
                  <a:moveTo>
                    <a:pt x="354" y="1"/>
                  </a:moveTo>
                  <a:cubicBezTo>
                    <a:pt x="153" y="1"/>
                    <a:pt x="0" y="160"/>
                    <a:pt x="0" y="354"/>
                  </a:cubicBezTo>
                  <a:lnTo>
                    <a:pt x="0" y="9760"/>
                  </a:lnTo>
                  <a:lnTo>
                    <a:pt x="826" y="9760"/>
                  </a:lnTo>
                  <a:lnTo>
                    <a:pt x="826" y="354"/>
                  </a:lnTo>
                  <a:cubicBezTo>
                    <a:pt x="826" y="160"/>
                    <a:pt x="978" y="1"/>
                    <a:pt x="1180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82"/>
            <p:cNvSpPr/>
            <p:nvPr/>
          </p:nvSpPr>
          <p:spPr>
            <a:xfrm>
              <a:off x="1357953" y="4161009"/>
              <a:ext cx="333687" cy="134699"/>
            </a:xfrm>
            <a:custGeom>
              <a:avLst/>
              <a:gdLst/>
              <a:ahLst/>
              <a:cxnLst/>
              <a:rect l="l" t="t" r="r" b="b"/>
              <a:pathLst>
                <a:path w="12701" h="5127" extrusionOk="0">
                  <a:moveTo>
                    <a:pt x="10208" y="0"/>
                  </a:moveTo>
                  <a:cubicBezTo>
                    <a:pt x="10033" y="0"/>
                    <a:pt x="9921" y="204"/>
                    <a:pt x="10030" y="354"/>
                  </a:cubicBezTo>
                  <a:lnTo>
                    <a:pt x="10391" y="874"/>
                  </a:lnTo>
                  <a:cubicBezTo>
                    <a:pt x="9177" y="1603"/>
                    <a:pt x="5292" y="3649"/>
                    <a:pt x="0" y="3649"/>
                  </a:cubicBezTo>
                  <a:lnTo>
                    <a:pt x="0" y="5126"/>
                  </a:lnTo>
                  <a:cubicBezTo>
                    <a:pt x="2879" y="5112"/>
                    <a:pt x="5729" y="4557"/>
                    <a:pt x="8400" y="3489"/>
                  </a:cubicBezTo>
                  <a:cubicBezTo>
                    <a:pt x="9378" y="3101"/>
                    <a:pt x="10328" y="2636"/>
                    <a:pt x="11237" y="2088"/>
                  </a:cubicBezTo>
                  <a:lnTo>
                    <a:pt x="11556" y="2553"/>
                  </a:lnTo>
                  <a:cubicBezTo>
                    <a:pt x="11601" y="2616"/>
                    <a:pt x="11670" y="2646"/>
                    <a:pt x="11739" y="2646"/>
                  </a:cubicBezTo>
                  <a:cubicBezTo>
                    <a:pt x="11830" y="2646"/>
                    <a:pt x="11920" y="2593"/>
                    <a:pt x="11951" y="2490"/>
                  </a:cubicBezTo>
                  <a:lnTo>
                    <a:pt x="12659" y="375"/>
                  </a:lnTo>
                  <a:cubicBezTo>
                    <a:pt x="12700" y="229"/>
                    <a:pt x="12603" y="84"/>
                    <a:pt x="12451" y="84"/>
                  </a:cubicBezTo>
                  <a:lnTo>
                    <a:pt x="10217" y="0"/>
                  </a:lnTo>
                  <a:cubicBezTo>
                    <a:pt x="10214" y="0"/>
                    <a:pt x="10211" y="0"/>
                    <a:pt x="1020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9" name="Google Shape;7259;p82"/>
          <p:cNvGrpSpPr/>
          <p:nvPr/>
        </p:nvGrpSpPr>
        <p:grpSpPr>
          <a:xfrm>
            <a:off x="1913012" y="2764940"/>
            <a:ext cx="417523" cy="374252"/>
            <a:chOff x="1913012" y="2764940"/>
            <a:chExt cx="417523" cy="374252"/>
          </a:xfrm>
        </p:grpSpPr>
        <p:sp>
          <p:nvSpPr>
            <p:cNvPr id="7260" name="Google Shape;7260;p82"/>
            <p:cNvSpPr/>
            <p:nvPr/>
          </p:nvSpPr>
          <p:spPr>
            <a:xfrm>
              <a:off x="2010693" y="2813676"/>
              <a:ext cx="285214" cy="163494"/>
            </a:xfrm>
            <a:custGeom>
              <a:avLst/>
              <a:gdLst/>
              <a:ahLst/>
              <a:cxnLst/>
              <a:rect l="l" t="t" r="r" b="b"/>
              <a:pathLst>
                <a:path w="10856" h="6223" extrusionOk="0">
                  <a:moveTo>
                    <a:pt x="3594" y="2591"/>
                  </a:moveTo>
                  <a:lnTo>
                    <a:pt x="3594" y="4034"/>
                  </a:lnTo>
                  <a:lnTo>
                    <a:pt x="2151" y="4034"/>
                  </a:lnTo>
                  <a:lnTo>
                    <a:pt x="2151" y="2591"/>
                  </a:lnTo>
                  <a:close/>
                  <a:moveTo>
                    <a:pt x="5508" y="2591"/>
                  </a:moveTo>
                  <a:lnTo>
                    <a:pt x="5508" y="4034"/>
                  </a:lnTo>
                  <a:lnTo>
                    <a:pt x="4072" y="4034"/>
                  </a:lnTo>
                  <a:lnTo>
                    <a:pt x="4072" y="2591"/>
                  </a:lnTo>
                  <a:close/>
                  <a:moveTo>
                    <a:pt x="7422" y="2591"/>
                  </a:moveTo>
                  <a:lnTo>
                    <a:pt x="7422" y="4034"/>
                  </a:lnTo>
                  <a:lnTo>
                    <a:pt x="5986" y="4034"/>
                  </a:lnTo>
                  <a:lnTo>
                    <a:pt x="5986" y="2591"/>
                  </a:lnTo>
                  <a:close/>
                  <a:moveTo>
                    <a:pt x="9337" y="2591"/>
                  </a:moveTo>
                  <a:lnTo>
                    <a:pt x="9344" y="4034"/>
                  </a:lnTo>
                  <a:lnTo>
                    <a:pt x="7901" y="4034"/>
                  </a:lnTo>
                  <a:lnTo>
                    <a:pt x="7901" y="2591"/>
                  </a:lnTo>
                  <a:close/>
                  <a:moveTo>
                    <a:pt x="1915" y="1"/>
                  </a:moveTo>
                  <a:cubicBezTo>
                    <a:pt x="1797" y="1"/>
                    <a:pt x="1679" y="80"/>
                    <a:pt x="1679" y="240"/>
                  </a:cubicBezTo>
                  <a:lnTo>
                    <a:pt x="1679" y="2113"/>
                  </a:lnTo>
                  <a:lnTo>
                    <a:pt x="320" y="2113"/>
                  </a:lnTo>
                  <a:cubicBezTo>
                    <a:pt x="1" y="2113"/>
                    <a:pt x="1" y="2591"/>
                    <a:pt x="320" y="2591"/>
                  </a:cubicBezTo>
                  <a:lnTo>
                    <a:pt x="1679" y="2591"/>
                  </a:lnTo>
                  <a:lnTo>
                    <a:pt x="1679" y="4027"/>
                  </a:lnTo>
                  <a:lnTo>
                    <a:pt x="916" y="4027"/>
                  </a:lnTo>
                  <a:cubicBezTo>
                    <a:pt x="597" y="4027"/>
                    <a:pt x="597" y="4506"/>
                    <a:pt x="916" y="4506"/>
                  </a:cubicBezTo>
                  <a:lnTo>
                    <a:pt x="1679" y="4506"/>
                  </a:lnTo>
                  <a:lnTo>
                    <a:pt x="1679" y="5865"/>
                  </a:lnTo>
                  <a:cubicBezTo>
                    <a:pt x="1679" y="6025"/>
                    <a:pt x="1797" y="6104"/>
                    <a:pt x="1915" y="6104"/>
                  </a:cubicBezTo>
                  <a:cubicBezTo>
                    <a:pt x="2033" y="6104"/>
                    <a:pt x="2151" y="6025"/>
                    <a:pt x="2151" y="5865"/>
                  </a:cubicBezTo>
                  <a:lnTo>
                    <a:pt x="2151" y="4506"/>
                  </a:lnTo>
                  <a:lnTo>
                    <a:pt x="3594" y="4506"/>
                  </a:lnTo>
                  <a:lnTo>
                    <a:pt x="3594" y="5983"/>
                  </a:lnTo>
                  <a:cubicBezTo>
                    <a:pt x="3594" y="6143"/>
                    <a:pt x="3711" y="6222"/>
                    <a:pt x="3830" y="6222"/>
                  </a:cubicBezTo>
                  <a:cubicBezTo>
                    <a:pt x="3949" y="6222"/>
                    <a:pt x="4069" y="6143"/>
                    <a:pt x="4072" y="5983"/>
                  </a:cubicBezTo>
                  <a:lnTo>
                    <a:pt x="4072" y="4506"/>
                  </a:lnTo>
                  <a:lnTo>
                    <a:pt x="5508" y="4506"/>
                  </a:lnTo>
                  <a:lnTo>
                    <a:pt x="5508" y="5983"/>
                  </a:lnTo>
                  <a:cubicBezTo>
                    <a:pt x="5508" y="6143"/>
                    <a:pt x="5628" y="6222"/>
                    <a:pt x="5747" y="6222"/>
                  </a:cubicBezTo>
                  <a:cubicBezTo>
                    <a:pt x="5867" y="6222"/>
                    <a:pt x="5986" y="6143"/>
                    <a:pt x="5986" y="5983"/>
                  </a:cubicBezTo>
                  <a:lnTo>
                    <a:pt x="5986" y="4506"/>
                  </a:lnTo>
                  <a:lnTo>
                    <a:pt x="7422" y="4506"/>
                  </a:lnTo>
                  <a:lnTo>
                    <a:pt x="7422" y="5983"/>
                  </a:lnTo>
                  <a:cubicBezTo>
                    <a:pt x="7422" y="6143"/>
                    <a:pt x="7542" y="6222"/>
                    <a:pt x="7662" y="6222"/>
                  </a:cubicBezTo>
                  <a:cubicBezTo>
                    <a:pt x="7781" y="6222"/>
                    <a:pt x="7901" y="6143"/>
                    <a:pt x="7901" y="5983"/>
                  </a:cubicBezTo>
                  <a:lnTo>
                    <a:pt x="7901" y="4506"/>
                  </a:lnTo>
                  <a:lnTo>
                    <a:pt x="9344" y="4506"/>
                  </a:lnTo>
                  <a:lnTo>
                    <a:pt x="9344" y="5983"/>
                  </a:lnTo>
                  <a:cubicBezTo>
                    <a:pt x="9344" y="6143"/>
                    <a:pt x="9462" y="6222"/>
                    <a:pt x="9579" y="6222"/>
                  </a:cubicBezTo>
                  <a:cubicBezTo>
                    <a:pt x="9697" y="6222"/>
                    <a:pt x="9815" y="6143"/>
                    <a:pt x="9815" y="5983"/>
                  </a:cubicBezTo>
                  <a:lnTo>
                    <a:pt x="9815" y="4506"/>
                  </a:lnTo>
                  <a:lnTo>
                    <a:pt x="10016" y="4506"/>
                  </a:lnTo>
                  <a:cubicBezTo>
                    <a:pt x="10329" y="4506"/>
                    <a:pt x="10329" y="4027"/>
                    <a:pt x="10016" y="4027"/>
                  </a:cubicBezTo>
                  <a:lnTo>
                    <a:pt x="9815" y="4027"/>
                  </a:lnTo>
                  <a:lnTo>
                    <a:pt x="9815" y="2591"/>
                  </a:lnTo>
                  <a:lnTo>
                    <a:pt x="10544" y="2591"/>
                  </a:lnTo>
                  <a:cubicBezTo>
                    <a:pt x="10856" y="2591"/>
                    <a:pt x="10856" y="2113"/>
                    <a:pt x="10544" y="2113"/>
                  </a:cubicBezTo>
                  <a:lnTo>
                    <a:pt x="9815" y="2113"/>
                  </a:lnTo>
                  <a:lnTo>
                    <a:pt x="9815" y="240"/>
                  </a:lnTo>
                  <a:cubicBezTo>
                    <a:pt x="9815" y="80"/>
                    <a:pt x="9696" y="1"/>
                    <a:pt x="9576" y="1"/>
                  </a:cubicBezTo>
                  <a:cubicBezTo>
                    <a:pt x="9456" y="1"/>
                    <a:pt x="9337" y="80"/>
                    <a:pt x="9337" y="240"/>
                  </a:cubicBezTo>
                  <a:lnTo>
                    <a:pt x="9337" y="2113"/>
                  </a:lnTo>
                  <a:lnTo>
                    <a:pt x="7901" y="2113"/>
                  </a:lnTo>
                  <a:lnTo>
                    <a:pt x="7901" y="240"/>
                  </a:lnTo>
                  <a:cubicBezTo>
                    <a:pt x="7901" y="80"/>
                    <a:pt x="7781" y="1"/>
                    <a:pt x="7662" y="1"/>
                  </a:cubicBezTo>
                  <a:cubicBezTo>
                    <a:pt x="7542" y="1"/>
                    <a:pt x="7422" y="80"/>
                    <a:pt x="7422" y="240"/>
                  </a:cubicBezTo>
                  <a:lnTo>
                    <a:pt x="7422" y="2113"/>
                  </a:lnTo>
                  <a:lnTo>
                    <a:pt x="5980" y="2113"/>
                  </a:lnTo>
                  <a:lnTo>
                    <a:pt x="5980" y="240"/>
                  </a:lnTo>
                  <a:cubicBezTo>
                    <a:pt x="5980" y="80"/>
                    <a:pt x="5862" y="1"/>
                    <a:pt x="5744" y="1"/>
                  </a:cubicBezTo>
                  <a:cubicBezTo>
                    <a:pt x="5626" y="1"/>
                    <a:pt x="5508" y="80"/>
                    <a:pt x="5508" y="240"/>
                  </a:cubicBezTo>
                  <a:lnTo>
                    <a:pt x="5508" y="2113"/>
                  </a:lnTo>
                  <a:lnTo>
                    <a:pt x="4072" y="2113"/>
                  </a:lnTo>
                  <a:lnTo>
                    <a:pt x="4072" y="240"/>
                  </a:lnTo>
                  <a:cubicBezTo>
                    <a:pt x="4072" y="80"/>
                    <a:pt x="3954" y="1"/>
                    <a:pt x="3836" y="1"/>
                  </a:cubicBezTo>
                  <a:cubicBezTo>
                    <a:pt x="3718" y="1"/>
                    <a:pt x="3600" y="80"/>
                    <a:pt x="3600" y="240"/>
                  </a:cubicBezTo>
                  <a:lnTo>
                    <a:pt x="3600" y="2113"/>
                  </a:lnTo>
                  <a:lnTo>
                    <a:pt x="2151" y="2113"/>
                  </a:lnTo>
                  <a:lnTo>
                    <a:pt x="2151" y="240"/>
                  </a:lnTo>
                  <a:cubicBezTo>
                    <a:pt x="2151" y="80"/>
                    <a:pt x="2033" y="1"/>
                    <a:pt x="1915" y="1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82"/>
            <p:cNvSpPr/>
            <p:nvPr/>
          </p:nvSpPr>
          <p:spPr>
            <a:xfrm>
              <a:off x="2022174" y="3062529"/>
              <a:ext cx="89694" cy="76663"/>
            </a:xfrm>
            <a:custGeom>
              <a:avLst/>
              <a:gdLst/>
              <a:ahLst/>
              <a:cxnLst/>
              <a:rect l="l" t="t" r="r" b="b"/>
              <a:pathLst>
                <a:path w="3414" h="2918" extrusionOk="0">
                  <a:moveTo>
                    <a:pt x="1957" y="0"/>
                  </a:moveTo>
                  <a:cubicBezTo>
                    <a:pt x="653" y="0"/>
                    <a:pt x="1" y="1568"/>
                    <a:pt x="923" y="2490"/>
                  </a:cubicBezTo>
                  <a:cubicBezTo>
                    <a:pt x="1218" y="2786"/>
                    <a:pt x="1583" y="2918"/>
                    <a:pt x="1940" y="2918"/>
                  </a:cubicBezTo>
                  <a:cubicBezTo>
                    <a:pt x="2691" y="2918"/>
                    <a:pt x="3413" y="2335"/>
                    <a:pt x="3413" y="1457"/>
                  </a:cubicBezTo>
                  <a:cubicBezTo>
                    <a:pt x="3413" y="652"/>
                    <a:pt x="2761" y="0"/>
                    <a:pt x="1957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82"/>
            <p:cNvSpPr/>
            <p:nvPr/>
          </p:nvSpPr>
          <p:spPr>
            <a:xfrm>
              <a:off x="2050233" y="3083284"/>
              <a:ext cx="40670" cy="34969"/>
            </a:xfrm>
            <a:custGeom>
              <a:avLst/>
              <a:gdLst/>
              <a:ahLst/>
              <a:cxnLst/>
              <a:rect l="l" t="t" r="r" b="b"/>
              <a:pathLst>
                <a:path w="1548" h="1331" extrusionOk="0">
                  <a:moveTo>
                    <a:pt x="889" y="1"/>
                  </a:moveTo>
                  <a:cubicBezTo>
                    <a:pt x="299" y="1"/>
                    <a:pt x="1" y="715"/>
                    <a:pt x="417" y="1131"/>
                  </a:cubicBezTo>
                  <a:cubicBezTo>
                    <a:pt x="552" y="1269"/>
                    <a:pt x="719" y="1330"/>
                    <a:pt x="882" y="1330"/>
                  </a:cubicBezTo>
                  <a:cubicBezTo>
                    <a:pt x="1222" y="1330"/>
                    <a:pt x="1547" y="1065"/>
                    <a:pt x="1547" y="667"/>
                  </a:cubicBezTo>
                  <a:cubicBezTo>
                    <a:pt x="1547" y="299"/>
                    <a:pt x="1249" y="1"/>
                    <a:pt x="889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82"/>
            <p:cNvSpPr/>
            <p:nvPr/>
          </p:nvSpPr>
          <p:spPr>
            <a:xfrm>
              <a:off x="2174344" y="3062529"/>
              <a:ext cx="89668" cy="76663"/>
            </a:xfrm>
            <a:custGeom>
              <a:avLst/>
              <a:gdLst/>
              <a:ahLst/>
              <a:cxnLst/>
              <a:rect l="l" t="t" r="r" b="b"/>
              <a:pathLst>
                <a:path w="3413" h="2918" extrusionOk="0">
                  <a:moveTo>
                    <a:pt x="1956" y="0"/>
                  </a:moveTo>
                  <a:cubicBezTo>
                    <a:pt x="652" y="0"/>
                    <a:pt x="0" y="1568"/>
                    <a:pt x="923" y="2490"/>
                  </a:cubicBezTo>
                  <a:cubicBezTo>
                    <a:pt x="1218" y="2786"/>
                    <a:pt x="1582" y="2918"/>
                    <a:pt x="1940" y="2918"/>
                  </a:cubicBezTo>
                  <a:cubicBezTo>
                    <a:pt x="2691" y="2918"/>
                    <a:pt x="3413" y="2335"/>
                    <a:pt x="3413" y="1457"/>
                  </a:cubicBezTo>
                  <a:cubicBezTo>
                    <a:pt x="3413" y="652"/>
                    <a:pt x="2761" y="0"/>
                    <a:pt x="1956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82"/>
            <p:cNvSpPr/>
            <p:nvPr/>
          </p:nvSpPr>
          <p:spPr>
            <a:xfrm>
              <a:off x="2202219" y="3083284"/>
              <a:ext cx="40854" cy="34969"/>
            </a:xfrm>
            <a:custGeom>
              <a:avLst/>
              <a:gdLst/>
              <a:ahLst/>
              <a:cxnLst/>
              <a:rect l="l" t="t" r="r" b="b"/>
              <a:pathLst>
                <a:path w="1555" h="1331" extrusionOk="0">
                  <a:moveTo>
                    <a:pt x="888" y="1"/>
                  </a:moveTo>
                  <a:cubicBezTo>
                    <a:pt x="299" y="1"/>
                    <a:pt x="0" y="715"/>
                    <a:pt x="417" y="1131"/>
                  </a:cubicBezTo>
                  <a:cubicBezTo>
                    <a:pt x="554" y="1269"/>
                    <a:pt x="722" y="1330"/>
                    <a:pt x="887" y="1330"/>
                  </a:cubicBezTo>
                  <a:cubicBezTo>
                    <a:pt x="1228" y="1330"/>
                    <a:pt x="1554" y="1065"/>
                    <a:pt x="1554" y="667"/>
                  </a:cubicBezTo>
                  <a:cubicBezTo>
                    <a:pt x="1554" y="299"/>
                    <a:pt x="1256" y="1"/>
                    <a:pt x="888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82"/>
            <p:cNvSpPr/>
            <p:nvPr/>
          </p:nvSpPr>
          <p:spPr>
            <a:xfrm>
              <a:off x="1995376" y="2792632"/>
              <a:ext cx="335158" cy="174975"/>
            </a:xfrm>
            <a:custGeom>
              <a:avLst/>
              <a:gdLst/>
              <a:ahLst/>
              <a:cxnLst/>
              <a:rect l="l" t="t" r="r" b="b"/>
              <a:pathLst>
                <a:path w="12757" h="6660" extrusionOk="0">
                  <a:moveTo>
                    <a:pt x="1" y="1"/>
                  </a:moveTo>
                  <a:lnTo>
                    <a:pt x="445" y="1263"/>
                  </a:lnTo>
                  <a:lnTo>
                    <a:pt x="11335" y="1263"/>
                  </a:lnTo>
                  <a:lnTo>
                    <a:pt x="10086" y="6659"/>
                  </a:lnTo>
                  <a:lnTo>
                    <a:pt x="11390" y="6659"/>
                  </a:lnTo>
                  <a:lnTo>
                    <a:pt x="12576" y="1506"/>
                  </a:lnTo>
                  <a:cubicBezTo>
                    <a:pt x="12757" y="736"/>
                    <a:pt x="12167" y="1"/>
                    <a:pt x="11376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82"/>
            <p:cNvSpPr/>
            <p:nvPr/>
          </p:nvSpPr>
          <p:spPr>
            <a:xfrm>
              <a:off x="2273654" y="2792632"/>
              <a:ext cx="56696" cy="174975"/>
            </a:xfrm>
            <a:custGeom>
              <a:avLst/>
              <a:gdLst/>
              <a:ahLst/>
              <a:cxnLst/>
              <a:rect l="l" t="t" r="r" b="b"/>
              <a:pathLst>
                <a:path w="2158" h="6660" extrusionOk="0">
                  <a:moveTo>
                    <a:pt x="0" y="1"/>
                  </a:moveTo>
                  <a:cubicBezTo>
                    <a:pt x="791" y="1"/>
                    <a:pt x="1374" y="736"/>
                    <a:pt x="1200" y="1506"/>
                  </a:cubicBezTo>
                  <a:lnTo>
                    <a:pt x="14" y="6659"/>
                  </a:lnTo>
                  <a:lnTo>
                    <a:pt x="791" y="6659"/>
                  </a:lnTo>
                  <a:lnTo>
                    <a:pt x="1977" y="1506"/>
                  </a:lnTo>
                  <a:cubicBezTo>
                    <a:pt x="2158" y="736"/>
                    <a:pt x="1575" y="1"/>
                    <a:pt x="784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82"/>
            <p:cNvSpPr/>
            <p:nvPr/>
          </p:nvSpPr>
          <p:spPr>
            <a:xfrm>
              <a:off x="1913012" y="2764940"/>
              <a:ext cx="412610" cy="236006"/>
            </a:xfrm>
            <a:custGeom>
              <a:avLst/>
              <a:gdLst/>
              <a:ahLst/>
              <a:cxnLst/>
              <a:rect l="l" t="t" r="r" b="b"/>
              <a:pathLst>
                <a:path w="15705" h="8983" extrusionOk="0">
                  <a:moveTo>
                    <a:pt x="632" y="0"/>
                  </a:moveTo>
                  <a:cubicBezTo>
                    <a:pt x="278" y="0"/>
                    <a:pt x="1" y="285"/>
                    <a:pt x="1" y="631"/>
                  </a:cubicBezTo>
                  <a:cubicBezTo>
                    <a:pt x="1" y="978"/>
                    <a:pt x="278" y="1263"/>
                    <a:pt x="632" y="1263"/>
                  </a:cubicBezTo>
                  <a:lnTo>
                    <a:pt x="1769" y="1263"/>
                  </a:lnTo>
                  <a:cubicBezTo>
                    <a:pt x="1825" y="1263"/>
                    <a:pt x="1880" y="1297"/>
                    <a:pt x="1901" y="1353"/>
                  </a:cubicBezTo>
                  <a:lnTo>
                    <a:pt x="4045" y="7408"/>
                  </a:lnTo>
                  <a:cubicBezTo>
                    <a:pt x="4447" y="8358"/>
                    <a:pt x="5383" y="8983"/>
                    <a:pt x="6417" y="8983"/>
                  </a:cubicBezTo>
                  <a:lnTo>
                    <a:pt x="15073" y="8983"/>
                  </a:lnTo>
                  <a:cubicBezTo>
                    <a:pt x="15420" y="8983"/>
                    <a:pt x="15704" y="8698"/>
                    <a:pt x="15704" y="8344"/>
                  </a:cubicBezTo>
                  <a:cubicBezTo>
                    <a:pt x="15704" y="7998"/>
                    <a:pt x="15420" y="7713"/>
                    <a:pt x="15073" y="7713"/>
                  </a:cubicBezTo>
                  <a:lnTo>
                    <a:pt x="6417" y="7713"/>
                  </a:lnTo>
                  <a:cubicBezTo>
                    <a:pt x="5890" y="7713"/>
                    <a:pt x="5411" y="7401"/>
                    <a:pt x="5203" y="6909"/>
                  </a:cubicBezTo>
                  <a:lnTo>
                    <a:pt x="3060" y="853"/>
                  </a:lnTo>
                  <a:cubicBezTo>
                    <a:pt x="2845" y="340"/>
                    <a:pt x="2331" y="0"/>
                    <a:pt x="1769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82"/>
            <p:cNvSpPr/>
            <p:nvPr/>
          </p:nvSpPr>
          <p:spPr>
            <a:xfrm>
              <a:off x="2026903" y="2967580"/>
              <a:ext cx="299270" cy="33182"/>
            </a:xfrm>
            <a:custGeom>
              <a:avLst/>
              <a:gdLst/>
              <a:ahLst/>
              <a:cxnLst/>
              <a:rect l="l" t="t" r="r" b="b"/>
              <a:pathLst>
                <a:path w="11391" h="1263" extrusionOk="0">
                  <a:moveTo>
                    <a:pt x="10801" y="0"/>
                  </a:moveTo>
                  <a:cubicBezTo>
                    <a:pt x="10807" y="21"/>
                    <a:pt x="10807" y="42"/>
                    <a:pt x="10801" y="63"/>
                  </a:cubicBezTo>
                  <a:cubicBezTo>
                    <a:pt x="10801" y="409"/>
                    <a:pt x="10523" y="694"/>
                    <a:pt x="10169" y="694"/>
                  </a:cubicBezTo>
                  <a:lnTo>
                    <a:pt x="1513" y="694"/>
                  </a:lnTo>
                  <a:cubicBezTo>
                    <a:pt x="972" y="694"/>
                    <a:pt x="438" y="520"/>
                    <a:pt x="1" y="201"/>
                  </a:cubicBezTo>
                  <a:lnTo>
                    <a:pt x="1" y="201"/>
                  </a:lnTo>
                  <a:cubicBezTo>
                    <a:pt x="479" y="867"/>
                    <a:pt x="1256" y="1263"/>
                    <a:pt x="2082" y="1263"/>
                  </a:cubicBezTo>
                  <a:lnTo>
                    <a:pt x="10738" y="1263"/>
                  </a:lnTo>
                  <a:cubicBezTo>
                    <a:pt x="11078" y="1263"/>
                    <a:pt x="11355" y="999"/>
                    <a:pt x="11376" y="659"/>
                  </a:cubicBezTo>
                  <a:cubicBezTo>
                    <a:pt x="11390" y="319"/>
                    <a:pt x="11140" y="28"/>
                    <a:pt x="10801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82"/>
            <p:cNvSpPr/>
            <p:nvPr/>
          </p:nvSpPr>
          <p:spPr>
            <a:xfrm>
              <a:off x="1994483" y="2978326"/>
              <a:ext cx="287027" cy="92427"/>
            </a:xfrm>
            <a:custGeom>
              <a:avLst/>
              <a:gdLst/>
              <a:ahLst/>
              <a:cxnLst/>
              <a:rect l="l" t="t" r="r" b="b"/>
              <a:pathLst>
                <a:path w="10925" h="3518" extrusionOk="0">
                  <a:moveTo>
                    <a:pt x="1401" y="0"/>
                  </a:moveTo>
                  <a:lnTo>
                    <a:pt x="763" y="923"/>
                  </a:lnTo>
                  <a:cubicBezTo>
                    <a:pt x="0" y="2019"/>
                    <a:pt x="784" y="3517"/>
                    <a:pt x="2123" y="3517"/>
                  </a:cubicBezTo>
                  <a:lnTo>
                    <a:pt x="10287" y="3517"/>
                  </a:lnTo>
                  <a:cubicBezTo>
                    <a:pt x="10640" y="3517"/>
                    <a:pt x="10925" y="3233"/>
                    <a:pt x="10925" y="2886"/>
                  </a:cubicBezTo>
                  <a:cubicBezTo>
                    <a:pt x="10925" y="2539"/>
                    <a:pt x="10640" y="2255"/>
                    <a:pt x="10287" y="2255"/>
                  </a:cubicBezTo>
                  <a:lnTo>
                    <a:pt x="2123" y="2255"/>
                  </a:lnTo>
                  <a:cubicBezTo>
                    <a:pt x="1804" y="2255"/>
                    <a:pt x="1623" y="1901"/>
                    <a:pt x="1797" y="1644"/>
                  </a:cubicBezTo>
                  <a:lnTo>
                    <a:pt x="2449" y="701"/>
                  </a:lnTo>
                  <a:cubicBezTo>
                    <a:pt x="2046" y="562"/>
                    <a:pt x="1686" y="320"/>
                    <a:pt x="1401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82"/>
            <p:cNvSpPr/>
            <p:nvPr/>
          </p:nvSpPr>
          <p:spPr>
            <a:xfrm>
              <a:off x="2003757" y="3021518"/>
              <a:ext cx="277569" cy="49235"/>
            </a:xfrm>
            <a:custGeom>
              <a:avLst/>
              <a:gdLst/>
              <a:ahLst/>
              <a:cxnLst/>
              <a:rect l="l" t="t" r="r" b="b"/>
              <a:pathLst>
                <a:path w="10565" h="1874" extrusionOk="0">
                  <a:moveTo>
                    <a:pt x="126" y="0"/>
                  </a:moveTo>
                  <a:cubicBezTo>
                    <a:pt x="1" y="951"/>
                    <a:pt x="708" y="1811"/>
                    <a:pt x="1666" y="1873"/>
                  </a:cubicBezTo>
                  <a:lnTo>
                    <a:pt x="9455" y="1873"/>
                  </a:lnTo>
                  <a:cubicBezTo>
                    <a:pt x="9892" y="1873"/>
                    <a:pt x="10058" y="1859"/>
                    <a:pt x="10142" y="1838"/>
                  </a:cubicBezTo>
                  <a:cubicBezTo>
                    <a:pt x="10169" y="1825"/>
                    <a:pt x="10204" y="1811"/>
                    <a:pt x="10232" y="1797"/>
                  </a:cubicBezTo>
                  <a:lnTo>
                    <a:pt x="10253" y="1783"/>
                  </a:lnTo>
                  <a:cubicBezTo>
                    <a:pt x="10273" y="1776"/>
                    <a:pt x="10294" y="1755"/>
                    <a:pt x="10315" y="1741"/>
                  </a:cubicBezTo>
                  <a:lnTo>
                    <a:pt x="10322" y="1741"/>
                  </a:lnTo>
                  <a:lnTo>
                    <a:pt x="10350" y="1714"/>
                  </a:lnTo>
                  <a:lnTo>
                    <a:pt x="10357" y="1707"/>
                  </a:lnTo>
                  <a:cubicBezTo>
                    <a:pt x="10371" y="1693"/>
                    <a:pt x="10384" y="1679"/>
                    <a:pt x="10398" y="1665"/>
                  </a:cubicBezTo>
                  <a:lnTo>
                    <a:pt x="10412" y="1651"/>
                  </a:lnTo>
                  <a:lnTo>
                    <a:pt x="10433" y="1630"/>
                  </a:lnTo>
                  <a:lnTo>
                    <a:pt x="10447" y="1610"/>
                  </a:lnTo>
                  <a:lnTo>
                    <a:pt x="10468" y="1575"/>
                  </a:lnTo>
                  <a:lnTo>
                    <a:pt x="10482" y="1547"/>
                  </a:lnTo>
                  <a:lnTo>
                    <a:pt x="10495" y="1526"/>
                  </a:lnTo>
                  <a:lnTo>
                    <a:pt x="10509" y="1499"/>
                  </a:lnTo>
                  <a:lnTo>
                    <a:pt x="10523" y="1471"/>
                  </a:lnTo>
                  <a:cubicBezTo>
                    <a:pt x="10523" y="1464"/>
                    <a:pt x="10530" y="1450"/>
                    <a:pt x="10537" y="1436"/>
                  </a:cubicBezTo>
                  <a:lnTo>
                    <a:pt x="10544" y="1415"/>
                  </a:lnTo>
                  <a:cubicBezTo>
                    <a:pt x="10544" y="1401"/>
                    <a:pt x="10551" y="1388"/>
                    <a:pt x="10551" y="1374"/>
                  </a:cubicBezTo>
                  <a:lnTo>
                    <a:pt x="10551" y="1360"/>
                  </a:lnTo>
                  <a:cubicBezTo>
                    <a:pt x="10551" y="1346"/>
                    <a:pt x="10558" y="1325"/>
                    <a:pt x="10558" y="1311"/>
                  </a:cubicBezTo>
                  <a:lnTo>
                    <a:pt x="10558" y="1297"/>
                  </a:lnTo>
                  <a:lnTo>
                    <a:pt x="10558" y="1235"/>
                  </a:lnTo>
                  <a:cubicBezTo>
                    <a:pt x="10565" y="1221"/>
                    <a:pt x="10565" y="1200"/>
                    <a:pt x="10565" y="1180"/>
                  </a:cubicBezTo>
                  <a:cubicBezTo>
                    <a:pt x="10565" y="1159"/>
                    <a:pt x="10558" y="1145"/>
                    <a:pt x="10558" y="1124"/>
                  </a:cubicBezTo>
                  <a:lnTo>
                    <a:pt x="10558" y="1117"/>
                  </a:lnTo>
                  <a:cubicBezTo>
                    <a:pt x="10551" y="1075"/>
                    <a:pt x="10537" y="1034"/>
                    <a:pt x="10523" y="999"/>
                  </a:cubicBezTo>
                  <a:cubicBezTo>
                    <a:pt x="10384" y="1186"/>
                    <a:pt x="10169" y="1304"/>
                    <a:pt x="9941" y="1325"/>
                  </a:cubicBezTo>
                  <a:lnTo>
                    <a:pt x="1770" y="1325"/>
                  </a:lnTo>
                  <a:cubicBezTo>
                    <a:pt x="979" y="1311"/>
                    <a:pt x="306" y="763"/>
                    <a:pt x="126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82"/>
            <p:cNvSpPr/>
            <p:nvPr/>
          </p:nvSpPr>
          <p:spPr>
            <a:xfrm>
              <a:off x="2020361" y="2978326"/>
              <a:ext cx="38463" cy="32841"/>
            </a:xfrm>
            <a:custGeom>
              <a:avLst/>
              <a:gdLst/>
              <a:ahLst/>
              <a:cxnLst/>
              <a:rect l="l" t="t" r="r" b="b"/>
              <a:pathLst>
                <a:path w="1464" h="1250" extrusionOk="0">
                  <a:moveTo>
                    <a:pt x="416" y="0"/>
                  </a:moveTo>
                  <a:lnTo>
                    <a:pt x="0" y="604"/>
                  </a:lnTo>
                  <a:cubicBezTo>
                    <a:pt x="305" y="902"/>
                    <a:pt x="673" y="1124"/>
                    <a:pt x="1089" y="1249"/>
                  </a:cubicBezTo>
                  <a:lnTo>
                    <a:pt x="1464" y="701"/>
                  </a:lnTo>
                  <a:cubicBezTo>
                    <a:pt x="1061" y="562"/>
                    <a:pt x="701" y="320"/>
                    <a:pt x="416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2" name="Google Shape;7272;p82"/>
          <p:cNvGrpSpPr/>
          <p:nvPr/>
        </p:nvGrpSpPr>
        <p:grpSpPr>
          <a:xfrm>
            <a:off x="830742" y="2763601"/>
            <a:ext cx="384734" cy="381556"/>
            <a:chOff x="830742" y="2763601"/>
            <a:chExt cx="384734" cy="381556"/>
          </a:xfrm>
        </p:grpSpPr>
        <p:sp>
          <p:nvSpPr>
            <p:cNvPr id="7273" name="Google Shape;7273;p82"/>
            <p:cNvSpPr/>
            <p:nvPr/>
          </p:nvSpPr>
          <p:spPr>
            <a:xfrm>
              <a:off x="830742" y="2881012"/>
              <a:ext cx="174423" cy="83678"/>
            </a:xfrm>
            <a:custGeom>
              <a:avLst/>
              <a:gdLst/>
              <a:ahLst/>
              <a:cxnLst/>
              <a:rect l="l" t="t" r="r" b="b"/>
              <a:pathLst>
                <a:path w="6639" h="3185" extrusionOk="0">
                  <a:moveTo>
                    <a:pt x="6639" y="1"/>
                  </a:moveTo>
                  <a:lnTo>
                    <a:pt x="5189" y="125"/>
                  </a:lnTo>
                  <a:cubicBezTo>
                    <a:pt x="3289" y="285"/>
                    <a:pt x="1506" y="1110"/>
                    <a:pt x="160" y="2456"/>
                  </a:cubicBezTo>
                  <a:cubicBezTo>
                    <a:pt x="1" y="2616"/>
                    <a:pt x="105" y="2886"/>
                    <a:pt x="327" y="2907"/>
                  </a:cubicBezTo>
                  <a:lnTo>
                    <a:pt x="3462" y="3184"/>
                  </a:lnTo>
                  <a:lnTo>
                    <a:pt x="6639" y="1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82"/>
            <p:cNvSpPr/>
            <p:nvPr/>
          </p:nvSpPr>
          <p:spPr>
            <a:xfrm>
              <a:off x="1013520" y="2973045"/>
              <a:ext cx="83494" cy="172111"/>
            </a:xfrm>
            <a:custGeom>
              <a:avLst/>
              <a:gdLst/>
              <a:ahLst/>
              <a:cxnLst/>
              <a:rect l="l" t="t" r="r" b="b"/>
              <a:pathLst>
                <a:path w="3178" h="6551" extrusionOk="0">
                  <a:moveTo>
                    <a:pt x="3178" y="0"/>
                  </a:moveTo>
                  <a:lnTo>
                    <a:pt x="1" y="3177"/>
                  </a:lnTo>
                  <a:lnTo>
                    <a:pt x="278" y="6305"/>
                  </a:lnTo>
                  <a:cubicBezTo>
                    <a:pt x="292" y="6457"/>
                    <a:pt x="415" y="6550"/>
                    <a:pt x="543" y="6550"/>
                  </a:cubicBezTo>
                  <a:cubicBezTo>
                    <a:pt x="608" y="6550"/>
                    <a:pt x="675" y="6526"/>
                    <a:pt x="729" y="6472"/>
                  </a:cubicBezTo>
                  <a:cubicBezTo>
                    <a:pt x="2075" y="5126"/>
                    <a:pt x="2900" y="3344"/>
                    <a:pt x="3053" y="1443"/>
                  </a:cubicBezTo>
                  <a:lnTo>
                    <a:pt x="3178" y="0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82"/>
            <p:cNvSpPr/>
            <p:nvPr/>
          </p:nvSpPr>
          <p:spPr>
            <a:xfrm>
              <a:off x="830742" y="2885557"/>
              <a:ext cx="125583" cy="72932"/>
            </a:xfrm>
            <a:custGeom>
              <a:avLst/>
              <a:gdLst/>
              <a:ahLst/>
              <a:cxnLst/>
              <a:rect l="l" t="t" r="r" b="b"/>
              <a:pathLst>
                <a:path w="4780" h="2776" extrusionOk="0">
                  <a:moveTo>
                    <a:pt x="4780" y="1"/>
                  </a:moveTo>
                  <a:lnTo>
                    <a:pt x="4780" y="1"/>
                  </a:lnTo>
                  <a:cubicBezTo>
                    <a:pt x="3032" y="237"/>
                    <a:pt x="1409" y="1034"/>
                    <a:pt x="160" y="2283"/>
                  </a:cubicBezTo>
                  <a:cubicBezTo>
                    <a:pt x="1" y="2443"/>
                    <a:pt x="105" y="2713"/>
                    <a:pt x="327" y="2734"/>
                  </a:cubicBezTo>
                  <a:lnTo>
                    <a:pt x="791" y="2775"/>
                  </a:lnTo>
                  <a:cubicBezTo>
                    <a:pt x="646" y="2664"/>
                    <a:pt x="625" y="2449"/>
                    <a:pt x="750" y="2318"/>
                  </a:cubicBezTo>
                  <a:cubicBezTo>
                    <a:pt x="1867" y="1201"/>
                    <a:pt x="3261" y="403"/>
                    <a:pt x="4780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82"/>
            <p:cNvSpPr/>
            <p:nvPr/>
          </p:nvSpPr>
          <p:spPr>
            <a:xfrm>
              <a:off x="1013520" y="3041012"/>
              <a:ext cx="24460" cy="104144"/>
            </a:xfrm>
            <a:custGeom>
              <a:avLst/>
              <a:gdLst/>
              <a:ahLst/>
              <a:cxnLst/>
              <a:rect l="l" t="t" r="r" b="b"/>
              <a:pathLst>
                <a:path w="931" h="3964" extrusionOk="0">
                  <a:moveTo>
                    <a:pt x="583" y="1"/>
                  </a:moveTo>
                  <a:lnTo>
                    <a:pt x="1" y="590"/>
                  </a:lnTo>
                  <a:lnTo>
                    <a:pt x="278" y="3718"/>
                  </a:lnTo>
                  <a:cubicBezTo>
                    <a:pt x="292" y="3870"/>
                    <a:pt x="415" y="3963"/>
                    <a:pt x="543" y="3963"/>
                  </a:cubicBezTo>
                  <a:cubicBezTo>
                    <a:pt x="608" y="3963"/>
                    <a:pt x="675" y="3939"/>
                    <a:pt x="729" y="3885"/>
                  </a:cubicBezTo>
                  <a:cubicBezTo>
                    <a:pt x="798" y="3815"/>
                    <a:pt x="861" y="3746"/>
                    <a:pt x="930" y="3677"/>
                  </a:cubicBezTo>
                  <a:cubicBezTo>
                    <a:pt x="909" y="3642"/>
                    <a:pt x="902" y="3607"/>
                    <a:pt x="902" y="3573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82"/>
            <p:cNvSpPr/>
            <p:nvPr/>
          </p:nvSpPr>
          <p:spPr>
            <a:xfrm>
              <a:off x="903281" y="2763601"/>
              <a:ext cx="312038" cy="310383"/>
            </a:xfrm>
            <a:custGeom>
              <a:avLst/>
              <a:gdLst/>
              <a:ahLst/>
              <a:cxnLst/>
              <a:rect l="l" t="t" r="r" b="b"/>
              <a:pathLst>
                <a:path w="11877" h="11814" extrusionOk="0">
                  <a:moveTo>
                    <a:pt x="11644" y="0"/>
                  </a:moveTo>
                  <a:cubicBezTo>
                    <a:pt x="11624" y="0"/>
                    <a:pt x="11604" y="3"/>
                    <a:pt x="11584" y="10"/>
                  </a:cubicBezTo>
                  <a:lnTo>
                    <a:pt x="9080" y="745"/>
                  </a:lnTo>
                  <a:lnTo>
                    <a:pt x="7228" y="1286"/>
                  </a:lnTo>
                  <a:cubicBezTo>
                    <a:pt x="7075" y="1327"/>
                    <a:pt x="6937" y="1411"/>
                    <a:pt x="6826" y="1522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1436" y="9914"/>
                  </a:lnTo>
                  <a:lnTo>
                    <a:pt x="1929" y="10414"/>
                  </a:lnTo>
                  <a:lnTo>
                    <a:pt x="3267" y="11746"/>
                  </a:lnTo>
                  <a:cubicBezTo>
                    <a:pt x="3312" y="11791"/>
                    <a:pt x="3373" y="11813"/>
                    <a:pt x="3435" y="11813"/>
                  </a:cubicBezTo>
                  <a:cubicBezTo>
                    <a:pt x="3496" y="11813"/>
                    <a:pt x="3559" y="11791"/>
                    <a:pt x="3607" y="11746"/>
                  </a:cubicBezTo>
                  <a:lnTo>
                    <a:pt x="7374" y="7965"/>
                  </a:lnTo>
                  <a:lnTo>
                    <a:pt x="10308" y="5038"/>
                  </a:lnTo>
                  <a:cubicBezTo>
                    <a:pt x="10432" y="4913"/>
                    <a:pt x="10523" y="4761"/>
                    <a:pt x="10571" y="4594"/>
                  </a:cubicBezTo>
                  <a:lnTo>
                    <a:pt x="11840" y="259"/>
                  </a:lnTo>
                  <a:cubicBezTo>
                    <a:pt x="11876" y="127"/>
                    <a:pt x="11772" y="0"/>
                    <a:pt x="11644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82"/>
            <p:cNvSpPr/>
            <p:nvPr/>
          </p:nvSpPr>
          <p:spPr>
            <a:xfrm>
              <a:off x="903281" y="2763601"/>
              <a:ext cx="312012" cy="232065"/>
            </a:xfrm>
            <a:custGeom>
              <a:avLst/>
              <a:gdLst/>
              <a:ahLst/>
              <a:cxnLst/>
              <a:rect l="l" t="t" r="r" b="b"/>
              <a:pathLst>
                <a:path w="11876" h="8833" extrusionOk="0">
                  <a:moveTo>
                    <a:pt x="11637" y="0"/>
                  </a:moveTo>
                  <a:cubicBezTo>
                    <a:pt x="11618" y="0"/>
                    <a:pt x="11597" y="3"/>
                    <a:pt x="11577" y="10"/>
                  </a:cubicBezTo>
                  <a:lnTo>
                    <a:pt x="7207" y="1286"/>
                  </a:lnTo>
                  <a:cubicBezTo>
                    <a:pt x="7068" y="1327"/>
                    <a:pt x="6943" y="1404"/>
                    <a:pt x="6839" y="1501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361" y="8832"/>
                  </a:lnTo>
                  <a:lnTo>
                    <a:pt x="1117" y="8069"/>
                  </a:lnTo>
                  <a:lnTo>
                    <a:pt x="7179" y="2007"/>
                  </a:lnTo>
                  <a:cubicBezTo>
                    <a:pt x="7269" y="1917"/>
                    <a:pt x="7387" y="1848"/>
                    <a:pt x="7512" y="1813"/>
                  </a:cubicBezTo>
                  <a:lnTo>
                    <a:pt x="11750" y="571"/>
                  </a:lnTo>
                  <a:lnTo>
                    <a:pt x="11833" y="266"/>
                  </a:lnTo>
                  <a:cubicBezTo>
                    <a:pt x="11876" y="128"/>
                    <a:pt x="11767" y="0"/>
                    <a:pt x="1163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82"/>
            <p:cNvSpPr/>
            <p:nvPr/>
          </p:nvSpPr>
          <p:spPr>
            <a:xfrm>
              <a:off x="1060732" y="2852218"/>
              <a:ext cx="65261" cy="65261"/>
            </a:xfrm>
            <a:custGeom>
              <a:avLst/>
              <a:gdLst/>
              <a:ahLst/>
              <a:cxnLst/>
              <a:rect l="l" t="t" r="r" b="b"/>
              <a:pathLst>
                <a:path w="2484" h="2484" extrusionOk="0">
                  <a:moveTo>
                    <a:pt x="1242" y="1"/>
                  </a:moveTo>
                  <a:cubicBezTo>
                    <a:pt x="555" y="1"/>
                    <a:pt x="0" y="556"/>
                    <a:pt x="0" y="1242"/>
                  </a:cubicBezTo>
                  <a:cubicBezTo>
                    <a:pt x="0" y="1929"/>
                    <a:pt x="555" y="2484"/>
                    <a:pt x="1242" y="2484"/>
                  </a:cubicBezTo>
                  <a:cubicBezTo>
                    <a:pt x="1922" y="2484"/>
                    <a:pt x="2483" y="1929"/>
                    <a:pt x="2483" y="1242"/>
                  </a:cubicBezTo>
                  <a:cubicBezTo>
                    <a:pt x="2483" y="556"/>
                    <a:pt x="1922" y="1"/>
                    <a:pt x="1242" y="1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82"/>
            <p:cNvSpPr/>
            <p:nvPr/>
          </p:nvSpPr>
          <p:spPr>
            <a:xfrm>
              <a:off x="1060732" y="2852218"/>
              <a:ext cx="40302" cy="65287"/>
            </a:xfrm>
            <a:custGeom>
              <a:avLst/>
              <a:gdLst/>
              <a:ahLst/>
              <a:cxnLst/>
              <a:rect l="l" t="t" r="r" b="b"/>
              <a:pathLst>
                <a:path w="1534" h="2485" extrusionOk="0">
                  <a:moveTo>
                    <a:pt x="1239" y="0"/>
                  </a:moveTo>
                  <a:cubicBezTo>
                    <a:pt x="572" y="0"/>
                    <a:pt x="0" y="539"/>
                    <a:pt x="0" y="1242"/>
                  </a:cubicBezTo>
                  <a:cubicBezTo>
                    <a:pt x="0" y="1945"/>
                    <a:pt x="572" y="2484"/>
                    <a:pt x="1239" y="2484"/>
                  </a:cubicBezTo>
                  <a:cubicBezTo>
                    <a:pt x="1336" y="2484"/>
                    <a:pt x="1434" y="2473"/>
                    <a:pt x="1533" y="2449"/>
                  </a:cubicBezTo>
                  <a:cubicBezTo>
                    <a:pt x="590" y="2220"/>
                    <a:pt x="264" y="1048"/>
                    <a:pt x="944" y="361"/>
                  </a:cubicBezTo>
                  <a:cubicBezTo>
                    <a:pt x="1110" y="202"/>
                    <a:pt x="1311" y="91"/>
                    <a:pt x="1533" y="35"/>
                  </a:cubicBezTo>
                  <a:cubicBezTo>
                    <a:pt x="1434" y="12"/>
                    <a:pt x="1336" y="0"/>
                    <a:pt x="1239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82"/>
            <p:cNvSpPr/>
            <p:nvPr/>
          </p:nvSpPr>
          <p:spPr>
            <a:xfrm>
              <a:off x="895084" y="2998739"/>
              <a:ext cx="84387" cy="83520"/>
            </a:xfrm>
            <a:custGeom>
              <a:avLst/>
              <a:gdLst/>
              <a:ahLst/>
              <a:cxnLst/>
              <a:rect l="l" t="t" r="r" b="b"/>
              <a:pathLst>
                <a:path w="3212" h="3179" extrusionOk="0">
                  <a:moveTo>
                    <a:pt x="833" y="0"/>
                  </a:moveTo>
                  <a:lnTo>
                    <a:pt x="125" y="701"/>
                  </a:lnTo>
                  <a:cubicBezTo>
                    <a:pt x="0" y="826"/>
                    <a:pt x="0" y="1034"/>
                    <a:pt x="125" y="1166"/>
                  </a:cubicBezTo>
                  <a:lnTo>
                    <a:pt x="1082" y="2123"/>
                  </a:lnTo>
                  <a:lnTo>
                    <a:pt x="2046" y="3080"/>
                  </a:lnTo>
                  <a:cubicBezTo>
                    <a:pt x="2109" y="3146"/>
                    <a:pt x="2192" y="3179"/>
                    <a:pt x="2276" y="3179"/>
                  </a:cubicBezTo>
                  <a:cubicBezTo>
                    <a:pt x="2360" y="3179"/>
                    <a:pt x="2445" y="3146"/>
                    <a:pt x="2511" y="3080"/>
                  </a:cubicBezTo>
                  <a:lnTo>
                    <a:pt x="3212" y="2379"/>
                  </a:lnTo>
                  <a:lnTo>
                    <a:pt x="2275" y="1436"/>
                  </a:lnTo>
                  <a:lnTo>
                    <a:pt x="1769" y="93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82"/>
            <p:cNvSpPr/>
            <p:nvPr/>
          </p:nvSpPr>
          <p:spPr>
            <a:xfrm>
              <a:off x="895084" y="2998555"/>
              <a:ext cx="32814" cy="36650"/>
            </a:xfrm>
            <a:custGeom>
              <a:avLst/>
              <a:gdLst/>
              <a:ahLst/>
              <a:cxnLst/>
              <a:rect l="l" t="t" r="r" b="b"/>
              <a:pathLst>
                <a:path w="1249" h="1395" extrusionOk="0">
                  <a:moveTo>
                    <a:pt x="833" y="0"/>
                  </a:moveTo>
                  <a:lnTo>
                    <a:pt x="125" y="708"/>
                  </a:lnTo>
                  <a:cubicBezTo>
                    <a:pt x="0" y="833"/>
                    <a:pt x="0" y="1041"/>
                    <a:pt x="125" y="1173"/>
                  </a:cubicBezTo>
                  <a:lnTo>
                    <a:pt x="347" y="1395"/>
                  </a:lnTo>
                  <a:cubicBezTo>
                    <a:pt x="361" y="1325"/>
                    <a:pt x="396" y="1270"/>
                    <a:pt x="444" y="1221"/>
                  </a:cubicBezTo>
                  <a:lnTo>
                    <a:pt x="1249" y="41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82"/>
            <p:cNvSpPr/>
            <p:nvPr/>
          </p:nvSpPr>
          <p:spPr>
            <a:xfrm>
              <a:off x="903281" y="2964480"/>
              <a:ext cx="110266" cy="109504"/>
            </a:xfrm>
            <a:custGeom>
              <a:avLst/>
              <a:gdLst/>
              <a:ahLst/>
              <a:cxnLst/>
              <a:rect l="l" t="t" r="r" b="b"/>
              <a:pathLst>
                <a:path w="4197" h="4168" extrusionOk="0">
                  <a:moveTo>
                    <a:pt x="694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16"/>
                  </a:cubicBezTo>
                  <a:lnTo>
                    <a:pt x="1436" y="2268"/>
                  </a:lnTo>
                  <a:lnTo>
                    <a:pt x="1936" y="2761"/>
                  </a:lnTo>
                  <a:lnTo>
                    <a:pt x="3267" y="4100"/>
                  </a:lnTo>
                  <a:cubicBezTo>
                    <a:pt x="3312" y="4145"/>
                    <a:pt x="3373" y="4167"/>
                    <a:pt x="3435" y="4167"/>
                  </a:cubicBezTo>
                  <a:cubicBezTo>
                    <a:pt x="3496" y="4167"/>
                    <a:pt x="3559" y="4145"/>
                    <a:pt x="3607" y="4100"/>
                  </a:cubicBezTo>
                  <a:lnTo>
                    <a:pt x="4197" y="3503"/>
                  </a:lnTo>
                  <a:lnTo>
                    <a:pt x="2699" y="2005"/>
                  </a:lnTo>
                  <a:lnTo>
                    <a:pt x="2199" y="150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82"/>
            <p:cNvSpPr/>
            <p:nvPr/>
          </p:nvSpPr>
          <p:spPr>
            <a:xfrm>
              <a:off x="903281" y="2964480"/>
              <a:ext cx="29557" cy="31185"/>
            </a:xfrm>
            <a:custGeom>
              <a:avLst/>
              <a:gdLst/>
              <a:ahLst/>
              <a:cxnLst/>
              <a:rect l="l" t="t" r="r" b="b"/>
              <a:pathLst>
                <a:path w="1125" h="1187" extrusionOk="0">
                  <a:moveTo>
                    <a:pt x="701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23"/>
                  </a:cubicBezTo>
                  <a:lnTo>
                    <a:pt x="361" y="1186"/>
                  </a:lnTo>
                  <a:lnTo>
                    <a:pt x="1124" y="423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82"/>
            <p:cNvSpPr/>
            <p:nvPr/>
          </p:nvSpPr>
          <p:spPr>
            <a:xfrm>
              <a:off x="854992" y="3038831"/>
              <a:ext cx="34154" cy="31185"/>
            </a:xfrm>
            <a:custGeom>
              <a:avLst/>
              <a:gdLst/>
              <a:ahLst/>
              <a:cxnLst/>
              <a:rect l="l" t="t" r="r" b="b"/>
              <a:pathLst>
                <a:path w="1300" h="1187" extrusionOk="0">
                  <a:moveTo>
                    <a:pt x="986" y="1"/>
                  </a:moveTo>
                  <a:cubicBezTo>
                    <a:pt x="935" y="1"/>
                    <a:pt x="881" y="21"/>
                    <a:pt x="833" y="70"/>
                  </a:cubicBezTo>
                  <a:lnTo>
                    <a:pt x="84" y="812"/>
                  </a:lnTo>
                  <a:cubicBezTo>
                    <a:pt x="0" y="895"/>
                    <a:pt x="0" y="1041"/>
                    <a:pt x="84" y="1124"/>
                  </a:cubicBezTo>
                  <a:cubicBezTo>
                    <a:pt x="129" y="1166"/>
                    <a:pt x="186" y="1186"/>
                    <a:pt x="242" y="1186"/>
                  </a:cubicBezTo>
                  <a:cubicBezTo>
                    <a:pt x="299" y="1186"/>
                    <a:pt x="354" y="1166"/>
                    <a:pt x="396" y="1124"/>
                  </a:cubicBezTo>
                  <a:lnTo>
                    <a:pt x="1145" y="375"/>
                  </a:lnTo>
                  <a:cubicBezTo>
                    <a:pt x="1299" y="221"/>
                    <a:pt x="1155" y="1"/>
                    <a:pt x="986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82"/>
            <p:cNvSpPr/>
            <p:nvPr/>
          </p:nvSpPr>
          <p:spPr>
            <a:xfrm>
              <a:off x="873934" y="3057800"/>
              <a:ext cx="34286" cy="31343"/>
            </a:xfrm>
            <a:custGeom>
              <a:avLst/>
              <a:gdLst/>
              <a:ahLst/>
              <a:cxnLst/>
              <a:rect l="l" t="t" r="r" b="b"/>
              <a:pathLst>
                <a:path w="1305" h="1193" extrusionOk="0">
                  <a:moveTo>
                    <a:pt x="987" y="0"/>
                  </a:moveTo>
                  <a:cubicBezTo>
                    <a:pt x="935" y="0"/>
                    <a:pt x="881" y="21"/>
                    <a:pt x="833" y="69"/>
                  </a:cubicBezTo>
                  <a:lnTo>
                    <a:pt x="91" y="818"/>
                  </a:lnTo>
                  <a:cubicBezTo>
                    <a:pt x="1" y="901"/>
                    <a:pt x="1" y="1040"/>
                    <a:pt x="91" y="1130"/>
                  </a:cubicBezTo>
                  <a:cubicBezTo>
                    <a:pt x="132" y="1172"/>
                    <a:pt x="188" y="1193"/>
                    <a:pt x="244" y="1193"/>
                  </a:cubicBezTo>
                  <a:cubicBezTo>
                    <a:pt x="301" y="1193"/>
                    <a:pt x="358" y="1172"/>
                    <a:pt x="403" y="1130"/>
                  </a:cubicBezTo>
                  <a:lnTo>
                    <a:pt x="1145" y="381"/>
                  </a:lnTo>
                  <a:cubicBezTo>
                    <a:pt x="1305" y="221"/>
                    <a:pt x="1158" y="0"/>
                    <a:pt x="987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82"/>
            <p:cNvSpPr/>
            <p:nvPr/>
          </p:nvSpPr>
          <p:spPr>
            <a:xfrm>
              <a:off x="912213" y="3095895"/>
              <a:ext cx="34102" cy="31343"/>
            </a:xfrm>
            <a:custGeom>
              <a:avLst/>
              <a:gdLst/>
              <a:ahLst/>
              <a:cxnLst/>
              <a:rect l="l" t="t" r="r" b="b"/>
              <a:pathLst>
                <a:path w="1298" h="1193" extrusionOk="0">
                  <a:moveTo>
                    <a:pt x="983" y="0"/>
                  </a:moveTo>
                  <a:cubicBezTo>
                    <a:pt x="932" y="0"/>
                    <a:pt x="879" y="20"/>
                    <a:pt x="833" y="69"/>
                  </a:cubicBezTo>
                  <a:lnTo>
                    <a:pt x="83" y="818"/>
                  </a:lnTo>
                  <a:cubicBezTo>
                    <a:pt x="0" y="901"/>
                    <a:pt x="0" y="1040"/>
                    <a:pt x="83" y="1130"/>
                  </a:cubicBezTo>
                  <a:cubicBezTo>
                    <a:pt x="125" y="1172"/>
                    <a:pt x="181" y="1192"/>
                    <a:pt x="237" y="1192"/>
                  </a:cubicBezTo>
                  <a:cubicBezTo>
                    <a:pt x="293" y="1192"/>
                    <a:pt x="351" y="1172"/>
                    <a:pt x="396" y="1130"/>
                  </a:cubicBezTo>
                  <a:lnTo>
                    <a:pt x="1138" y="381"/>
                  </a:lnTo>
                  <a:cubicBezTo>
                    <a:pt x="1297" y="221"/>
                    <a:pt x="1151" y="0"/>
                    <a:pt x="983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82"/>
            <p:cNvSpPr/>
            <p:nvPr/>
          </p:nvSpPr>
          <p:spPr>
            <a:xfrm>
              <a:off x="893061" y="3076926"/>
              <a:ext cx="34312" cy="31343"/>
            </a:xfrm>
            <a:custGeom>
              <a:avLst/>
              <a:gdLst/>
              <a:ahLst/>
              <a:cxnLst/>
              <a:rect l="l" t="t" r="r" b="b"/>
              <a:pathLst>
                <a:path w="1306" h="1193" extrusionOk="0">
                  <a:moveTo>
                    <a:pt x="987" y="1"/>
                  </a:moveTo>
                  <a:cubicBezTo>
                    <a:pt x="936" y="1"/>
                    <a:pt x="882" y="21"/>
                    <a:pt x="833" y="69"/>
                  </a:cubicBezTo>
                  <a:lnTo>
                    <a:pt x="91" y="818"/>
                  </a:lnTo>
                  <a:cubicBezTo>
                    <a:pt x="1" y="902"/>
                    <a:pt x="1" y="1040"/>
                    <a:pt x="91" y="1131"/>
                  </a:cubicBezTo>
                  <a:cubicBezTo>
                    <a:pt x="133" y="1172"/>
                    <a:pt x="188" y="1193"/>
                    <a:pt x="245" y="1193"/>
                  </a:cubicBezTo>
                  <a:cubicBezTo>
                    <a:pt x="301" y="1193"/>
                    <a:pt x="358" y="1172"/>
                    <a:pt x="403" y="1131"/>
                  </a:cubicBezTo>
                  <a:lnTo>
                    <a:pt x="1145" y="381"/>
                  </a:lnTo>
                  <a:cubicBezTo>
                    <a:pt x="1305" y="222"/>
                    <a:pt x="1158" y="1"/>
                    <a:pt x="987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82"/>
            <p:cNvSpPr/>
            <p:nvPr/>
          </p:nvSpPr>
          <p:spPr>
            <a:xfrm>
              <a:off x="1141809" y="2763601"/>
              <a:ext cx="73668" cy="72801"/>
            </a:xfrm>
            <a:custGeom>
              <a:avLst/>
              <a:gdLst/>
              <a:ahLst/>
              <a:cxnLst/>
              <a:rect l="l" t="t" r="r" b="b"/>
              <a:pathLst>
                <a:path w="2804" h="2771" extrusionOk="0">
                  <a:moveTo>
                    <a:pt x="2567" y="0"/>
                  </a:moveTo>
                  <a:cubicBezTo>
                    <a:pt x="2547" y="0"/>
                    <a:pt x="2526" y="3"/>
                    <a:pt x="2505" y="10"/>
                  </a:cubicBezTo>
                  <a:lnTo>
                    <a:pt x="1" y="745"/>
                  </a:lnTo>
                  <a:lnTo>
                    <a:pt x="2033" y="2770"/>
                  </a:lnTo>
                  <a:lnTo>
                    <a:pt x="2761" y="266"/>
                  </a:lnTo>
                  <a:cubicBezTo>
                    <a:pt x="2804" y="128"/>
                    <a:pt x="2700" y="0"/>
                    <a:pt x="256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82"/>
            <p:cNvSpPr/>
            <p:nvPr/>
          </p:nvSpPr>
          <p:spPr>
            <a:xfrm>
              <a:off x="1141809" y="2763601"/>
              <a:ext cx="73484" cy="31974"/>
            </a:xfrm>
            <a:custGeom>
              <a:avLst/>
              <a:gdLst/>
              <a:ahLst/>
              <a:cxnLst/>
              <a:rect l="l" t="t" r="r" b="b"/>
              <a:pathLst>
                <a:path w="2797" h="1217" extrusionOk="0">
                  <a:moveTo>
                    <a:pt x="2563" y="0"/>
                  </a:moveTo>
                  <a:cubicBezTo>
                    <a:pt x="2544" y="0"/>
                    <a:pt x="2524" y="3"/>
                    <a:pt x="2505" y="10"/>
                  </a:cubicBezTo>
                  <a:lnTo>
                    <a:pt x="1686" y="245"/>
                  </a:lnTo>
                  <a:lnTo>
                    <a:pt x="1" y="745"/>
                  </a:lnTo>
                  <a:lnTo>
                    <a:pt x="472" y="1217"/>
                  </a:lnTo>
                  <a:lnTo>
                    <a:pt x="2671" y="578"/>
                  </a:lnTo>
                  <a:lnTo>
                    <a:pt x="2754" y="266"/>
                  </a:lnTo>
                  <a:cubicBezTo>
                    <a:pt x="2797" y="133"/>
                    <a:pt x="2692" y="0"/>
                    <a:pt x="256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82"/>
            <p:cNvSpPr/>
            <p:nvPr/>
          </p:nvSpPr>
          <p:spPr>
            <a:xfrm>
              <a:off x="919491" y="2924099"/>
              <a:ext cx="135435" cy="133780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82"/>
            <p:cNvSpPr/>
            <p:nvPr/>
          </p:nvSpPr>
          <p:spPr>
            <a:xfrm>
              <a:off x="919491" y="2924099"/>
              <a:ext cx="135435" cy="133780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82"/>
            <p:cNvSpPr/>
            <p:nvPr/>
          </p:nvSpPr>
          <p:spPr>
            <a:xfrm>
              <a:off x="919491" y="2924152"/>
              <a:ext cx="133254" cy="133648"/>
            </a:xfrm>
            <a:custGeom>
              <a:avLst/>
              <a:gdLst/>
              <a:ahLst/>
              <a:cxnLst/>
              <a:rect l="l" t="t" r="r" b="b"/>
              <a:pathLst>
                <a:path w="5072" h="5087" extrusionOk="0">
                  <a:moveTo>
                    <a:pt x="4762" y="1"/>
                  </a:moveTo>
                  <a:cubicBezTo>
                    <a:pt x="4676" y="1"/>
                    <a:pt x="4589" y="34"/>
                    <a:pt x="4523" y="100"/>
                  </a:cubicBezTo>
                  <a:lnTo>
                    <a:pt x="132" y="4490"/>
                  </a:lnTo>
                  <a:cubicBezTo>
                    <a:pt x="1" y="4622"/>
                    <a:pt x="1" y="4837"/>
                    <a:pt x="132" y="4962"/>
                  </a:cubicBezTo>
                  <a:lnTo>
                    <a:pt x="153" y="4990"/>
                  </a:lnTo>
                  <a:cubicBezTo>
                    <a:pt x="216" y="5045"/>
                    <a:pt x="299" y="5080"/>
                    <a:pt x="382" y="5087"/>
                  </a:cubicBezTo>
                  <a:cubicBezTo>
                    <a:pt x="306" y="4955"/>
                    <a:pt x="327" y="4781"/>
                    <a:pt x="438" y="4671"/>
                  </a:cubicBezTo>
                  <a:lnTo>
                    <a:pt x="4828" y="280"/>
                  </a:lnTo>
                  <a:cubicBezTo>
                    <a:pt x="4891" y="217"/>
                    <a:pt x="4974" y="183"/>
                    <a:pt x="5071" y="183"/>
                  </a:cubicBezTo>
                  <a:cubicBezTo>
                    <a:pt x="5057" y="162"/>
                    <a:pt x="5036" y="141"/>
                    <a:pt x="5022" y="120"/>
                  </a:cubicBezTo>
                  <a:lnTo>
                    <a:pt x="5002" y="100"/>
                  </a:lnTo>
                  <a:cubicBezTo>
                    <a:pt x="4936" y="34"/>
                    <a:pt x="4849" y="1"/>
                    <a:pt x="4762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4" name="Google Shape;7294;p82"/>
          <p:cNvGrpSpPr/>
          <p:nvPr/>
        </p:nvGrpSpPr>
        <p:grpSpPr>
          <a:xfrm>
            <a:off x="3007498" y="4183419"/>
            <a:ext cx="375434" cy="329667"/>
            <a:chOff x="3007498" y="4183419"/>
            <a:chExt cx="375434" cy="329667"/>
          </a:xfrm>
        </p:grpSpPr>
        <p:sp>
          <p:nvSpPr>
            <p:cNvPr id="7295" name="Google Shape;7295;p82"/>
            <p:cNvSpPr/>
            <p:nvPr/>
          </p:nvSpPr>
          <p:spPr>
            <a:xfrm>
              <a:off x="3046302" y="4196792"/>
              <a:ext cx="53622" cy="53465"/>
            </a:xfrm>
            <a:custGeom>
              <a:avLst/>
              <a:gdLst/>
              <a:ahLst/>
              <a:cxnLst/>
              <a:rect l="l" t="t" r="r" b="b"/>
              <a:pathLst>
                <a:path w="2041" h="2035" extrusionOk="0">
                  <a:moveTo>
                    <a:pt x="874" y="1"/>
                  </a:moveTo>
                  <a:cubicBezTo>
                    <a:pt x="738" y="1"/>
                    <a:pt x="605" y="36"/>
                    <a:pt x="486" y="109"/>
                  </a:cubicBezTo>
                  <a:cubicBezTo>
                    <a:pt x="105" y="338"/>
                    <a:pt x="1" y="844"/>
                    <a:pt x="299" y="1323"/>
                  </a:cubicBezTo>
                  <a:cubicBezTo>
                    <a:pt x="543" y="1705"/>
                    <a:pt x="1026" y="2034"/>
                    <a:pt x="1402" y="2034"/>
                  </a:cubicBezTo>
                  <a:cubicBezTo>
                    <a:pt x="1496" y="2034"/>
                    <a:pt x="1583" y="2014"/>
                    <a:pt x="1659" y="1968"/>
                  </a:cubicBezTo>
                  <a:cubicBezTo>
                    <a:pt x="2040" y="1739"/>
                    <a:pt x="1978" y="969"/>
                    <a:pt x="1679" y="490"/>
                  </a:cubicBezTo>
                  <a:cubicBezTo>
                    <a:pt x="1475" y="168"/>
                    <a:pt x="1168" y="1"/>
                    <a:pt x="874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82"/>
            <p:cNvSpPr/>
            <p:nvPr/>
          </p:nvSpPr>
          <p:spPr>
            <a:xfrm>
              <a:off x="3007498" y="4244292"/>
              <a:ext cx="50680" cy="42483"/>
            </a:xfrm>
            <a:custGeom>
              <a:avLst/>
              <a:gdLst/>
              <a:ahLst/>
              <a:cxnLst/>
              <a:rect l="l" t="t" r="r" b="b"/>
              <a:pathLst>
                <a:path w="1929" h="1617" extrusionOk="0">
                  <a:moveTo>
                    <a:pt x="730" y="0"/>
                  </a:moveTo>
                  <a:cubicBezTo>
                    <a:pt x="545" y="0"/>
                    <a:pt x="374" y="75"/>
                    <a:pt x="250" y="215"/>
                  </a:cubicBezTo>
                  <a:cubicBezTo>
                    <a:pt x="0" y="500"/>
                    <a:pt x="49" y="943"/>
                    <a:pt x="417" y="1263"/>
                  </a:cubicBezTo>
                  <a:cubicBezTo>
                    <a:pt x="653" y="1472"/>
                    <a:pt x="1008" y="1616"/>
                    <a:pt x="1295" y="1616"/>
                  </a:cubicBezTo>
                  <a:cubicBezTo>
                    <a:pt x="1454" y="1616"/>
                    <a:pt x="1593" y="1572"/>
                    <a:pt x="1679" y="1471"/>
                  </a:cubicBezTo>
                  <a:cubicBezTo>
                    <a:pt x="1929" y="1186"/>
                    <a:pt x="1679" y="562"/>
                    <a:pt x="1311" y="243"/>
                  </a:cubicBezTo>
                  <a:cubicBezTo>
                    <a:pt x="1126" y="78"/>
                    <a:pt x="920" y="0"/>
                    <a:pt x="730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82"/>
            <p:cNvSpPr/>
            <p:nvPr/>
          </p:nvSpPr>
          <p:spPr>
            <a:xfrm>
              <a:off x="3169126" y="4210112"/>
              <a:ext cx="43218" cy="47763"/>
            </a:xfrm>
            <a:custGeom>
              <a:avLst/>
              <a:gdLst/>
              <a:ahLst/>
              <a:cxnLst/>
              <a:rect l="l" t="t" r="r" b="b"/>
              <a:pathLst>
                <a:path w="1645" h="1818" extrusionOk="0">
                  <a:moveTo>
                    <a:pt x="911" y="0"/>
                  </a:moveTo>
                  <a:cubicBezTo>
                    <a:pt x="642" y="0"/>
                    <a:pt x="365" y="176"/>
                    <a:pt x="209" y="503"/>
                  </a:cubicBezTo>
                  <a:cubicBezTo>
                    <a:pt x="1" y="947"/>
                    <a:pt x="15" y="1620"/>
                    <a:pt x="355" y="1780"/>
                  </a:cubicBezTo>
                  <a:cubicBezTo>
                    <a:pt x="407" y="1805"/>
                    <a:pt x="464" y="1817"/>
                    <a:pt x="524" y="1817"/>
                  </a:cubicBezTo>
                  <a:cubicBezTo>
                    <a:pt x="852" y="1817"/>
                    <a:pt x="1261" y="1463"/>
                    <a:pt x="1437" y="1093"/>
                  </a:cubicBezTo>
                  <a:cubicBezTo>
                    <a:pt x="1645" y="649"/>
                    <a:pt x="1513" y="226"/>
                    <a:pt x="1173" y="60"/>
                  </a:cubicBezTo>
                  <a:cubicBezTo>
                    <a:pt x="1090" y="20"/>
                    <a:pt x="1001" y="0"/>
                    <a:pt x="911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82"/>
            <p:cNvSpPr/>
            <p:nvPr/>
          </p:nvSpPr>
          <p:spPr>
            <a:xfrm>
              <a:off x="3056338" y="4262263"/>
              <a:ext cx="135592" cy="89195"/>
            </a:xfrm>
            <a:custGeom>
              <a:avLst/>
              <a:gdLst/>
              <a:ahLst/>
              <a:cxnLst/>
              <a:rect l="l" t="t" r="r" b="b"/>
              <a:pathLst>
                <a:path w="5161" h="3395" extrusionOk="0">
                  <a:moveTo>
                    <a:pt x="2705" y="1"/>
                  </a:moveTo>
                  <a:cubicBezTo>
                    <a:pt x="2531" y="1"/>
                    <a:pt x="2357" y="18"/>
                    <a:pt x="2185" y="51"/>
                  </a:cubicBezTo>
                  <a:cubicBezTo>
                    <a:pt x="867" y="322"/>
                    <a:pt x="0" y="1543"/>
                    <a:pt x="202" y="2535"/>
                  </a:cubicBezTo>
                  <a:cubicBezTo>
                    <a:pt x="336" y="3177"/>
                    <a:pt x="850" y="3395"/>
                    <a:pt x="1553" y="3395"/>
                  </a:cubicBezTo>
                  <a:cubicBezTo>
                    <a:pt x="1935" y="3395"/>
                    <a:pt x="2373" y="3330"/>
                    <a:pt x="2837" y="3235"/>
                  </a:cubicBezTo>
                  <a:cubicBezTo>
                    <a:pt x="4155" y="2965"/>
                    <a:pt x="5161" y="2493"/>
                    <a:pt x="4904" y="1522"/>
                  </a:cubicBezTo>
                  <a:cubicBezTo>
                    <a:pt x="4641" y="516"/>
                    <a:pt x="3815" y="204"/>
                    <a:pt x="3462" y="107"/>
                  </a:cubicBezTo>
                  <a:cubicBezTo>
                    <a:pt x="3214" y="37"/>
                    <a:pt x="2959" y="1"/>
                    <a:pt x="2705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82"/>
            <p:cNvSpPr/>
            <p:nvPr/>
          </p:nvSpPr>
          <p:spPr>
            <a:xfrm>
              <a:off x="3111563" y="4183419"/>
              <a:ext cx="46292" cy="57589"/>
            </a:xfrm>
            <a:custGeom>
              <a:avLst/>
              <a:gdLst/>
              <a:ahLst/>
              <a:cxnLst/>
              <a:rect l="l" t="t" r="r" b="b"/>
              <a:pathLst>
                <a:path w="1762" h="2192" extrusionOk="0">
                  <a:moveTo>
                    <a:pt x="892" y="1"/>
                  </a:moveTo>
                  <a:cubicBezTo>
                    <a:pt x="510" y="1"/>
                    <a:pt x="171" y="298"/>
                    <a:pt x="90" y="798"/>
                  </a:cubicBezTo>
                  <a:cubicBezTo>
                    <a:pt x="0" y="1353"/>
                    <a:pt x="243" y="2102"/>
                    <a:pt x="680" y="2185"/>
                  </a:cubicBezTo>
                  <a:cubicBezTo>
                    <a:pt x="705" y="2190"/>
                    <a:pt x="729" y="2192"/>
                    <a:pt x="754" y="2192"/>
                  </a:cubicBezTo>
                  <a:cubicBezTo>
                    <a:pt x="1168" y="2192"/>
                    <a:pt x="1587" y="1613"/>
                    <a:pt x="1672" y="1089"/>
                  </a:cubicBezTo>
                  <a:cubicBezTo>
                    <a:pt x="1762" y="535"/>
                    <a:pt x="1471" y="104"/>
                    <a:pt x="1034" y="14"/>
                  </a:cubicBezTo>
                  <a:cubicBezTo>
                    <a:pt x="986" y="5"/>
                    <a:pt x="938" y="1"/>
                    <a:pt x="892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82"/>
            <p:cNvSpPr/>
            <p:nvPr/>
          </p:nvSpPr>
          <p:spPr>
            <a:xfrm>
              <a:off x="3056706" y="4265415"/>
              <a:ext cx="50496" cy="86069"/>
            </a:xfrm>
            <a:custGeom>
              <a:avLst/>
              <a:gdLst/>
              <a:ahLst/>
              <a:cxnLst/>
              <a:rect l="l" t="t" r="r" b="b"/>
              <a:pathLst>
                <a:path w="1922" h="3276" extrusionOk="0">
                  <a:moveTo>
                    <a:pt x="1922" y="1"/>
                  </a:moveTo>
                  <a:cubicBezTo>
                    <a:pt x="742" y="361"/>
                    <a:pt x="0" y="1485"/>
                    <a:pt x="188" y="2415"/>
                  </a:cubicBezTo>
                  <a:cubicBezTo>
                    <a:pt x="320" y="3057"/>
                    <a:pt x="833" y="3276"/>
                    <a:pt x="1538" y="3276"/>
                  </a:cubicBezTo>
                  <a:cubicBezTo>
                    <a:pt x="1570" y="3276"/>
                    <a:pt x="1604" y="3276"/>
                    <a:pt x="1637" y="3275"/>
                  </a:cubicBezTo>
                  <a:cubicBezTo>
                    <a:pt x="1464" y="3101"/>
                    <a:pt x="1339" y="2879"/>
                    <a:pt x="1283" y="2643"/>
                  </a:cubicBezTo>
                  <a:cubicBezTo>
                    <a:pt x="1034" y="1783"/>
                    <a:pt x="1297" y="722"/>
                    <a:pt x="1922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82"/>
            <p:cNvSpPr/>
            <p:nvPr/>
          </p:nvSpPr>
          <p:spPr>
            <a:xfrm>
              <a:off x="3007498" y="4248286"/>
              <a:ext cx="46502" cy="38489"/>
            </a:xfrm>
            <a:custGeom>
              <a:avLst/>
              <a:gdLst/>
              <a:ahLst/>
              <a:cxnLst/>
              <a:rect l="l" t="t" r="r" b="b"/>
              <a:pathLst>
                <a:path w="1770" h="1465" extrusionOk="0">
                  <a:moveTo>
                    <a:pt x="320" y="1"/>
                  </a:moveTo>
                  <a:cubicBezTo>
                    <a:pt x="292" y="15"/>
                    <a:pt x="271" y="42"/>
                    <a:pt x="250" y="63"/>
                  </a:cubicBezTo>
                  <a:cubicBezTo>
                    <a:pt x="0" y="348"/>
                    <a:pt x="49" y="791"/>
                    <a:pt x="417" y="1111"/>
                  </a:cubicBezTo>
                  <a:cubicBezTo>
                    <a:pt x="649" y="1320"/>
                    <a:pt x="1004" y="1464"/>
                    <a:pt x="1293" y="1464"/>
                  </a:cubicBezTo>
                  <a:cubicBezTo>
                    <a:pt x="1453" y="1464"/>
                    <a:pt x="1593" y="1420"/>
                    <a:pt x="1679" y="1319"/>
                  </a:cubicBezTo>
                  <a:cubicBezTo>
                    <a:pt x="1735" y="1249"/>
                    <a:pt x="1762" y="1173"/>
                    <a:pt x="1769" y="1090"/>
                  </a:cubicBezTo>
                  <a:lnTo>
                    <a:pt x="1769" y="1090"/>
                  </a:lnTo>
                  <a:cubicBezTo>
                    <a:pt x="1764" y="1090"/>
                    <a:pt x="1758" y="1090"/>
                    <a:pt x="1753" y="1090"/>
                  </a:cubicBezTo>
                  <a:cubicBezTo>
                    <a:pt x="1435" y="1090"/>
                    <a:pt x="1001" y="898"/>
                    <a:pt x="708" y="639"/>
                  </a:cubicBezTo>
                  <a:cubicBezTo>
                    <a:pt x="507" y="479"/>
                    <a:pt x="368" y="250"/>
                    <a:pt x="320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82"/>
            <p:cNvSpPr/>
            <p:nvPr/>
          </p:nvSpPr>
          <p:spPr>
            <a:xfrm>
              <a:off x="3046302" y="4197448"/>
              <a:ext cx="44506" cy="52887"/>
            </a:xfrm>
            <a:custGeom>
              <a:avLst/>
              <a:gdLst/>
              <a:ahLst/>
              <a:cxnLst/>
              <a:rect l="l" t="t" r="r" b="b"/>
              <a:pathLst>
                <a:path w="1694" h="2013" extrusionOk="0">
                  <a:moveTo>
                    <a:pt x="715" y="1"/>
                  </a:moveTo>
                  <a:lnTo>
                    <a:pt x="715" y="1"/>
                  </a:lnTo>
                  <a:cubicBezTo>
                    <a:pt x="632" y="14"/>
                    <a:pt x="556" y="49"/>
                    <a:pt x="486" y="91"/>
                  </a:cubicBezTo>
                  <a:cubicBezTo>
                    <a:pt x="105" y="320"/>
                    <a:pt x="1" y="826"/>
                    <a:pt x="299" y="1305"/>
                  </a:cubicBezTo>
                  <a:cubicBezTo>
                    <a:pt x="542" y="1685"/>
                    <a:pt x="1021" y="2013"/>
                    <a:pt x="1396" y="2013"/>
                  </a:cubicBezTo>
                  <a:cubicBezTo>
                    <a:pt x="1492" y="2013"/>
                    <a:pt x="1582" y="1991"/>
                    <a:pt x="1659" y="1943"/>
                  </a:cubicBezTo>
                  <a:cubicBezTo>
                    <a:pt x="1673" y="1936"/>
                    <a:pt x="1686" y="1929"/>
                    <a:pt x="1693" y="1915"/>
                  </a:cubicBezTo>
                  <a:cubicBezTo>
                    <a:pt x="1319" y="1714"/>
                    <a:pt x="1007" y="1409"/>
                    <a:pt x="806" y="1034"/>
                  </a:cubicBezTo>
                  <a:cubicBezTo>
                    <a:pt x="597" y="639"/>
                    <a:pt x="584" y="264"/>
                    <a:pt x="715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82"/>
            <p:cNvSpPr/>
            <p:nvPr/>
          </p:nvSpPr>
          <p:spPr>
            <a:xfrm>
              <a:off x="3111905" y="4183419"/>
              <a:ext cx="34837" cy="55593"/>
            </a:xfrm>
            <a:custGeom>
              <a:avLst/>
              <a:gdLst/>
              <a:ahLst/>
              <a:cxnLst/>
              <a:rect l="l" t="t" r="r" b="b"/>
              <a:pathLst>
                <a:path w="1326" h="2116" extrusionOk="0">
                  <a:moveTo>
                    <a:pt x="883" y="1"/>
                  </a:moveTo>
                  <a:cubicBezTo>
                    <a:pt x="503" y="1"/>
                    <a:pt x="158" y="303"/>
                    <a:pt x="77" y="798"/>
                  </a:cubicBezTo>
                  <a:cubicBezTo>
                    <a:pt x="1" y="1277"/>
                    <a:pt x="174" y="1908"/>
                    <a:pt x="514" y="2116"/>
                  </a:cubicBezTo>
                  <a:cubicBezTo>
                    <a:pt x="424" y="1728"/>
                    <a:pt x="438" y="1318"/>
                    <a:pt x="570" y="937"/>
                  </a:cubicBezTo>
                  <a:cubicBezTo>
                    <a:pt x="715" y="514"/>
                    <a:pt x="1000" y="243"/>
                    <a:pt x="1326" y="146"/>
                  </a:cubicBezTo>
                  <a:cubicBezTo>
                    <a:pt x="1236" y="77"/>
                    <a:pt x="1132" y="35"/>
                    <a:pt x="1021" y="14"/>
                  </a:cubicBezTo>
                  <a:cubicBezTo>
                    <a:pt x="974" y="5"/>
                    <a:pt x="928" y="1"/>
                    <a:pt x="883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82"/>
            <p:cNvSpPr/>
            <p:nvPr/>
          </p:nvSpPr>
          <p:spPr>
            <a:xfrm>
              <a:off x="3169678" y="4210086"/>
              <a:ext cx="37937" cy="42982"/>
            </a:xfrm>
            <a:custGeom>
              <a:avLst/>
              <a:gdLst/>
              <a:ahLst/>
              <a:cxnLst/>
              <a:rect l="l" t="t" r="r" b="b"/>
              <a:pathLst>
                <a:path w="1444" h="1636" extrusionOk="0">
                  <a:moveTo>
                    <a:pt x="884" y="0"/>
                  </a:moveTo>
                  <a:cubicBezTo>
                    <a:pt x="615" y="0"/>
                    <a:pt x="343" y="173"/>
                    <a:pt x="188" y="504"/>
                  </a:cubicBezTo>
                  <a:cubicBezTo>
                    <a:pt x="15" y="865"/>
                    <a:pt x="1" y="1365"/>
                    <a:pt x="174" y="1635"/>
                  </a:cubicBezTo>
                  <a:cubicBezTo>
                    <a:pt x="237" y="1295"/>
                    <a:pt x="396" y="976"/>
                    <a:pt x="625" y="719"/>
                  </a:cubicBezTo>
                  <a:cubicBezTo>
                    <a:pt x="828" y="490"/>
                    <a:pt x="1116" y="359"/>
                    <a:pt x="1420" y="359"/>
                  </a:cubicBezTo>
                  <a:cubicBezTo>
                    <a:pt x="1428" y="359"/>
                    <a:pt x="1436" y="359"/>
                    <a:pt x="1443" y="359"/>
                  </a:cubicBezTo>
                  <a:cubicBezTo>
                    <a:pt x="1388" y="227"/>
                    <a:pt x="1284" y="123"/>
                    <a:pt x="1152" y="61"/>
                  </a:cubicBezTo>
                  <a:cubicBezTo>
                    <a:pt x="1066" y="20"/>
                    <a:pt x="975" y="0"/>
                    <a:pt x="884" y="0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82"/>
            <p:cNvSpPr/>
            <p:nvPr/>
          </p:nvSpPr>
          <p:spPr>
            <a:xfrm>
              <a:off x="3245316" y="4339740"/>
              <a:ext cx="43034" cy="57826"/>
            </a:xfrm>
            <a:custGeom>
              <a:avLst/>
              <a:gdLst/>
              <a:ahLst/>
              <a:cxnLst/>
              <a:rect l="l" t="t" r="r" b="b"/>
              <a:pathLst>
                <a:path w="1638" h="2201" extrusionOk="0">
                  <a:moveTo>
                    <a:pt x="810" y="1"/>
                  </a:moveTo>
                  <a:cubicBezTo>
                    <a:pt x="383" y="1"/>
                    <a:pt x="34" y="357"/>
                    <a:pt x="14" y="910"/>
                  </a:cubicBezTo>
                  <a:cubicBezTo>
                    <a:pt x="0" y="1472"/>
                    <a:pt x="347" y="2180"/>
                    <a:pt x="791" y="2200"/>
                  </a:cubicBezTo>
                  <a:cubicBezTo>
                    <a:pt x="798" y="2201"/>
                    <a:pt x="804" y="2201"/>
                    <a:pt x="811" y="2201"/>
                  </a:cubicBezTo>
                  <a:cubicBezTo>
                    <a:pt x="1246" y="2201"/>
                    <a:pt x="1610" y="1533"/>
                    <a:pt x="1623" y="980"/>
                  </a:cubicBezTo>
                  <a:cubicBezTo>
                    <a:pt x="1637" y="418"/>
                    <a:pt x="1290" y="22"/>
                    <a:pt x="846" y="2"/>
                  </a:cubicBezTo>
                  <a:cubicBezTo>
                    <a:pt x="834" y="1"/>
                    <a:pt x="822" y="1"/>
                    <a:pt x="810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82"/>
            <p:cNvSpPr/>
            <p:nvPr/>
          </p:nvSpPr>
          <p:spPr>
            <a:xfrm>
              <a:off x="3187175" y="4355793"/>
              <a:ext cx="41038" cy="49366"/>
            </a:xfrm>
            <a:custGeom>
              <a:avLst/>
              <a:gdLst/>
              <a:ahLst/>
              <a:cxnLst/>
              <a:rect l="l" t="t" r="r" b="b"/>
              <a:pathLst>
                <a:path w="1562" h="1879" extrusionOk="0">
                  <a:moveTo>
                    <a:pt x="728" y="1"/>
                  </a:moveTo>
                  <a:cubicBezTo>
                    <a:pt x="675" y="1"/>
                    <a:pt x="622" y="8"/>
                    <a:pt x="569" y="22"/>
                  </a:cubicBezTo>
                  <a:cubicBezTo>
                    <a:pt x="209" y="119"/>
                    <a:pt x="1" y="514"/>
                    <a:pt x="125" y="986"/>
                  </a:cubicBezTo>
                  <a:cubicBezTo>
                    <a:pt x="240" y="1418"/>
                    <a:pt x="628" y="1879"/>
                    <a:pt x="969" y="1879"/>
                  </a:cubicBezTo>
                  <a:cubicBezTo>
                    <a:pt x="1000" y="1879"/>
                    <a:pt x="1031" y="1875"/>
                    <a:pt x="1062" y="1867"/>
                  </a:cubicBezTo>
                  <a:cubicBezTo>
                    <a:pt x="1422" y="1763"/>
                    <a:pt x="1561" y="1111"/>
                    <a:pt x="1436" y="639"/>
                  </a:cubicBezTo>
                  <a:cubicBezTo>
                    <a:pt x="1330" y="237"/>
                    <a:pt x="1036" y="1"/>
                    <a:pt x="728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82"/>
            <p:cNvSpPr/>
            <p:nvPr/>
          </p:nvSpPr>
          <p:spPr>
            <a:xfrm>
              <a:off x="3329861" y="4419977"/>
              <a:ext cx="53070" cy="39671"/>
            </a:xfrm>
            <a:custGeom>
              <a:avLst/>
              <a:gdLst/>
              <a:ahLst/>
              <a:cxnLst/>
              <a:rect l="l" t="t" r="r" b="b"/>
              <a:pathLst>
                <a:path w="2020" h="1510" extrusionOk="0">
                  <a:moveTo>
                    <a:pt x="1259" y="0"/>
                  </a:moveTo>
                  <a:cubicBezTo>
                    <a:pt x="1106" y="0"/>
                    <a:pt x="941" y="45"/>
                    <a:pt x="777" y="138"/>
                  </a:cubicBezTo>
                  <a:cubicBezTo>
                    <a:pt x="361" y="388"/>
                    <a:pt x="1" y="957"/>
                    <a:pt x="188" y="1283"/>
                  </a:cubicBezTo>
                  <a:cubicBezTo>
                    <a:pt x="284" y="1440"/>
                    <a:pt x="496" y="1510"/>
                    <a:pt x="737" y="1510"/>
                  </a:cubicBezTo>
                  <a:cubicBezTo>
                    <a:pt x="984" y="1510"/>
                    <a:pt x="1260" y="1437"/>
                    <a:pt x="1471" y="1311"/>
                  </a:cubicBezTo>
                  <a:cubicBezTo>
                    <a:pt x="1887" y="1061"/>
                    <a:pt x="2019" y="631"/>
                    <a:pt x="1832" y="312"/>
                  </a:cubicBezTo>
                  <a:cubicBezTo>
                    <a:pt x="1713" y="112"/>
                    <a:pt x="1502" y="0"/>
                    <a:pt x="1259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82"/>
            <p:cNvSpPr/>
            <p:nvPr/>
          </p:nvSpPr>
          <p:spPr>
            <a:xfrm>
              <a:off x="3187911" y="4418111"/>
              <a:ext cx="136328" cy="94975"/>
            </a:xfrm>
            <a:custGeom>
              <a:avLst/>
              <a:gdLst/>
              <a:ahLst/>
              <a:cxnLst/>
              <a:rect l="l" t="t" r="r" b="b"/>
              <a:pathLst>
                <a:path w="5189" h="3615" extrusionOk="0">
                  <a:moveTo>
                    <a:pt x="2405" y="0"/>
                  </a:moveTo>
                  <a:cubicBezTo>
                    <a:pt x="1490" y="0"/>
                    <a:pt x="662" y="471"/>
                    <a:pt x="382" y="1160"/>
                  </a:cubicBezTo>
                  <a:cubicBezTo>
                    <a:pt x="0" y="2089"/>
                    <a:pt x="930" y="2699"/>
                    <a:pt x="2178" y="3206"/>
                  </a:cubicBezTo>
                  <a:cubicBezTo>
                    <a:pt x="2779" y="3449"/>
                    <a:pt x="3343" y="3614"/>
                    <a:pt x="3805" y="3614"/>
                  </a:cubicBezTo>
                  <a:cubicBezTo>
                    <a:pt x="4303" y="3614"/>
                    <a:pt x="4679" y="3422"/>
                    <a:pt x="4849" y="2928"/>
                  </a:cubicBezTo>
                  <a:cubicBezTo>
                    <a:pt x="5189" y="1950"/>
                    <a:pt x="4675" y="1236"/>
                    <a:pt x="4439" y="951"/>
                  </a:cubicBezTo>
                  <a:cubicBezTo>
                    <a:pt x="4162" y="619"/>
                    <a:pt x="3808" y="362"/>
                    <a:pt x="3406" y="195"/>
                  </a:cubicBezTo>
                  <a:cubicBezTo>
                    <a:pt x="3075" y="61"/>
                    <a:pt x="2734" y="0"/>
                    <a:pt x="2405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82"/>
            <p:cNvSpPr/>
            <p:nvPr/>
          </p:nvSpPr>
          <p:spPr>
            <a:xfrm>
              <a:off x="3294682" y="4365277"/>
              <a:ext cx="56171" cy="51336"/>
            </a:xfrm>
            <a:custGeom>
              <a:avLst/>
              <a:gdLst/>
              <a:ahLst/>
              <a:cxnLst/>
              <a:rect l="l" t="t" r="r" b="b"/>
              <a:pathLst>
                <a:path w="2138" h="1954" extrusionOk="0">
                  <a:moveTo>
                    <a:pt x="1305" y="1"/>
                  </a:moveTo>
                  <a:cubicBezTo>
                    <a:pt x="1067" y="1"/>
                    <a:pt x="815" y="108"/>
                    <a:pt x="604" y="334"/>
                  </a:cubicBezTo>
                  <a:cubicBezTo>
                    <a:pt x="216" y="750"/>
                    <a:pt x="1" y="1506"/>
                    <a:pt x="320" y="1818"/>
                  </a:cubicBezTo>
                  <a:cubicBezTo>
                    <a:pt x="418" y="1912"/>
                    <a:pt x="556" y="1953"/>
                    <a:pt x="710" y="1953"/>
                  </a:cubicBezTo>
                  <a:cubicBezTo>
                    <a:pt x="1056" y="1953"/>
                    <a:pt x="1487" y="1745"/>
                    <a:pt x="1756" y="1457"/>
                  </a:cubicBezTo>
                  <a:cubicBezTo>
                    <a:pt x="2137" y="1048"/>
                    <a:pt x="2137" y="514"/>
                    <a:pt x="1825" y="209"/>
                  </a:cubicBezTo>
                  <a:cubicBezTo>
                    <a:pt x="1682" y="72"/>
                    <a:pt x="1498" y="1"/>
                    <a:pt x="1305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82"/>
            <p:cNvSpPr/>
            <p:nvPr/>
          </p:nvSpPr>
          <p:spPr>
            <a:xfrm>
              <a:off x="3191011" y="4418111"/>
              <a:ext cx="80026" cy="70384"/>
            </a:xfrm>
            <a:custGeom>
              <a:avLst/>
              <a:gdLst/>
              <a:ahLst/>
              <a:cxnLst/>
              <a:rect l="l" t="t" r="r" b="b"/>
              <a:pathLst>
                <a:path w="3046" h="2679" extrusionOk="0">
                  <a:moveTo>
                    <a:pt x="2285" y="1"/>
                  </a:moveTo>
                  <a:cubicBezTo>
                    <a:pt x="1371" y="1"/>
                    <a:pt x="542" y="472"/>
                    <a:pt x="264" y="1153"/>
                  </a:cubicBezTo>
                  <a:cubicBezTo>
                    <a:pt x="0" y="1791"/>
                    <a:pt x="347" y="2276"/>
                    <a:pt x="992" y="2679"/>
                  </a:cubicBezTo>
                  <a:cubicBezTo>
                    <a:pt x="944" y="2436"/>
                    <a:pt x="957" y="2186"/>
                    <a:pt x="1041" y="1950"/>
                  </a:cubicBezTo>
                  <a:cubicBezTo>
                    <a:pt x="1311" y="1104"/>
                    <a:pt x="2123" y="369"/>
                    <a:pt x="3045" y="112"/>
                  </a:cubicBezTo>
                  <a:cubicBezTo>
                    <a:pt x="2792" y="36"/>
                    <a:pt x="2535" y="1"/>
                    <a:pt x="2285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82"/>
            <p:cNvSpPr/>
            <p:nvPr/>
          </p:nvSpPr>
          <p:spPr>
            <a:xfrm>
              <a:off x="3187175" y="4355977"/>
              <a:ext cx="33182" cy="49182"/>
            </a:xfrm>
            <a:custGeom>
              <a:avLst/>
              <a:gdLst/>
              <a:ahLst/>
              <a:cxnLst/>
              <a:rect l="l" t="t" r="r" b="b"/>
              <a:pathLst>
                <a:path w="1263" h="1872" extrusionOk="0">
                  <a:moveTo>
                    <a:pt x="666" y="1"/>
                  </a:moveTo>
                  <a:cubicBezTo>
                    <a:pt x="632" y="1"/>
                    <a:pt x="604" y="8"/>
                    <a:pt x="569" y="15"/>
                  </a:cubicBezTo>
                  <a:cubicBezTo>
                    <a:pt x="209" y="112"/>
                    <a:pt x="1" y="507"/>
                    <a:pt x="125" y="979"/>
                  </a:cubicBezTo>
                  <a:cubicBezTo>
                    <a:pt x="240" y="1411"/>
                    <a:pt x="628" y="1872"/>
                    <a:pt x="969" y="1872"/>
                  </a:cubicBezTo>
                  <a:cubicBezTo>
                    <a:pt x="1000" y="1872"/>
                    <a:pt x="1031" y="1868"/>
                    <a:pt x="1062" y="1860"/>
                  </a:cubicBezTo>
                  <a:cubicBezTo>
                    <a:pt x="1145" y="1832"/>
                    <a:pt x="1214" y="1784"/>
                    <a:pt x="1263" y="1721"/>
                  </a:cubicBezTo>
                  <a:cubicBezTo>
                    <a:pt x="992" y="1541"/>
                    <a:pt x="729" y="1139"/>
                    <a:pt x="632" y="750"/>
                  </a:cubicBezTo>
                  <a:cubicBezTo>
                    <a:pt x="555" y="507"/>
                    <a:pt x="569" y="237"/>
                    <a:pt x="666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82"/>
            <p:cNvSpPr/>
            <p:nvPr/>
          </p:nvSpPr>
          <p:spPr>
            <a:xfrm>
              <a:off x="3245316" y="4339740"/>
              <a:ext cx="28453" cy="57826"/>
            </a:xfrm>
            <a:custGeom>
              <a:avLst/>
              <a:gdLst/>
              <a:ahLst/>
              <a:cxnLst/>
              <a:rect l="l" t="t" r="r" b="b"/>
              <a:pathLst>
                <a:path w="1083" h="2201" extrusionOk="0">
                  <a:moveTo>
                    <a:pt x="810" y="1"/>
                  </a:moveTo>
                  <a:cubicBezTo>
                    <a:pt x="383" y="1"/>
                    <a:pt x="35" y="357"/>
                    <a:pt x="21" y="910"/>
                  </a:cubicBezTo>
                  <a:cubicBezTo>
                    <a:pt x="0" y="1472"/>
                    <a:pt x="347" y="2180"/>
                    <a:pt x="791" y="2200"/>
                  </a:cubicBezTo>
                  <a:cubicBezTo>
                    <a:pt x="805" y="2200"/>
                    <a:pt x="819" y="2194"/>
                    <a:pt x="833" y="2194"/>
                  </a:cubicBezTo>
                  <a:cubicBezTo>
                    <a:pt x="631" y="1819"/>
                    <a:pt x="541" y="1389"/>
                    <a:pt x="583" y="959"/>
                  </a:cubicBezTo>
                  <a:cubicBezTo>
                    <a:pt x="624" y="522"/>
                    <a:pt x="826" y="203"/>
                    <a:pt x="1082" y="57"/>
                  </a:cubicBezTo>
                  <a:cubicBezTo>
                    <a:pt x="1006" y="22"/>
                    <a:pt x="930" y="9"/>
                    <a:pt x="846" y="2"/>
                  </a:cubicBezTo>
                  <a:cubicBezTo>
                    <a:pt x="834" y="1"/>
                    <a:pt x="822" y="1"/>
                    <a:pt x="810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82"/>
            <p:cNvSpPr/>
            <p:nvPr/>
          </p:nvSpPr>
          <p:spPr>
            <a:xfrm>
              <a:off x="3296338" y="4365198"/>
              <a:ext cx="51047" cy="44033"/>
            </a:xfrm>
            <a:custGeom>
              <a:avLst/>
              <a:gdLst/>
              <a:ahLst/>
              <a:cxnLst/>
              <a:rect l="l" t="t" r="r" b="b"/>
              <a:pathLst>
                <a:path w="1943" h="1676" extrusionOk="0">
                  <a:moveTo>
                    <a:pt x="1244" y="1"/>
                  </a:moveTo>
                  <a:cubicBezTo>
                    <a:pt x="1006" y="1"/>
                    <a:pt x="752" y="110"/>
                    <a:pt x="541" y="337"/>
                  </a:cubicBezTo>
                  <a:cubicBezTo>
                    <a:pt x="201" y="697"/>
                    <a:pt x="0" y="1322"/>
                    <a:pt x="160" y="1675"/>
                  </a:cubicBezTo>
                  <a:cubicBezTo>
                    <a:pt x="306" y="1301"/>
                    <a:pt x="548" y="968"/>
                    <a:pt x="867" y="725"/>
                  </a:cubicBezTo>
                  <a:cubicBezTo>
                    <a:pt x="1123" y="533"/>
                    <a:pt x="1392" y="446"/>
                    <a:pt x="1644" y="446"/>
                  </a:cubicBezTo>
                  <a:cubicBezTo>
                    <a:pt x="1747" y="446"/>
                    <a:pt x="1847" y="461"/>
                    <a:pt x="1942" y="489"/>
                  </a:cubicBezTo>
                  <a:cubicBezTo>
                    <a:pt x="1901" y="385"/>
                    <a:pt x="1838" y="288"/>
                    <a:pt x="1762" y="212"/>
                  </a:cubicBezTo>
                  <a:cubicBezTo>
                    <a:pt x="1620" y="72"/>
                    <a:pt x="1437" y="1"/>
                    <a:pt x="1244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82"/>
            <p:cNvSpPr/>
            <p:nvPr/>
          </p:nvSpPr>
          <p:spPr>
            <a:xfrm>
              <a:off x="3333697" y="4419898"/>
              <a:ext cx="46844" cy="28138"/>
            </a:xfrm>
            <a:custGeom>
              <a:avLst/>
              <a:gdLst/>
              <a:ahLst/>
              <a:cxnLst/>
              <a:rect l="l" t="t" r="r" b="b"/>
              <a:pathLst>
                <a:path w="1783" h="1071" extrusionOk="0">
                  <a:moveTo>
                    <a:pt x="1114" y="0"/>
                  </a:moveTo>
                  <a:cubicBezTo>
                    <a:pt x="962" y="0"/>
                    <a:pt x="799" y="45"/>
                    <a:pt x="638" y="141"/>
                  </a:cubicBezTo>
                  <a:cubicBezTo>
                    <a:pt x="299" y="342"/>
                    <a:pt x="0" y="745"/>
                    <a:pt x="0" y="1071"/>
                  </a:cubicBezTo>
                  <a:cubicBezTo>
                    <a:pt x="236" y="821"/>
                    <a:pt x="548" y="648"/>
                    <a:pt x="881" y="564"/>
                  </a:cubicBezTo>
                  <a:cubicBezTo>
                    <a:pt x="974" y="539"/>
                    <a:pt x="1068" y="527"/>
                    <a:pt x="1162" y="527"/>
                  </a:cubicBezTo>
                  <a:cubicBezTo>
                    <a:pt x="1375" y="527"/>
                    <a:pt x="1584" y="592"/>
                    <a:pt x="1762" y="717"/>
                  </a:cubicBezTo>
                  <a:cubicBezTo>
                    <a:pt x="1783" y="578"/>
                    <a:pt x="1755" y="433"/>
                    <a:pt x="1686" y="315"/>
                  </a:cubicBezTo>
                  <a:cubicBezTo>
                    <a:pt x="1566" y="114"/>
                    <a:pt x="1355" y="0"/>
                    <a:pt x="1114" y="0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5" name="Google Shape;7315;p82"/>
          <p:cNvGrpSpPr/>
          <p:nvPr/>
        </p:nvGrpSpPr>
        <p:grpSpPr>
          <a:xfrm>
            <a:off x="6919276" y="2766990"/>
            <a:ext cx="274550" cy="354728"/>
            <a:chOff x="7606826" y="2419290"/>
            <a:chExt cx="274550" cy="354728"/>
          </a:xfrm>
        </p:grpSpPr>
        <p:sp>
          <p:nvSpPr>
            <p:cNvPr id="7316" name="Google Shape;7316;p82"/>
            <p:cNvSpPr/>
            <p:nvPr/>
          </p:nvSpPr>
          <p:spPr>
            <a:xfrm>
              <a:off x="7606826" y="2619370"/>
              <a:ext cx="274550" cy="154649"/>
            </a:xfrm>
            <a:custGeom>
              <a:avLst/>
              <a:gdLst/>
              <a:ahLst/>
              <a:cxnLst/>
              <a:rect l="l" t="t" r="r" b="b"/>
              <a:pathLst>
                <a:path w="10485" h="5906" extrusionOk="0">
                  <a:moveTo>
                    <a:pt x="3711" y="1"/>
                  </a:moveTo>
                  <a:lnTo>
                    <a:pt x="3711" y="1041"/>
                  </a:lnTo>
                  <a:cubicBezTo>
                    <a:pt x="3711" y="1336"/>
                    <a:pt x="3520" y="1584"/>
                    <a:pt x="3244" y="1670"/>
                  </a:cubicBezTo>
                  <a:lnTo>
                    <a:pt x="935" y="2348"/>
                  </a:lnTo>
                  <a:cubicBezTo>
                    <a:pt x="382" y="2510"/>
                    <a:pt x="0" y="3025"/>
                    <a:pt x="0" y="3607"/>
                  </a:cubicBezTo>
                  <a:lnTo>
                    <a:pt x="0" y="5248"/>
                  </a:lnTo>
                  <a:cubicBezTo>
                    <a:pt x="0" y="5610"/>
                    <a:pt x="286" y="5906"/>
                    <a:pt x="649" y="5906"/>
                  </a:cubicBezTo>
                  <a:lnTo>
                    <a:pt x="9826" y="5906"/>
                  </a:lnTo>
                  <a:cubicBezTo>
                    <a:pt x="10189" y="5906"/>
                    <a:pt x="10485" y="5610"/>
                    <a:pt x="10485" y="5248"/>
                  </a:cubicBezTo>
                  <a:lnTo>
                    <a:pt x="10485" y="3607"/>
                  </a:lnTo>
                  <a:cubicBezTo>
                    <a:pt x="10485" y="3025"/>
                    <a:pt x="10093" y="2510"/>
                    <a:pt x="9540" y="2348"/>
                  </a:cubicBezTo>
                  <a:lnTo>
                    <a:pt x="7241" y="1670"/>
                  </a:lnTo>
                  <a:cubicBezTo>
                    <a:pt x="6955" y="1584"/>
                    <a:pt x="6764" y="1336"/>
                    <a:pt x="6764" y="1041"/>
                  </a:cubicBezTo>
                  <a:lnTo>
                    <a:pt x="676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82"/>
            <p:cNvSpPr/>
            <p:nvPr/>
          </p:nvSpPr>
          <p:spPr>
            <a:xfrm>
              <a:off x="7606826" y="2667576"/>
              <a:ext cx="274550" cy="106442"/>
            </a:xfrm>
            <a:custGeom>
              <a:avLst/>
              <a:gdLst/>
              <a:ahLst/>
              <a:cxnLst/>
              <a:rect l="l" t="t" r="r" b="b"/>
              <a:pathLst>
                <a:path w="10485" h="4065" extrusionOk="0">
                  <a:moveTo>
                    <a:pt x="2671" y="1"/>
                  </a:moveTo>
                  <a:lnTo>
                    <a:pt x="935" y="507"/>
                  </a:lnTo>
                  <a:cubicBezTo>
                    <a:pt x="382" y="669"/>
                    <a:pt x="0" y="1184"/>
                    <a:pt x="0" y="1766"/>
                  </a:cubicBezTo>
                  <a:lnTo>
                    <a:pt x="0" y="3407"/>
                  </a:lnTo>
                  <a:cubicBezTo>
                    <a:pt x="0" y="3769"/>
                    <a:pt x="286" y="4065"/>
                    <a:pt x="649" y="4065"/>
                  </a:cubicBezTo>
                  <a:lnTo>
                    <a:pt x="9826" y="4065"/>
                  </a:lnTo>
                  <a:cubicBezTo>
                    <a:pt x="10189" y="4065"/>
                    <a:pt x="10485" y="3769"/>
                    <a:pt x="10485" y="3407"/>
                  </a:cubicBezTo>
                  <a:lnTo>
                    <a:pt x="10485" y="1766"/>
                  </a:lnTo>
                  <a:cubicBezTo>
                    <a:pt x="10485" y="1184"/>
                    <a:pt x="10093" y="669"/>
                    <a:pt x="9540" y="507"/>
                  </a:cubicBezTo>
                  <a:lnTo>
                    <a:pt x="7804" y="1"/>
                  </a:lnTo>
                  <a:cubicBezTo>
                    <a:pt x="7556" y="1213"/>
                    <a:pt x="6478" y="2090"/>
                    <a:pt x="5238" y="2090"/>
                  </a:cubicBezTo>
                  <a:cubicBezTo>
                    <a:pt x="3997" y="2090"/>
                    <a:pt x="2919" y="1213"/>
                    <a:pt x="267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82"/>
            <p:cNvSpPr/>
            <p:nvPr/>
          </p:nvSpPr>
          <p:spPr>
            <a:xfrm>
              <a:off x="7703998" y="2619370"/>
              <a:ext cx="79943" cy="22886"/>
            </a:xfrm>
            <a:custGeom>
              <a:avLst/>
              <a:gdLst/>
              <a:ahLst/>
              <a:cxnLst/>
              <a:rect l="l" t="t" r="r" b="b"/>
              <a:pathLst>
                <a:path w="3053" h="874" extrusionOk="0">
                  <a:moveTo>
                    <a:pt x="0" y="1"/>
                  </a:moveTo>
                  <a:lnTo>
                    <a:pt x="0" y="487"/>
                  </a:lnTo>
                  <a:cubicBezTo>
                    <a:pt x="477" y="745"/>
                    <a:pt x="1002" y="874"/>
                    <a:pt x="1527" y="874"/>
                  </a:cubicBezTo>
                  <a:cubicBezTo>
                    <a:pt x="2051" y="874"/>
                    <a:pt x="2576" y="745"/>
                    <a:pt x="3053" y="487"/>
                  </a:cubicBezTo>
                  <a:lnTo>
                    <a:pt x="30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82"/>
            <p:cNvSpPr/>
            <p:nvPr/>
          </p:nvSpPr>
          <p:spPr>
            <a:xfrm>
              <a:off x="7647543" y="2470744"/>
              <a:ext cx="192617" cy="160147"/>
            </a:xfrm>
            <a:custGeom>
              <a:avLst/>
              <a:gdLst/>
              <a:ahLst/>
              <a:cxnLst/>
              <a:rect l="l" t="t" r="r" b="b"/>
              <a:pathLst>
                <a:path w="7356" h="6116" extrusionOk="0">
                  <a:moveTo>
                    <a:pt x="840" y="1"/>
                  </a:moveTo>
                  <a:lnTo>
                    <a:pt x="840" y="2405"/>
                  </a:lnTo>
                  <a:lnTo>
                    <a:pt x="735" y="2405"/>
                  </a:lnTo>
                  <a:cubicBezTo>
                    <a:pt x="0" y="2405"/>
                    <a:pt x="0" y="3492"/>
                    <a:pt x="735" y="3492"/>
                  </a:cubicBezTo>
                  <a:lnTo>
                    <a:pt x="849" y="3492"/>
                  </a:lnTo>
                  <a:cubicBezTo>
                    <a:pt x="964" y="4971"/>
                    <a:pt x="2194" y="6116"/>
                    <a:pt x="3683" y="6116"/>
                  </a:cubicBezTo>
                  <a:cubicBezTo>
                    <a:pt x="5161" y="6116"/>
                    <a:pt x="6392" y="4971"/>
                    <a:pt x="6506" y="3492"/>
                  </a:cubicBezTo>
                  <a:lnTo>
                    <a:pt x="6630" y="3492"/>
                  </a:lnTo>
                  <a:cubicBezTo>
                    <a:pt x="7355" y="3492"/>
                    <a:pt x="7355" y="2405"/>
                    <a:pt x="6630" y="2405"/>
                  </a:cubicBezTo>
                  <a:lnTo>
                    <a:pt x="6525" y="240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82"/>
            <p:cNvSpPr/>
            <p:nvPr/>
          </p:nvSpPr>
          <p:spPr>
            <a:xfrm>
              <a:off x="7651785" y="2470744"/>
              <a:ext cx="166379" cy="160121"/>
            </a:xfrm>
            <a:custGeom>
              <a:avLst/>
              <a:gdLst/>
              <a:ahLst/>
              <a:cxnLst/>
              <a:rect l="l" t="t" r="r" b="b"/>
              <a:pathLst>
                <a:path w="6354" h="6115" extrusionOk="0">
                  <a:moveTo>
                    <a:pt x="678" y="1"/>
                  </a:moveTo>
                  <a:lnTo>
                    <a:pt x="678" y="2405"/>
                  </a:lnTo>
                  <a:lnTo>
                    <a:pt x="601" y="2405"/>
                  </a:lnTo>
                  <a:cubicBezTo>
                    <a:pt x="595" y="2404"/>
                    <a:pt x="589" y="2404"/>
                    <a:pt x="583" y="2404"/>
                  </a:cubicBezTo>
                  <a:cubicBezTo>
                    <a:pt x="304" y="2404"/>
                    <a:pt x="66" y="2611"/>
                    <a:pt x="29" y="2891"/>
                  </a:cubicBezTo>
                  <a:cubicBezTo>
                    <a:pt x="0" y="3215"/>
                    <a:pt x="248" y="3492"/>
                    <a:pt x="573" y="3492"/>
                  </a:cubicBezTo>
                  <a:lnTo>
                    <a:pt x="687" y="3492"/>
                  </a:lnTo>
                  <a:cubicBezTo>
                    <a:pt x="800" y="4995"/>
                    <a:pt x="2046" y="6115"/>
                    <a:pt x="3499" y="6115"/>
                  </a:cubicBezTo>
                  <a:cubicBezTo>
                    <a:pt x="3650" y="6115"/>
                    <a:pt x="3804" y="6103"/>
                    <a:pt x="3959" y="6077"/>
                  </a:cubicBezTo>
                  <a:cubicBezTo>
                    <a:pt x="2576" y="5868"/>
                    <a:pt x="1555" y="4675"/>
                    <a:pt x="1555" y="3282"/>
                  </a:cubicBezTo>
                  <a:lnTo>
                    <a:pt x="1555" y="1527"/>
                  </a:lnTo>
                  <a:cubicBezTo>
                    <a:pt x="1555" y="1050"/>
                    <a:pt x="1946" y="659"/>
                    <a:pt x="2433" y="659"/>
                  </a:cubicBezTo>
                  <a:lnTo>
                    <a:pt x="3740" y="659"/>
                  </a:lnTo>
                  <a:cubicBezTo>
                    <a:pt x="3932" y="802"/>
                    <a:pt x="4163" y="875"/>
                    <a:pt x="4392" y="875"/>
                  </a:cubicBezTo>
                  <a:cubicBezTo>
                    <a:pt x="4562" y="875"/>
                    <a:pt x="4731" y="835"/>
                    <a:pt x="4885" y="754"/>
                  </a:cubicBezTo>
                  <a:cubicBezTo>
                    <a:pt x="5184" y="972"/>
                    <a:pt x="5547" y="1088"/>
                    <a:pt x="5914" y="1088"/>
                  </a:cubicBezTo>
                  <a:cubicBezTo>
                    <a:pt x="6061" y="1088"/>
                    <a:pt x="6209" y="1069"/>
                    <a:pt x="6354" y="1031"/>
                  </a:cubicBezTo>
                  <a:lnTo>
                    <a:pt x="635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82"/>
            <p:cNvSpPr/>
            <p:nvPr/>
          </p:nvSpPr>
          <p:spPr>
            <a:xfrm>
              <a:off x="7654770" y="2419290"/>
              <a:ext cx="174156" cy="114428"/>
            </a:xfrm>
            <a:custGeom>
              <a:avLst/>
              <a:gdLst/>
              <a:ahLst/>
              <a:cxnLst/>
              <a:rect l="l" t="t" r="r" b="b"/>
              <a:pathLst>
                <a:path w="6651" h="4370" extrusionOk="0">
                  <a:moveTo>
                    <a:pt x="1842" y="0"/>
                  </a:moveTo>
                  <a:cubicBezTo>
                    <a:pt x="812" y="0"/>
                    <a:pt x="1" y="897"/>
                    <a:pt x="106" y="1918"/>
                  </a:cubicBezTo>
                  <a:lnTo>
                    <a:pt x="344" y="4370"/>
                  </a:lnTo>
                  <a:lnTo>
                    <a:pt x="564" y="4370"/>
                  </a:lnTo>
                  <a:cubicBezTo>
                    <a:pt x="812" y="4370"/>
                    <a:pt x="1003" y="4169"/>
                    <a:pt x="1003" y="3931"/>
                  </a:cubicBezTo>
                  <a:lnTo>
                    <a:pt x="1003" y="2967"/>
                  </a:lnTo>
                  <a:cubicBezTo>
                    <a:pt x="1003" y="2481"/>
                    <a:pt x="1394" y="2090"/>
                    <a:pt x="1880" y="2090"/>
                  </a:cubicBezTo>
                  <a:lnTo>
                    <a:pt x="5811" y="2090"/>
                  </a:lnTo>
                  <a:lnTo>
                    <a:pt x="5811" y="3931"/>
                  </a:lnTo>
                  <a:cubicBezTo>
                    <a:pt x="5811" y="4169"/>
                    <a:pt x="6011" y="4370"/>
                    <a:pt x="6249" y="4370"/>
                  </a:cubicBezTo>
                  <a:lnTo>
                    <a:pt x="6469" y="4370"/>
                  </a:lnTo>
                  <a:lnTo>
                    <a:pt x="6650" y="2004"/>
                  </a:lnTo>
                  <a:lnTo>
                    <a:pt x="6631" y="2004"/>
                  </a:lnTo>
                  <a:lnTo>
                    <a:pt x="5811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82"/>
            <p:cNvSpPr/>
            <p:nvPr/>
          </p:nvSpPr>
          <p:spPr>
            <a:xfrm>
              <a:off x="7654770" y="2419290"/>
              <a:ext cx="71983" cy="114428"/>
            </a:xfrm>
            <a:custGeom>
              <a:avLst/>
              <a:gdLst/>
              <a:ahLst/>
              <a:cxnLst/>
              <a:rect l="l" t="t" r="r" b="b"/>
              <a:pathLst>
                <a:path w="2749" h="4370" extrusionOk="0">
                  <a:moveTo>
                    <a:pt x="1842" y="0"/>
                  </a:moveTo>
                  <a:cubicBezTo>
                    <a:pt x="812" y="0"/>
                    <a:pt x="1" y="888"/>
                    <a:pt x="106" y="1918"/>
                  </a:cubicBezTo>
                  <a:lnTo>
                    <a:pt x="344" y="4370"/>
                  </a:lnTo>
                  <a:lnTo>
                    <a:pt x="564" y="4370"/>
                  </a:lnTo>
                  <a:cubicBezTo>
                    <a:pt x="812" y="4370"/>
                    <a:pt x="1003" y="4169"/>
                    <a:pt x="1003" y="3931"/>
                  </a:cubicBezTo>
                  <a:lnTo>
                    <a:pt x="1003" y="1756"/>
                  </a:lnTo>
                  <a:cubicBezTo>
                    <a:pt x="1003" y="783"/>
                    <a:pt x="1785" y="0"/>
                    <a:pt x="274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82"/>
            <p:cNvSpPr/>
            <p:nvPr/>
          </p:nvSpPr>
          <p:spPr>
            <a:xfrm>
              <a:off x="7703998" y="2533640"/>
              <a:ext cx="11495" cy="17308"/>
            </a:xfrm>
            <a:custGeom>
              <a:avLst/>
              <a:gdLst/>
              <a:ahLst/>
              <a:cxnLst/>
              <a:rect l="l" t="t" r="r" b="b"/>
              <a:pathLst>
                <a:path w="439" h="661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6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82"/>
            <p:cNvSpPr/>
            <p:nvPr/>
          </p:nvSpPr>
          <p:spPr>
            <a:xfrm>
              <a:off x="7772681" y="2533640"/>
              <a:ext cx="11260" cy="17308"/>
            </a:xfrm>
            <a:custGeom>
              <a:avLst/>
              <a:gdLst/>
              <a:ahLst/>
              <a:cxnLst/>
              <a:rect l="l" t="t" r="r" b="b"/>
              <a:pathLst>
                <a:path w="430" h="661" extrusionOk="0">
                  <a:moveTo>
                    <a:pt x="215" y="0"/>
                  </a:moveTo>
                  <a:cubicBezTo>
                    <a:pt x="108" y="0"/>
                    <a:pt x="1" y="74"/>
                    <a:pt x="1" y="222"/>
                  </a:cubicBezTo>
                  <a:lnTo>
                    <a:pt x="1" y="441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61"/>
                    <a:pt x="430" y="556"/>
                    <a:pt x="430" y="441"/>
                  </a:cubicBezTo>
                  <a:lnTo>
                    <a:pt x="430" y="222"/>
                  </a:lnTo>
                  <a:cubicBezTo>
                    <a:pt x="430" y="74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82"/>
            <p:cNvSpPr/>
            <p:nvPr/>
          </p:nvSpPr>
          <p:spPr>
            <a:xfrm>
              <a:off x="7718714" y="2573598"/>
              <a:ext cx="50720" cy="17334"/>
            </a:xfrm>
            <a:custGeom>
              <a:avLst/>
              <a:gdLst/>
              <a:ahLst/>
              <a:cxnLst/>
              <a:rect l="l" t="t" r="r" b="b"/>
              <a:pathLst>
                <a:path w="1937" h="662" extrusionOk="0">
                  <a:moveTo>
                    <a:pt x="314" y="0"/>
                  </a:moveTo>
                  <a:cubicBezTo>
                    <a:pt x="144" y="0"/>
                    <a:pt x="0" y="221"/>
                    <a:pt x="154" y="375"/>
                  </a:cubicBezTo>
                  <a:cubicBezTo>
                    <a:pt x="372" y="566"/>
                    <a:pt x="643" y="662"/>
                    <a:pt x="924" y="662"/>
                  </a:cubicBezTo>
                  <a:cubicBezTo>
                    <a:pt x="938" y="662"/>
                    <a:pt x="951" y="662"/>
                    <a:pt x="965" y="661"/>
                  </a:cubicBezTo>
                  <a:cubicBezTo>
                    <a:pt x="978" y="662"/>
                    <a:pt x="991" y="662"/>
                    <a:pt x="1005" y="662"/>
                  </a:cubicBezTo>
                  <a:cubicBezTo>
                    <a:pt x="1286" y="662"/>
                    <a:pt x="1557" y="566"/>
                    <a:pt x="1775" y="375"/>
                  </a:cubicBezTo>
                  <a:cubicBezTo>
                    <a:pt x="1936" y="221"/>
                    <a:pt x="1789" y="0"/>
                    <a:pt x="1621" y="0"/>
                  </a:cubicBezTo>
                  <a:cubicBezTo>
                    <a:pt x="1570" y="0"/>
                    <a:pt x="1517" y="21"/>
                    <a:pt x="1470" y="70"/>
                  </a:cubicBezTo>
                  <a:cubicBezTo>
                    <a:pt x="1318" y="170"/>
                    <a:pt x="1141" y="220"/>
                    <a:pt x="966" y="220"/>
                  </a:cubicBezTo>
                  <a:cubicBezTo>
                    <a:pt x="790" y="220"/>
                    <a:pt x="616" y="170"/>
                    <a:pt x="469" y="70"/>
                  </a:cubicBezTo>
                  <a:cubicBezTo>
                    <a:pt x="420" y="21"/>
                    <a:pt x="365" y="0"/>
                    <a:pt x="314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82"/>
            <p:cNvSpPr/>
            <p:nvPr/>
          </p:nvSpPr>
          <p:spPr>
            <a:xfrm>
              <a:off x="7696483" y="2516463"/>
              <a:ext cx="26525" cy="11521"/>
            </a:xfrm>
            <a:custGeom>
              <a:avLst/>
              <a:gdLst/>
              <a:ahLst/>
              <a:cxnLst/>
              <a:rect l="l" t="t" r="r" b="b"/>
              <a:pathLst>
                <a:path w="1013" h="440" extrusionOk="0">
                  <a:moveTo>
                    <a:pt x="287" y="0"/>
                  </a:moveTo>
                  <a:cubicBezTo>
                    <a:pt x="1" y="0"/>
                    <a:pt x="1" y="439"/>
                    <a:pt x="287" y="439"/>
                  </a:cubicBezTo>
                  <a:lnTo>
                    <a:pt x="726" y="439"/>
                  </a:lnTo>
                  <a:cubicBezTo>
                    <a:pt x="1012" y="439"/>
                    <a:pt x="1012" y="0"/>
                    <a:pt x="72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82"/>
            <p:cNvSpPr/>
            <p:nvPr/>
          </p:nvSpPr>
          <p:spPr>
            <a:xfrm>
              <a:off x="7764931" y="2516463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7" y="0"/>
                  </a:moveTo>
                  <a:cubicBezTo>
                    <a:pt x="1" y="0"/>
                    <a:pt x="1" y="439"/>
                    <a:pt x="297" y="439"/>
                  </a:cubicBezTo>
                  <a:lnTo>
                    <a:pt x="726" y="439"/>
                  </a:lnTo>
                  <a:cubicBezTo>
                    <a:pt x="1022" y="439"/>
                    <a:pt x="1022" y="0"/>
                    <a:pt x="72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82"/>
            <p:cNvSpPr/>
            <p:nvPr/>
          </p:nvSpPr>
          <p:spPr>
            <a:xfrm>
              <a:off x="7772681" y="2419290"/>
              <a:ext cx="68474" cy="68709"/>
            </a:xfrm>
            <a:custGeom>
              <a:avLst/>
              <a:gdLst/>
              <a:ahLst/>
              <a:cxnLst/>
              <a:rect l="l" t="t" r="r" b="b"/>
              <a:pathLst>
                <a:path w="2615" h="2624" extrusionOk="0">
                  <a:moveTo>
                    <a:pt x="1308" y="0"/>
                  </a:moveTo>
                  <a:cubicBezTo>
                    <a:pt x="583" y="0"/>
                    <a:pt x="1" y="582"/>
                    <a:pt x="1" y="1307"/>
                  </a:cubicBezTo>
                  <a:cubicBezTo>
                    <a:pt x="1" y="2032"/>
                    <a:pt x="583" y="2624"/>
                    <a:pt x="1308" y="2624"/>
                  </a:cubicBezTo>
                  <a:cubicBezTo>
                    <a:pt x="2033" y="2624"/>
                    <a:pt x="2615" y="2032"/>
                    <a:pt x="2615" y="1307"/>
                  </a:cubicBezTo>
                  <a:cubicBezTo>
                    <a:pt x="2615" y="582"/>
                    <a:pt x="2033" y="0"/>
                    <a:pt x="1308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82"/>
            <p:cNvSpPr/>
            <p:nvPr/>
          </p:nvSpPr>
          <p:spPr>
            <a:xfrm>
              <a:off x="7749717" y="2447753"/>
              <a:ext cx="34224" cy="34512"/>
            </a:xfrm>
            <a:custGeom>
              <a:avLst/>
              <a:gdLst/>
              <a:ahLst/>
              <a:cxnLst/>
              <a:rect l="l" t="t" r="r" b="b"/>
              <a:pathLst>
                <a:path w="1307" h="1318" extrusionOk="0">
                  <a:moveTo>
                    <a:pt x="658" y="1"/>
                  </a:moveTo>
                  <a:cubicBezTo>
                    <a:pt x="296" y="1"/>
                    <a:pt x="0" y="297"/>
                    <a:pt x="0" y="659"/>
                  </a:cubicBezTo>
                  <a:cubicBezTo>
                    <a:pt x="0" y="1022"/>
                    <a:pt x="296" y="1317"/>
                    <a:pt x="658" y="1317"/>
                  </a:cubicBezTo>
                  <a:cubicBezTo>
                    <a:pt x="1021" y="1317"/>
                    <a:pt x="1307" y="1022"/>
                    <a:pt x="1307" y="659"/>
                  </a:cubicBezTo>
                  <a:cubicBezTo>
                    <a:pt x="1307" y="297"/>
                    <a:pt x="1021" y="1"/>
                    <a:pt x="658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82"/>
            <p:cNvSpPr/>
            <p:nvPr/>
          </p:nvSpPr>
          <p:spPr>
            <a:xfrm>
              <a:off x="7654770" y="2667576"/>
              <a:ext cx="178398" cy="77717"/>
            </a:xfrm>
            <a:custGeom>
              <a:avLst/>
              <a:gdLst/>
              <a:ahLst/>
              <a:cxnLst/>
              <a:rect l="l" t="t" r="r" b="b"/>
              <a:pathLst>
                <a:path w="6813" h="2968" extrusionOk="0">
                  <a:moveTo>
                    <a:pt x="840" y="1"/>
                  </a:moveTo>
                  <a:lnTo>
                    <a:pt x="1" y="249"/>
                  </a:lnTo>
                  <a:cubicBezTo>
                    <a:pt x="363" y="1833"/>
                    <a:pt x="1775" y="2968"/>
                    <a:pt x="3407" y="2968"/>
                  </a:cubicBezTo>
                  <a:cubicBezTo>
                    <a:pt x="5038" y="2968"/>
                    <a:pt x="6459" y="1833"/>
                    <a:pt x="6812" y="249"/>
                  </a:cubicBezTo>
                  <a:lnTo>
                    <a:pt x="5982" y="1"/>
                  </a:lnTo>
                  <a:cubicBezTo>
                    <a:pt x="5725" y="1213"/>
                    <a:pt x="4656" y="2090"/>
                    <a:pt x="3416" y="2090"/>
                  </a:cubicBezTo>
                  <a:cubicBezTo>
                    <a:pt x="2166" y="2090"/>
                    <a:pt x="1098" y="1213"/>
                    <a:pt x="840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1" name="Google Shape;7331;p82"/>
          <p:cNvGrpSpPr/>
          <p:nvPr/>
        </p:nvGrpSpPr>
        <p:grpSpPr>
          <a:xfrm>
            <a:off x="7550168" y="2777003"/>
            <a:ext cx="263316" cy="354728"/>
            <a:chOff x="8062968" y="2419290"/>
            <a:chExt cx="263316" cy="354728"/>
          </a:xfrm>
        </p:grpSpPr>
        <p:sp>
          <p:nvSpPr>
            <p:cNvPr id="7332" name="Google Shape;7332;p82"/>
            <p:cNvSpPr/>
            <p:nvPr/>
          </p:nvSpPr>
          <p:spPr>
            <a:xfrm>
              <a:off x="8080198" y="2436520"/>
              <a:ext cx="97434" cy="257320"/>
            </a:xfrm>
            <a:custGeom>
              <a:avLst/>
              <a:gdLst/>
              <a:ahLst/>
              <a:cxnLst/>
              <a:rect l="l" t="t" r="r" b="b"/>
              <a:pathLst>
                <a:path w="3721" h="9827" extrusionOk="0">
                  <a:moveTo>
                    <a:pt x="2404" y="1"/>
                  </a:moveTo>
                  <a:cubicBezTo>
                    <a:pt x="878" y="869"/>
                    <a:pt x="0" y="2338"/>
                    <a:pt x="0" y="3988"/>
                  </a:cubicBezTo>
                  <a:cubicBezTo>
                    <a:pt x="0" y="6946"/>
                    <a:pt x="1527" y="9827"/>
                    <a:pt x="1527" y="9827"/>
                  </a:cubicBezTo>
                  <a:lnTo>
                    <a:pt x="3721" y="9827"/>
                  </a:lnTo>
                  <a:lnTo>
                    <a:pt x="3721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82"/>
            <p:cNvSpPr/>
            <p:nvPr/>
          </p:nvSpPr>
          <p:spPr>
            <a:xfrm>
              <a:off x="8131652" y="2419290"/>
              <a:ext cx="183138" cy="268815"/>
            </a:xfrm>
            <a:custGeom>
              <a:avLst/>
              <a:gdLst/>
              <a:ahLst/>
              <a:cxnLst/>
              <a:rect l="l" t="t" r="r" b="b"/>
              <a:pathLst>
                <a:path w="6994" h="10266" extrusionOk="0">
                  <a:moveTo>
                    <a:pt x="1966" y="0"/>
                  </a:moveTo>
                  <a:cubicBezTo>
                    <a:pt x="878" y="0"/>
                    <a:pt x="1" y="687"/>
                    <a:pt x="1" y="1527"/>
                  </a:cubicBezTo>
                  <a:cubicBezTo>
                    <a:pt x="1" y="2013"/>
                    <a:pt x="392" y="2404"/>
                    <a:pt x="878" y="2404"/>
                  </a:cubicBezTo>
                  <a:lnTo>
                    <a:pt x="1756" y="2404"/>
                  </a:lnTo>
                  <a:lnTo>
                    <a:pt x="1756" y="10265"/>
                  </a:lnTo>
                  <a:lnTo>
                    <a:pt x="5248" y="10265"/>
                  </a:lnTo>
                  <a:cubicBezTo>
                    <a:pt x="5248" y="10265"/>
                    <a:pt x="6993" y="7432"/>
                    <a:pt x="6993" y="4589"/>
                  </a:cubicBezTo>
                  <a:cubicBezTo>
                    <a:pt x="6993" y="2051"/>
                    <a:pt x="4942" y="0"/>
                    <a:pt x="2405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82"/>
            <p:cNvSpPr/>
            <p:nvPr/>
          </p:nvSpPr>
          <p:spPr>
            <a:xfrm>
              <a:off x="8103188" y="2562182"/>
              <a:ext cx="22755" cy="45928"/>
            </a:xfrm>
            <a:custGeom>
              <a:avLst/>
              <a:gdLst/>
              <a:ahLst/>
              <a:cxnLst/>
              <a:rect l="l" t="t" r="r" b="b"/>
              <a:pathLst>
                <a:path w="869" h="1754" extrusionOk="0">
                  <a:moveTo>
                    <a:pt x="429" y="0"/>
                  </a:moveTo>
                  <a:cubicBezTo>
                    <a:pt x="429" y="0"/>
                    <a:pt x="0" y="878"/>
                    <a:pt x="0" y="1317"/>
                  </a:cubicBezTo>
                  <a:cubicBezTo>
                    <a:pt x="0" y="1608"/>
                    <a:pt x="217" y="1753"/>
                    <a:pt x="434" y="1753"/>
                  </a:cubicBezTo>
                  <a:cubicBezTo>
                    <a:pt x="651" y="1753"/>
                    <a:pt x="868" y="1608"/>
                    <a:pt x="868" y="1317"/>
                  </a:cubicBezTo>
                  <a:cubicBezTo>
                    <a:pt x="868" y="878"/>
                    <a:pt x="429" y="0"/>
                    <a:pt x="42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82"/>
            <p:cNvSpPr/>
            <p:nvPr/>
          </p:nvSpPr>
          <p:spPr>
            <a:xfrm>
              <a:off x="8103188" y="2562182"/>
              <a:ext cx="11495" cy="45981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555"/>
                    <a:pt x="191" y="1755"/>
                    <a:pt x="439" y="1755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82"/>
            <p:cNvSpPr/>
            <p:nvPr/>
          </p:nvSpPr>
          <p:spPr>
            <a:xfrm>
              <a:off x="8263310" y="2562182"/>
              <a:ext cx="22755" cy="45928"/>
            </a:xfrm>
            <a:custGeom>
              <a:avLst/>
              <a:gdLst/>
              <a:ahLst/>
              <a:cxnLst/>
              <a:rect l="l" t="t" r="r" b="b"/>
              <a:pathLst>
                <a:path w="869" h="1754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608"/>
                    <a:pt x="217" y="1753"/>
                    <a:pt x="434" y="1753"/>
                  </a:cubicBezTo>
                  <a:cubicBezTo>
                    <a:pt x="651" y="1753"/>
                    <a:pt x="868" y="1608"/>
                    <a:pt x="868" y="1317"/>
                  </a:cubicBezTo>
                  <a:cubicBezTo>
                    <a:pt x="868" y="878"/>
                    <a:pt x="439" y="0"/>
                    <a:pt x="43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82"/>
            <p:cNvSpPr/>
            <p:nvPr/>
          </p:nvSpPr>
          <p:spPr>
            <a:xfrm>
              <a:off x="8263310" y="2562182"/>
              <a:ext cx="11495" cy="45981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555"/>
                    <a:pt x="191" y="1755"/>
                    <a:pt x="439" y="1755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82"/>
            <p:cNvSpPr/>
            <p:nvPr/>
          </p:nvSpPr>
          <p:spPr>
            <a:xfrm>
              <a:off x="8062968" y="2625131"/>
              <a:ext cx="263316" cy="148888"/>
            </a:xfrm>
            <a:custGeom>
              <a:avLst/>
              <a:gdLst/>
              <a:ahLst/>
              <a:cxnLst/>
              <a:rect l="l" t="t" r="r" b="b"/>
              <a:pathLst>
                <a:path w="10056" h="5686" extrusionOk="0">
                  <a:moveTo>
                    <a:pt x="3711" y="0"/>
                  </a:moveTo>
                  <a:lnTo>
                    <a:pt x="3711" y="1135"/>
                  </a:lnTo>
                  <a:cubicBezTo>
                    <a:pt x="3711" y="1498"/>
                    <a:pt x="3482" y="1832"/>
                    <a:pt x="3129" y="1956"/>
                  </a:cubicBezTo>
                  <a:lnTo>
                    <a:pt x="878" y="2748"/>
                  </a:lnTo>
                  <a:cubicBezTo>
                    <a:pt x="353" y="2938"/>
                    <a:pt x="0" y="3435"/>
                    <a:pt x="0" y="3988"/>
                  </a:cubicBezTo>
                  <a:lnTo>
                    <a:pt x="0" y="5028"/>
                  </a:lnTo>
                  <a:cubicBezTo>
                    <a:pt x="0" y="5390"/>
                    <a:pt x="296" y="5686"/>
                    <a:pt x="658" y="5686"/>
                  </a:cubicBezTo>
                  <a:lnTo>
                    <a:pt x="9397" y="5686"/>
                  </a:lnTo>
                  <a:cubicBezTo>
                    <a:pt x="9759" y="5686"/>
                    <a:pt x="10055" y="5390"/>
                    <a:pt x="10055" y="5028"/>
                  </a:cubicBezTo>
                  <a:lnTo>
                    <a:pt x="10055" y="3988"/>
                  </a:lnTo>
                  <a:cubicBezTo>
                    <a:pt x="10046" y="3435"/>
                    <a:pt x="9702" y="2938"/>
                    <a:pt x="9178" y="2748"/>
                  </a:cubicBezTo>
                  <a:lnTo>
                    <a:pt x="6917" y="1956"/>
                  </a:lnTo>
                  <a:cubicBezTo>
                    <a:pt x="6573" y="1832"/>
                    <a:pt x="6335" y="1498"/>
                    <a:pt x="6335" y="1135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82"/>
            <p:cNvSpPr/>
            <p:nvPr/>
          </p:nvSpPr>
          <p:spPr>
            <a:xfrm>
              <a:off x="8160376" y="2625131"/>
              <a:ext cx="68736" cy="22990"/>
            </a:xfrm>
            <a:custGeom>
              <a:avLst/>
              <a:gdLst/>
              <a:ahLst/>
              <a:cxnLst/>
              <a:rect l="l" t="t" r="r" b="b"/>
              <a:pathLst>
                <a:path w="2625" h="878" extrusionOk="0">
                  <a:moveTo>
                    <a:pt x="1" y="0"/>
                  </a:moveTo>
                  <a:lnTo>
                    <a:pt x="1" y="601"/>
                  </a:lnTo>
                  <a:cubicBezTo>
                    <a:pt x="411" y="782"/>
                    <a:pt x="859" y="878"/>
                    <a:pt x="1308" y="878"/>
                  </a:cubicBezTo>
                  <a:cubicBezTo>
                    <a:pt x="1756" y="878"/>
                    <a:pt x="2204" y="782"/>
                    <a:pt x="2624" y="60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82"/>
            <p:cNvSpPr/>
            <p:nvPr/>
          </p:nvSpPr>
          <p:spPr>
            <a:xfrm>
              <a:off x="8098187" y="2482239"/>
              <a:ext cx="192617" cy="154387"/>
            </a:xfrm>
            <a:custGeom>
              <a:avLst/>
              <a:gdLst/>
              <a:ahLst/>
              <a:cxnLst/>
              <a:rect l="l" t="t" r="r" b="b"/>
              <a:pathLst>
                <a:path w="7356" h="5896" extrusionOk="0">
                  <a:moveTo>
                    <a:pt x="2156" y="0"/>
                  </a:moveTo>
                  <a:cubicBezTo>
                    <a:pt x="1431" y="0"/>
                    <a:pt x="840" y="582"/>
                    <a:pt x="840" y="1307"/>
                  </a:cubicBezTo>
                  <a:lnTo>
                    <a:pt x="840" y="2185"/>
                  </a:lnTo>
                  <a:lnTo>
                    <a:pt x="735" y="2185"/>
                  </a:lnTo>
                  <a:cubicBezTo>
                    <a:pt x="0" y="2185"/>
                    <a:pt x="0" y="3273"/>
                    <a:pt x="735" y="3273"/>
                  </a:cubicBezTo>
                  <a:lnTo>
                    <a:pt x="849" y="3273"/>
                  </a:lnTo>
                  <a:cubicBezTo>
                    <a:pt x="964" y="4751"/>
                    <a:pt x="2194" y="5896"/>
                    <a:pt x="3683" y="5896"/>
                  </a:cubicBezTo>
                  <a:cubicBezTo>
                    <a:pt x="5161" y="5896"/>
                    <a:pt x="6392" y="4751"/>
                    <a:pt x="6506" y="3273"/>
                  </a:cubicBezTo>
                  <a:lnTo>
                    <a:pt x="6630" y="3273"/>
                  </a:lnTo>
                  <a:cubicBezTo>
                    <a:pt x="7356" y="3273"/>
                    <a:pt x="7356" y="2185"/>
                    <a:pt x="6630" y="2185"/>
                  </a:cubicBezTo>
                  <a:lnTo>
                    <a:pt x="6526" y="2185"/>
                  </a:lnTo>
                  <a:lnTo>
                    <a:pt x="6526" y="1307"/>
                  </a:lnTo>
                  <a:cubicBezTo>
                    <a:pt x="6526" y="582"/>
                    <a:pt x="5934" y="0"/>
                    <a:pt x="520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82"/>
            <p:cNvSpPr/>
            <p:nvPr/>
          </p:nvSpPr>
          <p:spPr>
            <a:xfrm>
              <a:off x="8154642" y="2539872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0" y="75"/>
                    <a:pt x="0" y="222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52"/>
                    <a:pt x="439" y="556"/>
                    <a:pt x="439" y="442"/>
                  </a:cubicBezTo>
                  <a:lnTo>
                    <a:pt x="439" y="222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82"/>
            <p:cNvSpPr/>
            <p:nvPr/>
          </p:nvSpPr>
          <p:spPr>
            <a:xfrm>
              <a:off x="8223325" y="2539872"/>
              <a:ext cx="11286" cy="17334"/>
            </a:xfrm>
            <a:custGeom>
              <a:avLst/>
              <a:gdLst/>
              <a:ahLst/>
              <a:cxnLst/>
              <a:rect l="l" t="t" r="r" b="b"/>
              <a:pathLst>
                <a:path w="431" h="662" extrusionOk="0">
                  <a:moveTo>
                    <a:pt x="215" y="1"/>
                  </a:moveTo>
                  <a:cubicBezTo>
                    <a:pt x="108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52"/>
                    <a:pt x="430" y="556"/>
                    <a:pt x="430" y="442"/>
                  </a:cubicBezTo>
                  <a:lnTo>
                    <a:pt x="430" y="222"/>
                  </a:lnTo>
                  <a:cubicBezTo>
                    <a:pt x="430" y="75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82"/>
            <p:cNvSpPr/>
            <p:nvPr/>
          </p:nvSpPr>
          <p:spPr>
            <a:xfrm>
              <a:off x="8169358" y="2585094"/>
              <a:ext cx="50720" cy="17334"/>
            </a:xfrm>
            <a:custGeom>
              <a:avLst/>
              <a:gdLst/>
              <a:ahLst/>
              <a:cxnLst/>
              <a:rect l="l" t="t" r="r" b="b"/>
              <a:pathLst>
                <a:path w="1937" h="662" extrusionOk="0">
                  <a:moveTo>
                    <a:pt x="310" y="0"/>
                  </a:moveTo>
                  <a:cubicBezTo>
                    <a:pt x="144" y="0"/>
                    <a:pt x="0" y="221"/>
                    <a:pt x="154" y="375"/>
                  </a:cubicBezTo>
                  <a:cubicBezTo>
                    <a:pt x="373" y="558"/>
                    <a:pt x="645" y="662"/>
                    <a:pt x="928" y="662"/>
                  </a:cubicBezTo>
                  <a:cubicBezTo>
                    <a:pt x="940" y="662"/>
                    <a:pt x="952" y="661"/>
                    <a:pt x="965" y="661"/>
                  </a:cubicBezTo>
                  <a:cubicBezTo>
                    <a:pt x="977" y="661"/>
                    <a:pt x="989" y="662"/>
                    <a:pt x="1002" y="662"/>
                  </a:cubicBezTo>
                  <a:cubicBezTo>
                    <a:pt x="1284" y="662"/>
                    <a:pt x="1556" y="558"/>
                    <a:pt x="1776" y="375"/>
                  </a:cubicBezTo>
                  <a:cubicBezTo>
                    <a:pt x="1936" y="221"/>
                    <a:pt x="1789" y="0"/>
                    <a:pt x="1621" y="0"/>
                  </a:cubicBezTo>
                  <a:cubicBezTo>
                    <a:pt x="1570" y="0"/>
                    <a:pt x="1517" y="21"/>
                    <a:pt x="1470" y="70"/>
                  </a:cubicBezTo>
                  <a:cubicBezTo>
                    <a:pt x="1318" y="170"/>
                    <a:pt x="1141" y="220"/>
                    <a:pt x="965" y="220"/>
                  </a:cubicBezTo>
                  <a:cubicBezTo>
                    <a:pt x="788" y="220"/>
                    <a:pt x="612" y="170"/>
                    <a:pt x="459" y="70"/>
                  </a:cubicBezTo>
                  <a:cubicBezTo>
                    <a:pt x="412" y="21"/>
                    <a:pt x="360" y="0"/>
                    <a:pt x="31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82"/>
            <p:cNvSpPr/>
            <p:nvPr/>
          </p:nvSpPr>
          <p:spPr>
            <a:xfrm>
              <a:off x="8146734" y="2519317"/>
              <a:ext cx="23017" cy="14664"/>
            </a:xfrm>
            <a:custGeom>
              <a:avLst/>
              <a:gdLst/>
              <a:ahLst/>
              <a:cxnLst/>
              <a:rect l="l" t="t" r="r" b="b"/>
              <a:pathLst>
                <a:path w="879" h="560" extrusionOk="0">
                  <a:moveTo>
                    <a:pt x="566" y="1"/>
                  </a:moveTo>
                  <a:cubicBezTo>
                    <a:pt x="534" y="1"/>
                    <a:pt x="500" y="8"/>
                    <a:pt x="464" y="25"/>
                  </a:cubicBezTo>
                  <a:lnTo>
                    <a:pt x="207" y="149"/>
                  </a:lnTo>
                  <a:cubicBezTo>
                    <a:pt x="0" y="243"/>
                    <a:pt x="62" y="559"/>
                    <a:pt x="292" y="559"/>
                  </a:cubicBezTo>
                  <a:cubicBezTo>
                    <a:pt x="295" y="559"/>
                    <a:pt x="299" y="559"/>
                    <a:pt x="302" y="559"/>
                  </a:cubicBezTo>
                  <a:cubicBezTo>
                    <a:pt x="331" y="559"/>
                    <a:pt x="369" y="550"/>
                    <a:pt x="398" y="540"/>
                  </a:cubicBezTo>
                  <a:lnTo>
                    <a:pt x="655" y="426"/>
                  </a:lnTo>
                  <a:cubicBezTo>
                    <a:pt x="878" y="310"/>
                    <a:pt x="772" y="1"/>
                    <a:pt x="566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82"/>
            <p:cNvSpPr/>
            <p:nvPr/>
          </p:nvSpPr>
          <p:spPr>
            <a:xfrm>
              <a:off x="8219476" y="2519317"/>
              <a:ext cx="23278" cy="14664"/>
            </a:xfrm>
            <a:custGeom>
              <a:avLst/>
              <a:gdLst/>
              <a:ahLst/>
              <a:cxnLst/>
              <a:rect l="l" t="t" r="r" b="b"/>
              <a:pathLst>
                <a:path w="889" h="560" extrusionOk="0">
                  <a:moveTo>
                    <a:pt x="313" y="1"/>
                  </a:moveTo>
                  <a:cubicBezTo>
                    <a:pt x="107" y="1"/>
                    <a:pt x="1" y="310"/>
                    <a:pt x="224" y="426"/>
                  </a:cubicBezTo>
                  <a:lnTo>
                    <a:pt x="491" y="540"/>
                  </a:lnTo>
                  <a:cubicBezTo>
                    <a:pt x="520" y="550"/>
                    <a:pt x="548" y="559"/>
                    <a:pt x="577" y="559"/>
                  </a:cubicBezTo>
                  <a:cubicBezTo>
                    <a:pt x="580" y="559"/>
                    <a:pt x="584" y="559"/>
                    <a:pt x="587" y="559"/>
                  </a:cubicBezTo>
                  <a:cubicBezTo>
                    <a:pt x="818" y="559"/>
                    <a:pt x="889" y="243"/>
                    <a:pt x="672" y="149"/>
                  </a:cubicBezTo>
                  <a:lnTo>
                    <a:pt x="415" y="25"/>
                  </a:lnTo>
                  <a:cubicBezTo>
                    <a:pt x="379" y="8"/>
                    <a:pt x="345" y="1"/>
                    <a:pt x="313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82"/>
            <p:cNvSpPr/>
            <p:nvPr/>
          </p:nvSpPr>
          <p:spPr>
            <a:xfrm>
              <a:off x="8062968" y="2692321"/>
              <a:ext cx="263316" cy="81697"/>
            </a:xfrm>
            <a:custGeom>
              <a:avLst/>
              <a:gdLst/>
              <a:ahLst/>
              <a:cxnLst/>
              <a:rect l="l" t="t" r="r" b="b"/>
              <a:pathLst>
                <a:path w="10056" h="3120" extrusionOk="0">
                  <a:moveTo>
                    <a:pt x="1393" y="0"/>
                  </a:moveTo>
                  <a:lnTo>
                    <a:pt x="878" y="182"/>
                  </a:lnTo>
                  <a:cubicBezTo>
                    <a:pt x="353" y="372"/>
                    <a:pt x="0" y="869"/>
                    <a:pt x="0" y="1422"/>
                  </a:cubicBezTo>
                  <a:lnTo>
                    <a:pt x="0" y="2462"/>
                  </a:lnTo>
                  <a:cubicBezTo>
                    <a:pt x="0" y="2824"/>
                    <a:pt x="296" y="3120"/>
                    <a:pt x="658" y="3120"/>
                  </a:cubicBezTo>
                  <a:lnTo>
                    <a:pt x="9397" y="3120"/>
                  </a:lnTo>
                  <a:cubicBezTo>
                    <a:pt x="9759" y="3120"/>
                    <a:pt x="10055" y="2824"/>
                    <a:pt x="10055" y="2462"/>
                  </a:cubicBezTo>
                  <a:lnTo>
                    <a:pt x="10055" y="1422"/>
                  </a:lnTo>
                  <a:cubicBezTo>
                    <a:pt x="10055" y="869"/>
                    <a:pt x="9702" y="372"/>
                    <a:pt x="9178" y="182"/>
                  </a:cubicBezTo>
                  <a:lnTo>
                    <a:pt x="8662" y="0"/>
                  </a:lnTo>
                  <a:cubicBezTo>
                    <a:pt x="7747" y="1202"/>
                    <a:pt x="6387" y="1803"/>
                    <a:pt x="5028" y="1803"/>
                  </a:cubicBezTo>
                  <a:cubicBezTo>
                    <a:pt x="3668" y="1803"/>
                    <a:pt x="2309" y="1202"/>
                    <a:pt x="1393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82"/>
            <p:cNvSpPr/>
            <p:nvPr/>
          </p:nvSpPr>
          <p:spPr>
            <a:xfrm>
              <a:off x="8087949" y="2692557"/>
              <a:ext cx="213355" cy="58550"/>
            </a:xfrm>
            <a:custGeom>
              <a:avLst/>
              <a:gdLst/>
              <a:ahLst/>
              <a:cxnLst/>
              <a:rect l="l" t="t" r="r" b="b"/>
              <a:pathLst>
                <a:path w="8148" h="2236" extrusionOk="0">
                  <a:moveTo>
                    <a:pt x="439" y="1"/>
                  </a:moveTo>
                  <a:lnTo>
                    <a:pt x="0" y="154"/>
                  </a:lnTo>
                  <a:cubicBezTo>
                    <a:pt x="1002" y="1542"/>
                    <a:pt x="2538" y="2236"/>
                    <a:pt x="4074" y="2236"/>
                  </a:cubicBezTo>
                  <a:cubicBezTo>
                    <a:pt x="5610" y="2236"/>
                    <a:pt x="7146" y="1542"/>
                    <a:pt x="8147" y="154"/>
                  </a:cubicBezTo>
                  <a:lnTo>
                    <a:pt x="7708" y="1"/>
                  </a:lnTo>
                  <a:cubicBezTo>
                    <a:pt x="6850" y="1127"/>
                    <a:pt x="5505" y="1794"/>
                    <a:pt x="4074" y="1794"/>
                  </a:cubicBezTo>
                  <a:cubicBezTo>
                    <a:pt x="2652" y="1794"/>
                    <a:pt x="1307" y="1127"/>
                    <a:pt x="439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82"/>
            <p:cNvSpPr/>
            <p:nvPr/>
          </p:nvSpPr>
          <p:spPr>
            <a:xfrm>
              <a:off x="8102429" y="2482239"/>
              <a:ext cx="138152" cy="154387"/>
            </a:xfrm>
            <a:custGeom>
              <a:avLst/>
              <a:gdLst/>
              <a:ahLst/>
              <a:cxnLst/>
              <a:rect l="l" t="t" r="r" b="b"/>
              <a:pathLst>
                <a:path w="5276" h="5896" extrusionOk="0">
                  <a:moveTo>
                    <a:pt x="1994" y="0"/>
                  </a:moveTo>
                  <a:cubicBezTo>
                    <a:pt x="1269" y="0"/>
                    <a:pt x="678" y="582"/>
                    <a:pt x="678" y="1307"/>
                  </a:cubicBezTo>
                  <a:lnTo>
                    <a:pt x="678" y="2185"/>
                  </a:lnTo>
                  <a:lnTo>
                    <a:pt x="611" y="2185"/>
                  </a:lnTo>
                  <a:cubicBezTo>
                    <a:pt x="604" y="2185"/>
                    <a:pt x="598" y="2185"/>
                    <a:pt x="592" y="2185"/>
                  </a:cubicBezTo>
                  <a:cubicBezTo>
                    <a:pt x="304" y="2185"/>
                    <a:pt x="66" y="2392"/>
                    <a:pt x="29" y="2672"/>
                  </a:cubicBezTo>
                  <a:cubicBezTo>
                    <a:pt x="0" y="2996"/>
                    <a:pt x="248" y="3273"/>
                    <a:pt x="573" y="3273"/>
                  </a:cubicBezTo>
                  <a:lnTo>
                    <a:pt x="697" y="3273"/>
                  </a:lnTo>
                  <a:cubicBezTo>
                    <a:pt x="800" y="4776"/>
                    <a:pt x="2054" y="5895"/>
                    <a:pt x="3501" y="5895"/>
                  </a:cubicBezTo>
                  <a:cubicBezTo>
                    <a:pt x="3652" y="5895"/>
                    <a:pt x="3805" y="5883"/>
                    <a:pt x="3959" y="5858"/>
                  </a:cubicBezTo>
                  <a:cubicBezTo>
                    <a:pt x="2576" y="5648"/>
                    <a:pt x="1555" y="4455"/>
                    <a:pt x="1555" y="3053"/>
                  </a:cubicBezTo>
                  <a:lnTo>
                    <a:pt x="1555" y="1307"/>
                  </a:lnTo>
                  <a:cubicBezTo>
                    <a:pt x="1555" y="830"/>
                    <a:pt x="1947" y="439"/>
                    <a:pt x="2433" y="439"/>
                  </a:cubicBezTo>
                  <a:lnTo>
                    <a:pt x="4837" y="439"/>
                  </a:lnTo>
                  <a:cubicBezTo>
                    <a:pt x="5076" y="439"/>
                    <a:pt x="5276" y="239"/>
                    <a:pt x="5276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3" name="Google Shape;7353;p83"/>
          <p:cNvSpPr txBox="1">
            <a:spLocks noGrp="1"/>
          </p:cNvSpPr>
          <p:nvPr>
            <p:ph type="title" idx="4294967295"/>
          </p:nvPr>
        </p:nvSpPr>
        <p:spPr>
          <a:xfrm>
            <a:off x="849675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Educational Icons</a:t>
            </a:r>
            <a:endParaRPr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4" name="Google Shape;7354;p83"/>
          <p:cNvSpPr txBox="1">
            <a:spLocks noGrp="1"/>
          </p:cNvSpPr>
          <p:nvPr>
            <p:ph type="title" idx="4294967295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Medical Icons</a:t>
            </a:r>
            <a:endParaRPr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55" name="Google Shape;7355;p83"/>
          <p:cNvGrpSpPr/>
          <p:nvPr/>
        </p:nvGrpSpPr>
        <p:grpSpPr>
          <a:xfrm>
            <a:off x="7075663" y="2444129"/>
            <a:ext cx="362163" cy="347098"/>
            <a:chOff x="7075663" y="2444129"/>
            <a:chExt cx="362163" cy="347098"/>
          </a:xfrm>
        </p:grpSpPr>
        <p:sp>
          <p:nvSpPr>
            <p:cNvPr id="7356" name="Google Shape;7356;p83"/>
            <p:cNvSpPr/>
            <p:nvPr/>
          </p:nvSpPr>
          <p:spPr>
            <a:xfrm>
              <a:off x="7165817" y="2444129"/>
              <a:ext cx="181854" cy="100713"/>
            </a:xfrm>
            <a:custGeom>
              <a:avLst/>
              <a:gdLst/>
              <a:ahLst/>
              <a:cxnLst/>
              <a:rect l="l" t="t" r="r" b="b"/>
              <a:pathLst>
                <a:path w="6941" h="3844" extrusionOk="0">
                  <a:moveTo>
                    <a:pt x="1879" y="0"/>
                  </a:moveTo>
                  <a:cubicBezTo>
                    <a:pt x="844" y="0"/>
                    <a:pt x="0" y="844"/>
                    <a:pt x="0" y="1879"/>
                  </a:cubicBezTo>
                  <a:lnTo>
                    <a:pt x="0" y="2790"/>
                  </a:lnTo>
                  <a:lnTo>
                    <a:pt x="10" y="2790"/>
                  </a:lnTo>
                  <a:lnTo>
                    <a:pt x="10" y="3834"/>
                  </a:lnTo>
                  <a:lnTo>
                    <a:pt x="1045" y="3834"/>
                  </a:lnTo>
                  <a:lnTo>
                    <a:pt x="1045" y="1879"/>
                  </a:lnTo>
                  <a:cubicBezTo>
                    <a:pt x="1045" y="1419"/>
                    <a:pt x="1419" y="1045"/>
                    <a:pt x="1879" y="1045"/>
                  </a:cubicBezTo>
                  <a:lnTo>
                    <a:pt x="5071" y="1045"/>
                  </a:lnTo>
                  <a:cubicBezTo>
                    <a:pt x="5531" y="1045"/>
                    <a:pt x="5905" y="1419"/>
                    <a:pt x="5905" y="1879"/>
                  </a:cubicBezTo>
                  <a:lnTo>
                    <a:pt x="5905" y="3844"/>
                  </a:lnTo>
                  <a:lnTo>
                    <a:pt x="6940" y="3844"/>
                  </a:lnTo>
                  <a:lnTo>
                    <a:pt x="6940" y="1879"/>
                  </a:lnTo>
                  <a:cubicBezTo>
                    <a:pt x="6940" y="844"/>
                    <a:pt x="6097" y="0"/>
                    <a:pt x="5071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83"/>
            <p:cNvSpPr/>
            <p:nvPr/>
          </p:nvSpPr>
          <p:spPr>
            <a:xfrm>
              <a:off x="7166053" y="2517201"/>
              <a:ext cx="27405" cy="27405"/>
            </a:xfrm>
            <a:custGeom>
              <a:avLst/>
              <a:gdLst/>
              <a:ahLst/>
              <a:cxnLst/>
              <a:rect l="l" t="t" r="r" b="b"/>
              <a:pathLst>
                <a:path w="1046" h="1046" extrusionOk="0">
                  <a:moveTo>
                    <a:pt x="260" y="1"/>
                  </a:moveTo>
                  <a:cubicBezTo>
                    <a:pt x="173" y="1"/>
                    <a:pt x="87" y="1"/>
                    <a:pt x="1" y="10"/>
                  </a:cubicBezTo>
                  <a:lnTo>
                    <a:pt x="1" y="1045"/>
                  </a:lnTo>
                  <a:lnTo>
                    <a:pt x="1046" y="1045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83"/>
            <p:cNvSpPr/>
            <p:nvPr/>
          </p:nvSpPr>
          <p:spPr>
            <a:xfrm>
              <a:off x="7320266" y="2517201"/>
              <a:ext cx="27405" cy="27641"/>
            </a:xfrm>
            <a:custGeom>
              <a:avLst/>
              <a:gdLst/>
              <a:ahLst/>
              <a:cxnLst/>
              <a:rect l="l" t="t" r="r" b="b"/>
              <a:pathLst>
                <a:path w="1046" h="1055" extrusionOk="0">
                  <a:moveTo>
                    <a:pt x="0" y="1"/>
                  </a:moveTo>
                  <a:lnTo>
                    <a:pt x="0" y="1055"/>
                  </a:lnTo>
                  <a:lnTo>
                    <a:pt x="1045" y="1055"/>
                  </a:lnTo>
                  <a:lnTo>
                    <a:pt x="1045" y="10"/>
                  </a:lnTo>
                  <a:cubicBezTo>
                    <a:pt x="959" y="10"/>
                    <a:pt x="863" y="1"/>
                    <a:pt x="777" y="1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83"/>
            <p:cNvSpPr/>
            <p:nvPr/>
          </p:nvSpPr>
          <p:spPr>
            <a:xfrm>
              <a:off x="7075899" y="2544580"/>
              <a:ext cx="361927" cy="246647"/>
            </a:xfrm>
            <a:custGeom>
              <a:avLst/>
              <a:gdLst/>
              <a:ahLst/>
              <a:cxnLst/>
              <a:rect l="l" t="t" r="r" b="b"/>
              <a:pathLst>
                <a:path w="13814" h="9414" extrusionOk="0">
                  <a:moveTo>
                    <a:pt x="3701" y="0"/>
                  </a:moveTo>
                  <a:cubicBezTo>
                    <a:pt x="1649" y="0"/>
                    <a:pt x="1" y="1659"/>
                    <a:pt x="1" y="3700"/>
                  </a:cubicBezTo>
                  <a:lnTo>
                    <a:pt x="1" y="8637"/>
                  </a:lnTo>
                  <a:cubicBezTo>
                    <a:pt x="1" y="9068"/>
                    <a:pt x="346" y="9413"/>
                    <a:pt x="768" y="9413"/>
                  </a:cubicBezTo>
                  <a:lnTo>
                    <a:pt x="13037" y="9413"/>
                  </a:lnTo>
                  <a:cubicBezTo>
                    <a:pt x="13468" y="9413"/>
                    <a:pt x="13813" y="9068"/>
                    <a:pt x="13813" y="8637"/>
                  </a:cubicBezTo>
                  <a:lnTo>
                    <a:pt x="13813" y="3700"/>
                  </a:lnTo>
                  <a:cubicBezTo>
                    <a:pt x="13813" y="1659"/>
                    <a:pt x="12155" y="0"/>
                    <a:pt x="10113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83"/>
            <p:cNvSpPr/>
            <p:nvPr/>
          </p:nvSpPr>
          <p:spPr>
            <a:xfrm>
              <a:off x="7298153" y="2544580"/>
              <a:ext cx="139672" cy="246647"/>
            </a:xfrm>
            <a:custGeom>
              <a:avLst/>
              <a:gdLst/>
              <a:ahLst/>
              <a:cxnLst/>
              <a:rect l="l" t="t" r="r" b="b"/>
              <a:pathLst>
                <a:path w="5331" h="9414" extrusionOk="0">
                  <a:moveTo>
                    <a:pt x="1" y="0"/>
                  </a:moveTo>
                  <a:cubicBezTo>
                    <a:pt x="2052" y="0"/>
                    <a:pt x="3710" y="1659"/>
                    <a:pt x="3701" y="3710"/>
                  </a:cubicBezTo>
                  <a:lnTo>
                    <a:pt x="3701" y="8608"/>
                  </a:lnTo>
                  <a:cubicBezTo>
                    <a:pt x="3701" y="9049"/>
                    <a:pt x="3346" y="9413"/>
                    <a:pt x="2905" y="9413"/>
                  </a:cubicBezTo>
                  <a:lnTo>
                    <a:pt x="4535" y="9413"/>
                  </a:lnTo>
                  <a:cubicBezTo>
                    <a:pt x="4976" y="9413"/>
                    <a:pt x="5330" y="9049"/>
                    <a:pt x="5330" y="8608"/>
                  </a:cubicBezTo>
                  <a:lnTo>
                    <a:pt x="5330" y="3710"/>
                  </a:lnTo>
                  <a:cubicBezTo>
                    <a:pt x="5330" y="1659"/>
                    <a:pt x="3672" y="0"/>
                    <a:pt x="1630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83"/>
            <p:cNvSpPr/>
            <p:nvPr/>
          </p:nvSpPr>
          <p:spPr>
            <a:xfrm>
              <a:off x="7075663" y="2743229"/>
              <a:ext cx="362163" cy="47998"/>
            </a:xfrm>
            <a:custGeom>
              <a:avLst/>
              <a:gdLst/>
              <a:ahLst/>
              <a:cxnLst/>
              <a:rect l="l" t="t" r="r" b="b"/>
              <a:pathLst>
                <a:path w="13823" h="1832" extrusionOk="0">
                  <a:moveTo>
                    <a:pt x="0" y="0"/>
                  </a:moveTo>
                  <a:lnTo>
                    <a:pt x="10" y="1026"/>
                  </a:lnTo>
                  <a:cubicBezTo>
                    <a:pt x="10" y="1467"/>
                    <a:pt x="364" y="1831"/>
                    <a:pt x="805" y="1831"/>
                  </a:cubicBezTo>
                  <a:lnTo>
                    <a:pt x="13017" y="1831"/>
                  </a:lnTo>
                  <a:cubicBezTo>
                    <a:pt x="13458" y="1831"/>
                    <a:pt x="13822" y="1467"/>
                    <a:pt x="13822" y="1026"/>
                  </a:cubicBezTo>
                  <a:lnTo>
                    <a:pt x="1382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83"/>
            <p:cNvSpPr/>
            <p:nvPr/>
          </p:nvSpPr>
          <p:spPr>
            <a:xfrm>
              <a:off x="7374002" y="2743464"/>
              <a:ext cx="63823" cy="47763"/>
            </a:xfrm>
            <a:custGeom>
              <a:avLst/>
              <a:gdLst/>
              <a:ahLst/>
              <a:cxnLst/>
              <a:rect l="l" t="t" r="r" b="b"/>
              <a:pathLst>
                <a:path w="2436" h="1823" extrusionOk="0">
                  <a:moveTo>
                    <a:pt x="806" y="1"/>
                  </a:moveTo>
                  <a:lnTo>
                    <a:pt x="806" y="1017"/>
                  </a:lnTo>
                  <a:cubicBezTo>
                    <a:pt x="806" y="1458"/>
                    <a:pt x="441" y="1822"/>
                    <a:pt x="1" y="1822"/>
                  </a:cubicBezTo>
                  <a:lnTo>
                    <a:pt x="1630" y="1822"/>
                  </a:lnTo>
                  <a:cubicBezTo>
                    <a:pt x="2071" y="1822"/>
                    <a:pt x="2435" y="1458"/>
                    <a:pt x="2435" y="1017"/>
                  </a:cubicBezTo>
                  <a:lnTo>
                    <a:pt x="2435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83"/>
            <p:cNvSpPr/>
            <p:nvPr/>
          </p:nvSpPr>
          <p:spPr>
            <a:xfrm>
              <a:off x="7198960" y="2593286"/>
              <a:ext cx="115542" cy="115306"/>
            </a:xfrm>
            <a:custGeom>
              <a:avLst/>
              <a:gdLst/>
              <a:ahLst/>
              <a:cxnLst/>
              <a:rect l="l" t="t" r="r" b="b"/>
              <a:pathLst>
                <a:path w="4410" h="4401" extrusionOk="0">
                  <a:moveTo>
                    <a:pt x="1831" y="1"/>
                  </a:moveTo>
                  <a:cubicBezTo>
                    <a:pt x="1592" y="1"/>
                    <a:pt x="1390" y="193"/>
                    <a:pt x="1390" y="442"/>
                  </a:cubicBezTo>
                  <a:lnTo>
                    <a:pt x="1390" y="1391"/>
                  </a:lnTo>
                  <a:lnTo>
                    <a:pt x="441" y="1391"/>
                  </a:lnTo>
                  <a:cubicBezTo>
                    <a:pt x="202" y="1391"/>
                    <a:pt x="10" y="1582"/>
                    <a:pt x="1" y="1832"/>
                  </a:cubicBezTo>
                  <a:lnTo>
                    <a:pt x="1" y="2579"/>
                  </a:lnTo>
                  <a:cubicBezTo>
                    <a:pt x="10" y="2819"/>
                    <a:pt x="202" y="3011"/>
                    <a:pt x="441" y="3020"/>
                  </a:cubicBezTo>
                  <a:lnTo>
                    <a:pt x="1390" y="3020"/>
                  </a:lnTo>
                  <a:lnTo>
                    <a:pt x="1390" y="3969"/>
                  </a:lnTo>
                  <a:cubicBezTo>
                    <a:pt x="1390" y="4209"/>
                    <a:pt x="1592" y="4401"/>
                    <a:pt x="1831" y="4401"/>
                  </a:cubicBezTo>
                  <a:lnTo>
                    <a:pt x="2579" y="4401"/>
                  </a:lnTo>
                  <a:cubicBezTo>
                    <a:pt x="2819" y="4401"/>
                    <a:pt x="3020" y="4209"/>
                    <a:pt x="3020" y="3969"/>
                  </a:cubicBezTo>
                  <a:lnTo>
                    <a:pt x="3020" y="3020"/>
                  </a:lnTo>
                  <a:lnTo>
                    <a:pt x="3969" y="3020"/>
                  </a:lnTo>
                  <a:cubicBezTo>
                    <a:pt x="4209" y="3011"/>
                    <a:pt x="4410" y="2819"/>
                    <a:pt x="4410" y="2579"/>
                  </a:cubicBezTo>
                  <a:lnTo>
                    <a:pt x="4410" y="1832"/>
                  </a:lnTo>
                  <a:cubicBezTo>
                    <a:pt x="4410" y="1582"/>
                    <a:pt x="4209" y="1391"/>
                    <a:pt x="3969" y="1391"/>
                  </a:cubicBezTo>
                  <a:lnTo>
                    <a:pt x="3020" y="1391"/>
                  </a:lnTo>
                  <a:lnTo>
                    <a:pt x="3020" y="442"/>
                  </a:lnTo>
                  <a:cubicBezTo>
                    <a:pt x="3020" y="193"/>
                    <a:pt x="2819" y="1"/>
                    <a:pt x="257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4" name="Google Shape;7364;p83"/>
          <p:cNvGrpSpPr/>
          <p:nvPr/>
        </p:nvGrpSpPr>
        <p:grpSpPr>
          <a:xfrm>
            <a:off x="6638175" y="2436584"/>
            <a:ext cx="372197" cy="362163"/>
            <a:chOff x="6638175" y="2436584"/>
            <a:chExt cx="372197" cy="362163"/>
          </a:xfrm>
        </p:grpSpPr>
        <p:sp>
          <p:nvSpPr>
            <p:cNvPr id="7365" name="Google Shape;7365;p83"/>
            <p:cNvSpPr/>
            <p:nvPr/>
          </p:nvSpPr>
          <p:spPr>
            <a:xfrm>
              <a:off x="6638175" y="2436584"/>
              <a:ext cx="182090" cy="362163"/>
            </a:xfrm>
            <a:custGeom>
              <a:avLst/>
              <a:gdLst/>
              <a:ahLst/>
              <a:cxnLst/>
              <a:rect l="l" t="t" r="r" b="b"/>
              <a:pathLst>
                <a:path w="6950" h="13823" extrusionOk="0">
                  <a:moveTo>
                    <a:pt x="3470" y="1"/>
                  </a:moveTo>
                  <a:cubicBezTo>
                    <a:pt x="1553" y="1"/>
                    <a:pt x="0" y="1563"/>
                    <a:pt x="0" y="3480"/>
                  </a:cubicBezTo>
                  <a:lnTo>
                    <a:pt x="0" y="10343"/>
                  </a:lnTo>
                  <a:cubicBezTo>
                    <a:pt x="0" y="12260"/>
                    <a:pt x="1553" y="13823"/>
                    <a:pt x="3470" y="13823"/>
                  </a:cubicBezTo>
                  <a:cubicBezTo>
                    <a:pt x="5387" y="13823"/>
                    <a:pt x="6950" y="12260"/>
                    <a:pt x="6950" y="10343"/>
                  </a:cubicBezTo>
                  <a:lnTo>
                    <a:pt x="6950" y="3480"/>
                  </a:lnTo>
                  <a:cubicBezTo>
                    <a:pt x="6950" y="1563"/>
                    <a:pt x="5387" y="1"/>
                    <a:pt x="347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83"/>
            <p:cNvSpPr/>
            <p:nvPr/>
          </p:nvSpPr>
          <p:spPr>
            <a:xfrm>
              <a:off x="6662017" y="2441850"/>
              <a:ext cx="158248" cy="356792"/>
            </a:xfrm>
            <a:custGeom>
              <a:avLst/>
              <a:gdLst/>
              <a:ahLst/>
              <a:cxnLst/>
              <a:rect l="l" t="t" r="r" b="b"/>
              <a:pathLst>
                <a:path w="6040" h="13618" extrusionOk="0">
                  <a:moveTo>
                    <a:pt x="3720" y="1"/>
                  </a:moveTo>
                  <a:lnTo>
                    <a:pt x="3720" y="1"/>
                  </a:lnTo>
                  <a:cubicBezTo>
                    <a:pt x="4305" y="643"/>
                    <a:pt x="4631" y="1477"/>
                    <a:pt x="4631" y="2349"/>
                  </a:cubicBezTo>
                  <a:lnTo>
                    <a:pt x="4631" y="9212"/>
                  </a:lnTo>
                  <a:cubicBezTo>
                    <a:pt x="4631" y="11129"/>
                    <a:pt x="3078" y="12682"/>
                    <a:pt x="1161" y="12682"/>
                  </a:cubicBezTo>
                  <a:cubicBezTo>
                    <a:pt x="768" y="12682"/>
                    <a:pt x="375" y="12615"/>
                    <a:pt x="1" y="12491"/>
                  </a:cubicBezTo>
                  <a:lnTo>
                    <a:pt x="1" y="12491"/>
                  </a:lnTo>
                  <a:cubicBezTo>
                    <a:pt x="673" y="13222"/>
                    <a:pt x="1608" y="13617"/>
                    <a:pt x="2566" y="13617"/>
                  </a:cubicBezTo>
                  <a:cubicBezTo>
                    <a:pt x="2988" y="13617"/>
                    <a:pt x="3415" y="13540"/>
                    <a:pt x="3826" y="13382"/>
                  </a:cubicBezTo>
                  <a:cubicBezTo>
                    <a:pt x="5158" y="12864"/>
                    <a:pt x="6040" y="11570"/>
                    <a:pt x="6040" y="10142"/>
                  </a:cubicBezTo>
                  <a:lnTo>
                    <a:pt x="6040" y="3270"/>
                  </a:lnTo>
                  <a:cubicBezTo>
                    <a:pt x="6040" y="1803"/>
                    <a:pt x="5110" y="490"/>
                    <a:pt x="372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83"/>
            <p:cNvSpPr/>
            <p:nvPr/>
          </p:nvSpPr>
          <p:spPr>
            <a:xfrm>
              <a:off x="6638175" y="2617652"/>
              <a:ext cx="182090" cy="181094"/>
            </a:xfrm>
            <a:custGeom>
              <a:avLst/>
              <a:gdLst/>
              <a:ahLst/>
              <a:cxnLst/>
              <a:rect l="l" t="t" r="r" b="b"/>
              <a:pathLst>
                <a:path w="6950" h="6912" extrusionOk="0">
                  <a:moveTo>
                    <a:pt x="0" y="1"/>
                  </a:moveTo>
                  <a:lnTo>
                    <a:pt x="0" y="3432"/>
                  </a:lnTo>
                  <a:cubicBezTo>
                    <a:pt x="0" y="5349"/>
                    <a:pt x="1553" y="6912"/>
                    <a:pt x="3470" y="6912"/>
                  </a:cubicBezTo>
                  <a:cubicBezTo>
                    <a:pt x="5387" y="6912"/>
                    <a:pt x="6950" y="5349"/>
                    <a:pt x="6950" y="3432"/>
                  </a:cubicBezTo>
                  <a:lnTo>
                    <a:pt x="695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83"/>
            <p:cNvSpPr/>
            <p:nvPr/>
          </p:nvSpPr>
          <p:spPr>
            <a:xfrm>
              <a:off x="6662017" y="2617652"/>
              <a:ext cx="158248" cy="180990"/>
            </a:xfrm>
            <a:custGeom>
              <a:avLst/>
              <a:gdLst/>
              <a:ahLst/>
              <a:cxnLst/>
              <a:rect l="l" t="t" r="r" b="b"/>
              <a:pathLst>
                <a:path w="6040" h="6908" extrusionOk="0">
                  <a:moveTo>
                    <a:pt x="4631" y="1"/>
                  </a:moveTo>
                  <a:lnTo>
                    <a:pt x="4631" y="2502"/>
                  </a:lnTo>
                  <a:cubicBezTo>
                    <a:pt x="4631" y="4419"/>
                    <a:pt x="3078" y="5982"/>
                    <a:pt x="1161" y="5982"/>
                  </a:cubicBezTo>
                  <a:cubicBezTo>
                    <a:pt x="758" y="5982"/>
                    <a:pt x="365" y="5915"/>
                    <a:pt x="1" y="5781"/>
                  </a:cubicBezTo>
                  <a:lnTo>
                    <a:pt x="1" y="5781"/>
                  </a:lnTo>
                  <a:cubicBezTo>
                    <a:pt x="673" y="6512"/>
                    <a:pt x="1608" y="6907"/>
                    <a:pt x="2566" y="6907"/>
                  </a:cubicBezTo>
                  <a:cubicBezTo>
                    <a:pt x="2988" y="6907"/>
                    <a:pt x="3415" y="6830"/>
                    <a:pt x="3826" y="6672"/>
                  </a:cubicBezTo>
                  <a:cubicBezTo>
                    <a:pt x="5158" y="6154"/>
                    <a:pt x="6040" y="4860"/>
                    <a:pt x="6040" y="3432"/>
                  </a:cubicBezTo>
                  <a:lnTo>
                    <a:pt x="6040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83"/>
            <p:cNvSpPr/>
            <p:nvPr/>
          </p:nvSpPr>
          <p:spPr>
            <a:xfrm>
              <a:off x="6846623" y="2467762"/>
              <a:ext cx="160999" cy="153899"/>
            </a:xfrm>
            <a:custGeom>
              <a:avLst/>
              <a:gdLst/>
              <a:ahLst/>
              <a:cxnLst/>
              <a:rect l="l" t="t" r="r" b="b"/>
              <a:pathLst>
                <a:path w="6145" h="5874" extrusionOk="0">
                  <a:moveTo>
                    <a:pt x="2950" y="1"/>
                  </a:moveTo>
                  <a:cubicBezTo>
                    <a:pt x="1445" y="1"/>
                    <a:pt x="0" y="1171"/>
                    <a:pt x="0" y="2942"/>
                  </a:cubicBezTo>
                  <a:cubicBezTo>
                    <a:pt x="0" y="4706"/>
                    <a:pt x="1444" y="5874"/>
                    <a:pt x="2949" y="5874"/>
                  </a:cubicBezTo>
                  <a:cubicBezTo>
                    <a:pt x="3667" y="5874"/>
                    <a:pt x="4399" y="5607"/>
                    <a:pt x="4994" y="5012"/>
                  </a:cubicBezTo>
                  <a:cubicBezTo>
                    <a:pt x="6144" y="3862"/>
                    <a:pt x="6144" y="2012"/>
                    <a:pt x="4994" y="862"/>
                  </a:cubicBezTo>
                  <a:cubicBezTo>
                    <a:pt x="4400" y="267"/>
                    <a:pt x="3668" y="1"/>
                    <a:pt x="2950" y="1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83"/>
            <p:cNvSpPr/>
            <p:nvPr/>
          </p:nvSpPr>
          <p:spPr>
            <a:xfrm>
              <a:off x="6857155" y="2478530"/>
              <a:ext cx="151462" cy="143576"/>
            </a:xfrm>
            <a:custGeom>
              <a:avLst/>
              <a:gdLst/>
              <a:ahLst/>
              <a:cxnLst/>
              <a:rect l="l" t="t" r="r" b="b"/>
              <a:pathLst>
                <a:path w="5781" h="5480" extrusionOk="0">
                  <a:moveTo>
                    <a:pt x="4017" y="0"/>
                  </a:moveTo>
                  <a:lnTo>
                    <a:pt x="4017" y="0"/>
                  </a:lnTo>
                  <a:cubicBezTo>
                    <a:pt x="4688" y="1151"/>
                    <a:pt x="4506" y="2617"/>
                    <a:pt x="3557" y="3557"/>
                  </a:cubicBezTo>
                  <a:cubicBezTo>
                    <a:pt x="2995" y="4125"/>
                    <a:pt x="2244" y="4418"/>
                    <a:pt x="1484" y="4418"/>
                  </a:cubicBezTo>
                  <a:cubicBezTo>
                    <a:pt x="975" y="4418"/>
                    <a:pt x="463" y="4286"/>
                    <a:pt x="1" y="4017"/>
                  </a:cubicBezTo>
                  <a:lnTo>
                    <a:pt x="1" y="4017"/>
                  </a:lnTo>
                  <a:cubicBezTo>
                    <a:pt x="125" y="4227"/>
                    <a:pt x="279" y="4419"/>
                    <a:pt x="451" y="4592"/>
                  </a:cubicBezTo>
                  <a:cubicBezTo>
                    <a:pt x="1028" y="5182"/>
                    <a:pt x="1792" y="5480"/>
                    <a:pt x="2556" y="5480"/>
                  </a:cubicBezTo>
                  <a:cubicBezTo>
                    <a:pt x="3304" y="5480"/>
                    <a:pt x="4052" y="5194"/>
                    <a:pt x="4621" y="4620"/>
                  </a:cubicBezTo>
                  <a:cubicBezTo>
                    <a:pt x="5781" y="3470"/>
                    <a:pt x="5771" y="1592"/>
                    <a:pt x="4592" y="451"/>
                  </a:cubicBezTo>
                  <a:cubicBezTo>
                    <a:pt x="4420" y="278"/>
                    <a:pt x="4228" y="125"/>
                    <a:pt x="401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83"/>
            <p:cNvSpPr/>
            <p:nvPr/>
          </p:nvSpPr>
          <p:spPr>
            <a:xfrm>
              <a:off x="6846623" y="2636621"/>
              <a:ext cx="160999" cy="153794"/>
            </a:xfrm>
            <a:custGeom>
              <a:avLst/>
              <a:gdLst/>
              <a:ahLst/>
              <a:cxnLst/>
              <a:rect l="l" t="t" r="r" b="b"/>
              <a:pathLst>
                <a:path w="6145" h="5870" extrusionOk="0">
                  <a:moveTo>
                    <a:pt x="2944" y="0"/>
                  </a:moveTo>
                  <a:cubicBezTo>
                    <a:pt x="1442" y="0"/>
                    <a:pt x="0" y="1169"/>
                    <a:pt x="0" y="2938"/>
                  </a:cubicBezTo>
                  <a:cubicBezTo>
                    <a:pt x="0" y="4703"/>
                    <a:pt x="1444" y="5870"/>
                    <a:pt x="2949" y="5870"/>
                  </a:cubicBezTo>
                  <a:cubicBezTo>
                    <a:pt x="3667" y="5870"/>
                    <a:pt x="4399" y="5604"/>
                    <a:pt x="4994" y="5009"/>
                  </a:cubicBezTo>
                  <a:cubicBezTo>
                    <a:pt x="6144" y="3858"/>
                    <a:pt x="6144" y="2008"/>
                    <a:pt x="4994" y="868"/>
                  </a:cubicBezTo>
                  <a:cubicBezTo>
                    <a:pt x="4398" y="269"/>
                    <a:pt x="3664" y="0"/>
                    <a:pt x="2944" y="0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83"/>
            <p:cNvSpPr/>
            <p:nvPr/>
          </p:nvSpPr>
          <p:spPr>
            <a:xfrm>
              <a:off x="6857155" y="2647546"/>
              <a:ext cx="153218" cy="142790"/>
            </a:xfrm>
            <a:custGeom>
              <a:avLst/>
              <a:gdLst/>
              <a:ahLst/>
              <a:cxnLst/>
              <a:rect l="l" t="t" r="r" b="b"/>
              <a:pathLst>
                <a:path w="5848" h="5450" extrusionOk="0">
                  <a:moveTo>
                    <a:pt x="4017" y="0"/>
                  </a:moveTo>
                  <a:cubicBezTo>
                    <a:pt x="4698" y="1151"/>
                    <a:pt x="4516" y="2617"/>
                    <a:pt x="3567" y="3566"/>
                  </a:cubicBezTo>
                  <a:cubicBezTo>
                    <a:pt x="3001" y="4132"/>
                    <a:pt x="2250" y="4425"/>
                    <a:pt x="1493" y="4425"/>
                  </a:cubicBezTo>
                  <a:cubicBezTo>
                    <a:pt x="981" y="4425"/>
                    <a:pt x="465" y="4291"/>
                    <a:pt x="1" y="4017"/>
                  </a:cubicBezTo>
                  <a:lnTo>
                    <a:pt x="1" y="4017"/>
                  </a:lnTo>
                  <a:cubicBezTo>
                    <a:pt x="554" y="4946"/>
                    <a:pt x="1529" y="5449"/>
                    <a:pt x="2523" y="5449"/>
                  </a:cubicBezTo>
                  <a:cubicBezTo>
                    <a:pt x="3149" y="5449"/>
                    <a:pt x="3783" y="5250"/>
                    <a:pt x="4324" y="4831"/>
                  </a:cubicBezTo>
                  <a:cubicBezTo>
                    <a:pt x="5714" y="3758"/>
                    <a:pt x="5848" y="1697"/>
                    <a:pt x="4592" y="451"/>
                  </a:cubicBezTo>
                  <a:cubicBezTo>
                    <a:pt x="4420" y="269"/>
                    <a:pt x="4228" y="125"/>
                    <a:pt x="401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83"/>
            <p:cNvSpPr/>
            <p:nvPr/>
          </p:nvSpPr>
          <p:spPr>
            <a:xfrm>
              <a:off x="6863941" y="2485552"/>
              <a:ext cx="118555" cy="118581"/>
            </a:xfrm>
            <a:custGeom>
              <a:avLst/>
              <a:gdLst/>
              <a:ahLst/>
              <a:cxnLst/>
              <a:rect l="l" t="t" r="r" b="b"/>
              <a:pathLst>
                <a:path w="4525" h="4526" extrusionOk="0">
                  <a:moveTo>
                    <a:pt x="403" y="1"/>
                  </a:moveTo>
                  <a:cubicBezTo>
                    <a:pt x="327" y="58"/>
                    <a:pt x="259" y="116"/>
                    <a:pt x="192" y="183"/>
                  </a:cubicBezTo>
                  <a:cubicBezTo>
                    <a:pt x="125" y="250"/>
                    <a:pt x="58" y="317"/>
                    <a:pt x="1" y="394"/>
                  </a:cubicBezTo>
                  <a:lnTo>
                    <a:pt x="4132" y="4525"/>
                  </a:lnTo>
                  <a:cubicBezTo>
                    <a:pt x="4199" y="4458"/>
                    <a:pt x="4276" y="4400"/>
                    <a:pt x="4333" y="4333"/>
                  </a:cubicBezTo>
                  <a:cubicBezTo>
                    <a:pt x="4410" y="4257"/>
                    <a:pt x="4467" y="4199"/>
                    <a:pt x="4525" y="4122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83"/>
            <p:cNvSpPr/>
            <p:nvPr/>
          </p:nvSpPr>
          <p:spPr>
            <a:xfrm>
              <a:off x="6863941" y="2654332"/>
              <a:ext cx="118555" cy="118555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4132" y="0"/>
                  </a:moveTo>
                  <a:lnTo>
                    <a:pt x="1" y="4122"/>
                  </a:lnTo>
                  <a:cubicBezTo>
                    <a:pt x="58" y="4198"/>
                    <a:pt x="125" y="4266"/>
                    <a:pt x="192" y="4333"/>
                  </a:cubicBezTo>
                  <a:cubicBezTo>
                    <a:pt x="259" y="4400"/>
                    <a:pt x="327" y="4457"/>
                    <a:pt x="403" y="4524"/>
                  </a:cubicBezTo>
                  <a:lnTo>
                    <a:pt x="4525" y="393"/>
                  </a:lnTo>
                  <a:cubicBezTo>
                    <a:pt x="4467" y="316"/>
                    <a:pt x="4400" y="249"/>
                    <a:pt x="4333" y="192"/>
                  </a:cubicBezTo>
                  <a:cubicBezTo>
                    <a:pt x="4276" y="125"/>
                    <a:pt x="4199" y="58"/>
                    <a:pt x="4132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83"/>
            <p:cNvSpPr/>
            <p:nvPr/>
          </p:nvSpPr>
          <p:spPr>
            <a:xfrm>
              <a:off x="6863941" y="2758294"/>
              <a:ext cx="20881" cy="14593"/>
            </a:xfrm>
            <a:custGeom>
              <a:avLst/>
              <a:gdLst/>
              <a:ahLst/>
              <a:cxnLst/>
              <a:rect l="l" t="t" r="r" b="b"/>
              <a:pathLst>
                <a:path w="797" h="557" extrusionOk="0">
                  <a:moveTo>
                    <a:pt x="164" y="0"/>
                  </a:moveTo>
                  <a:lnTo>
                    <a:pt x="1" y="163"/>
                  </a:lnTo>
                  <a:cubicBezTo>
                    <a:pt x="29" y="192"/>
                    <a:pt x="58" y="230"/>
                    <a:pt x="87" y="259"/>
                  </a:cubicBezTo>
                  <a:lnTo>
                    <a:pt x="106" y="278"/>
                  </a:lnTo>
                  <a:cubicBezTo>
                    <a:pt x="135" y="307"/>
                    <a:pt x="164" y="346"/>
                    <a:pt x="192" y="374"/>
                  </a:cubicBezTo>
                  <a:lnTo>
                    <a:pt x="298" y="470"/>
                  </a:lnTo>
                  <a:cubicBezTo>
                    <a:pt x="327" y="499"/>
                    <a:pt x="365" y="528"/>
                    <a:pt x="403" y="556"/>
                  </a:cubicBezTo>
                  <a:lnTo>
                    <a:pt x="796" y="163"/>
                  </a:lnTo>
                  <a:cubicBezTo>
                    <a:pt x="576" y="135"/>
                    <a:pt x="365" y="77"/>
                    <a:pt x="16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83"/>
            <p:cNvSpPr/>
            <p:nvPr/>
          </p:nvSpPr>
          <p:spPr>
            <a:xfrm>
              <a:off x="6967902" y="2654332"/>
              <a:ext cx="14593" cy="20619"/>
            </a:xfrm>
            <a:custGeom>
              <a:avLst/>
              <a:gdLst/>
              <a:ahLst/>
              <a:cxnLst/>
              <a:rect l="l" t="t" r="r" b="b"/>
              <a:pathLst>
                <a:path w="557" h="787" extrusionOk="0">
                  <a:moveTo>
                    <a:pt x="164" y="0"/>
                  </a:moveTo>
                  <a:lnTo>
                    <a:pt x="1" y="163"/>
                  </a:lnTo>
                  <a:cubicBezTo>
                    <a:pt x="78" y="364"/>
                    <a:pt x="135" y="575"/>
                    <a:pt x="164" y="786"/>
                  </a:cubicBezTo>
                  <a:lnTo>
                    <a:pt x="557" y="393"/>
                  </a:lnTo>
                  <a:cubicBezTo>
                    <a:pt x="528" y="364"/>
                    <a:pt x="499" y="326"/>
                    <a:pt x="471" y="288"/>
                  </a:cubicBezTo>
                  <a:cubicBezTo>
                    <a:pt x="432" y="259"/>
                    <a:pt x="404" y="221"/>
                    <a:pt x="365" y="192"/>
                  </a:cubicBezTo>
                  <a:lnTo>
                    <a:pt x="279" y="96"/>
                  </a:lnTo>
                  <a:lnTo>
                    <a:pt x="260" y="86"/>
                  </a:lnTo>
                  <a:cubicBezTo>
                    <a:pt x="231" y="58"/>
                    <a:pt x="193" y="29"/>
                    <a:pt x="16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83"/>
            <p:cNvSpPr/>
            <p:nvPr/>
          </p:nvSpPr>
          <p:spPr>
            <a:xfrm>
              <a:off x="6944820" y="2566169"/>
              <a:ext cx="37676" cy="37702"/>
            </a:xfrm>
            <a:custGeom>
              <a:avLst/>
              <a:gdLst/>
              <a:ahLst/>
              <a:cxnLst/>
              <a:rect l="l" t="t" r="r" b="b"/>
              <a:pathLst>
                <a:path w="1438" h="1439" extrusionOk="0">
                  <a:moveTo>
                    <a:pt x="403" y="1"/>
                  </a:moveTo>
                  <a:cubicBezTo>
                    <a:pt x="345" y="77"/>
                    <a:pt x="278" y="144"/>
                    <a:pt x="211" y="212"/>
                  </a:cubicBezTo>
                  <a:cubicBezTo>
                    <a:pt x="144" y="279"/>
                    <a:pt x="77" y="346"/>
                    <a:pt x="0" y="403"/>
                  </a:cubicBezTo>
                  <a:lnTo>
                    <a:pt x="1045" y="1438"/>
                  </a:lnTo>
                  <a:cubicBezTo>
                    <a:pt x="1074" y="1410"/>
                    <a:pt x="1112" y="1381"/>
                    <a:pt x="1150" y="1352"/>
                  </a:cubicBezTo>
                  <a:cubicBezTo>
                    <a:pt x="1179" y="1314"/>
                    <a:pt x="1217" y="1285"/>
                    <a:pt x="1246" y="1247"/>
                  </a:cubicBezTo>
                  <a:cubicBezTo>
                    <a:pt x="1275" y="1218"/>
                    <a:pt x="1313" y="1189"/>
                    <a:pt x="1342" y="1151"/>
                  </a:cubicBezTo>
                  <a:lnTo>
                    <a:pt x="1352" y="1151"/>
                  </a:lnTo>
                  <a:cubicBezTo>
                    <a:pt x="1380" y="1113"/>
                    <a:pt x="1409" y="1074"/>
                    <a:pt x="1438" y="1036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8" name="Google Shape;7378;p83"/>
          <p:cNvGrpSpPr/>
          <p:nvPr/>
        </p:nvGrpSpPr>
        <p:grpSpPr>
          <a:xfrm>
            <a:off x="6192906" y="2439440"/>
            <a:ext cx="371699" cy="356084"/>
            <a:chOff x="6192906" y="2439440"/>
            <a:chExt cx="371699" cy="356084"/>
          </a:xfrm>
        </p:grpSpPr>
        <p:sp>
          <p:nvSpPr>
            <p:cNvPr id="7379" name="Google Shape;7379;p83"/>
            <p:cNvSpPr/>
            <p:nvPr/>
          </p:nvSpPr>
          <p:spPr>
            <a:xfrm>
              <a:off x="6227805" y="2461710"/>
              <a:ext cx="247904" cy="110381"/>
            </a:xfrm>
            <a:custGeom>
              <a:avLst/>
              <a:gdLst/>
              <a:ahLst/>
              <a:cxnLst/>
              <a:rect l="l" t="t" r="r" b="b"/>
              <a:pathLst>
                <a:path w="9462" h="4213" extrusionOk="0">
                  <a:moveTo>
                    <a:pt x="308" y="0"/>
                  </a:moveTo>
                  <a:lnTo>
                    <a:pt x="1" y="470"/>
                  </a:lnTo>
                  <a:lnTo>
                    <a:pt x="729" y="959"/>
                  </a:lnTo>
                  <a:lnTo>
                    <a:pt x="729" y="3815"/>
                  </a:lnTo>
                  <a:lnTo>
                    <a:pt x="1285" y="3815"/>
                  </a:lnTo>
                  <a:lnTo>
                    <a:pt x="1285" y="2684"/>
                  </a:lnTo>
                  <a:lnTo>
                    <a:pt x="6615" y="2684"/>
                  </a:lnTo>
                  <a:lnTo>
                    <a:pt x="6615" y="3940"/>
                  </a:lnTo>
                  <a:cubicBezTo>
                    <a:pt x="6615" y="4122"/>
                    <a:pt x="6756" y="4213"/>
                    <a:pt x="6898" y="4213"/>
                  </a:cubicBezTo>
                  <a:cubicBezTo>
                    <a:pt x="7039" y="4213"/>
                    <a:pt x="7180" y="4122"/>
                    <a:pt x="7180" y="3940"/>
                  </a:cubicBezTo>
                  <a:lnTo>
                    <a:pt x="7180" y="2694"/>
                  </a:lnTo>
                  <a:lnTo>
                    <a:pt x="9174" y="2694"/>
                  </a:lnTo>
                  <a:cubicBezTo>
                    <a:pt x="9327" y="2694"/>
                    <a:pt x="9452" y="2559"/>
                    <a:pt x="9452" y="2406"/>
                  </a:cubicBezTo>
                  <a:cubicBezTo>
                    <a:pt x="9461" y="2258"/>
                    <a:pt x="9345" y="2128"/>
                    <a:pt x="9199" y="2128"/>
                  </a:cubicBezTo>
                  <a:cubicBezTo>
                    <a:pt x="9194" y="2128"/>
                    <a:pt x="9189" y="2128"/>
                    <a:pt x="9184" y="2128"/>
                  </a:cubicBezTo>
                  <a:lnTo>
                    <a:pt x="1285" y="2128"/>
                  </a:lnTo>
                  <a:lnTo>
                    <a:pt x="1285" y="805"/>
                  </a:lnTo>
                  <a:cubicBezTo>
                    <a:pt x="1285" y="709"/>
                    <a:pt x="1247" y="623"/>
                    <a:pt x="1170" y="575"/>
                  </a:cubicBezTo>
                  <a:lnTo>
                    <a:pt x="308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83"/>
            <p:cNvSpPr/>
            <p:nvPr/>
          </p:nvSpPr>
          <p:spPr>
            <a:xfrm>
              <a:off x="6483962" y="2670078"/>
              <a:ext cx="14593" cy="54575"/>
            </a:xfrm>
            <a:custGeom>
              <a:avLst/>
              <a:gdLst/>
              <a:ahLst/>
              <a:cxnLst/>
              <a:rect l="l" t="t" r="r" b="b"/>
              <a:pathLst>
                <a:path w="557" h="2083" extrusionOk="0">
                  <a:moveTo>
                    <a:pt x="279" y="1"/>
                  </a:moveTo>
                  <a:cubicBezTo>
                    <a:pt x="140" y="1"/>
                    <a:pt x="1" y="94"/>
                    <a:pt x="1" y="281"/>
                  </a:cubicBezTo>
                  <a:lnTo>
                    <a:pt x="1" y="1805"/>
                  </a:lnTo>
                  <a:cubicBezTo>
                    <a:pt x="1" y="1958"/>
                    <a:pt x="126" y="2083"/>
                    <a:pt x="279" y="2083"/>
                  </a:cubicBezTo>
                  <a:cubicBezTo>
                    <a:pt x="432" y="2083"/>
                    <a:pt x="557" y="1958"/>
                    <a:pt x="557" y="1805"/>
                  </a:cubicBezTo>
                  <a:lnTo>
                    <a:pt x="557" y="281"/>
                  </a:lnTo>
                  <a:cubicBezTo>
                    <a:pt x="557" y="94"/>
                    <a:pt x="418" y="1"/>
                    <a:pt x="279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83"/>
            <p:cNvSpPr/>
            <p:nvPr/>
          </p:nvSpPr>
          <p:spPr>
            <a:xfrm>
              <a:off x="6246905" y="2554117"/>
              <a:ext cx="251651" cy="128118"/>
            </a:xfrm>
            <a:custGeom>
              <a:avLst/>
              <a:gdLst/>
              <a:ahLst/>
              <a:cxnLst/>
              <a:rect l="l" t="t" r="r" b="b"/>
              <a:pathLst>
                <a:path w="9605" h="4890" extrusionOk="0">
                  <a:moveTo>
                    <a:pt x="0" y="1"/>
                  </a:moveTo>
                  <a:lnTo>
                    <a:pt x="0" y="2589"/>
                  </a:lnTo>
                  <a:cubicBezTo>
                    <a:pt x="501" y="2348"/>
                    <a:pt x="1055" y="2214"/>
                    <a:pt x="1619" y="2214"/>
                  </a:cubicBezTo>
                  <a:cubicBezTo>
                    <a:pt x="1639" y="2214"/>
                    <a:pt x="1658" y="2214"/>
                    <a:pt x="1678" y="2215"/>
                  </a:cubicBezTo>
                  <a:cubicBezTo>
                    <a:pt x="3557" y="2215"/>
                    <a:pt x="4640" y="3106"/>
                    <a:pt x="4975" y="4889"/>
                  </a:cubicBezTo>
                  <a:lnTo>
                    <a:pt x="9605" y="4889"/>
                  </a:lnTo>
                  <a:lnTo>
                    <a:pt x="9605" y="3950"/>
                  </a:lnTo>
                  <a:lnTo>
                    <a:pt x="9605" y="2953"/>
                  </a:lnTo>
                  <a:cubicBezTo>
                    <a:pt x="9509" y="1304"/>
                    <a:pt x="8148" y="10"/>
                    <a:pt x="649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83"/>
            <p:cNvSpPr/>
            <p:nvPr/>
          </p:nvSpPr>
          <p:spPr>
            <a:xfrm>
              <a:off x="6246905" y="2584142"/>
              <a:ext cx="167287" cy="97831"/>
            </a:xfrm>
            <a:custGeom>
              <a:avLst/>
              <a:gdLst/>
              <a:ahLst/>
              <a:cxnLst/>
              <a:rect l="l" t="t" r="r" b="b"/>
              <a:pathLst>
                <a:path w="6385" h="3734" extrusionOk="0">
                  <a:moveTo>
                    <a:pt x="1673" y="1"/>
                  </a:moveTo>
                  <a:cubicBezTo>
                    <a:pt x="1119" y="1"/>
                    <a:pt x="554" y="97"/>
                    <a:pt x="0" y="302"/>
                  </a:cubicBezTo>
                  <a:lnTo>
                    <a:pt x="0" y="1443"/>
                  </a:lnTo>
                  <a:cubicBezTo>
                    <a:pt x="510" y="1202"/>
                    <a:pt x="1055" y="1068"/>
                    <a:pt x="1619" y="1068"/>
                  </a:cubicBezTo>
                  <a:cubicBezTo>
                    <a:pt x="1639" y="1068"/>
                    <a:pt x="1658" y="1068"/>
                    <a:pt x="1678" y="1069"/>
                  </a:cubicBezTo>
                  <a:cubicBezTo>
                    <a:pt x="1688" y="1069"/>
                    <a:pt x="1698" y="1069"/>
                    <a:pt x="1707" y="1069"/>
                  </a:cubicBezTo>
                  <a:cubicBezTo>
                    <a:pt x="3568" y="1069"/>
                    <a:pt x="4641" y="1970"/>
                    <a:pt x="4975" y="3733"/>
                  </a:cubicBezTo>
                  <a:lnTo>
                    <a:pt x="6384" y="3733"/>
                  </a:lnTo>
                  <a:cubicBezTo>
                    <a:pt x="5850" y="1481"/>
                    <a:pt x="3843" y="1"/>
                    <a:pt x="1673" y="1"/>
                  </a:cubicBez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83"/>
            <p:cNvSpPr/>
            <p:nvPr/>
          </p:nvSpPr>
          <p:spPr>
            <a:xfrm>
              <a:off x="6192906" y="2605102"/>
              <a:ext cx="197915" cy="190369"/>
            </a:xfrm>
            <a:custGeom>
              <a:avLst/>
              <a:gdLst/>
              <a:ahLst/>
              <a:cxnLst/>
              <a:rect l="l" t="t" r="r" b="b"/>
              <a:pathLst>
                <a:path w="7554" h="7266" extrusionOk="0">
                  <a:moveTo>
                    <a:pt x="3921" y="0"/>
                  </a:moveTo>
                  <a:cubicBezTo>
                    <a:pt x="2445" y="0"/>
                    <a:pt x="1122" y="882"/>
                    <a:pt x="566" y="2243"/>
                  </a:cubicBezTo>
                  <a:cubicBezTo>
                    <a:pt x="0" y="3604"/>
                    <a:pt x="307" y="5167"/>
                    <a:pt x="1352" y="6202"/>
                  </a:cubicBezTo>
                  <a:cubicBezTo>
                    <a:pt x="2045" y="6895"/>
                    <a:pt x="2974" y="7266"/>
                    <a:pt x="3920" y="7266"/>
                  </a:cubicBezTo>
                  <a:cubicBezTo>
                    <a:pt x="4388" y="7266"/>
                    <a:pt x="4861" y="7175"/>
                    <a:pt x="5311" y="6988"/>
                  </a:cubicBezTo>
                  <a:cubicBezTo>
                    <a:pt x="6672" y="6423"/>
                    <a:pt x="7554" y="5100"/>
                    <a:pt x="7554" y="3633"/>
                  </a:cubicBezTo>
                  <a:cubicBezTo>
                    <a:pt x="7554" y="1620"/>
                    <a:pt x="5924" y="0"/>
                    <a:pt x="3921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83"/>
            <p:cNvSpPr/>
            <p:nvPr/>
          </p:nvSpPr>
          <p:spPr>
            <a:xfrm>
              <a:off x="6280807" y="2605102"/>
              <a:ext cx="113787" cy="190291"/>
            </a:xfrm>
            <a:custGeom>
              <a:avLst/>
              <a:gdLst/>
              <a:ahLst/>
              <a:cxnLst/>
              <a:rect l="l" t="t" r="r" b="b"/>
              <a:pathLst>
                <a:path w="4343" h="7263" extrusionOk="0">
                  <a:moveTo>
                    <a:pt x="566" y="0"/>
                  </a:moveTo>
                  <a:cubicBezTo>
                    <a:pt x="374" y="0"/>
                    <a:pt x="182" y="10"/>
                    <a:pt x="0" y="39"/>
                  </a:cubicBezTo>
                  <a:cubicBezTo>
                    <a:pt x="1764" y="317"/>
                    <a:pt x="3068" y="1841"/>
                    <a:pt x="3068" y="3633"/>
                  </a:cubicBezTo>
                  <a:cubicBezTo>
                    <a:pt x="3068" y="5416"/>
                    <a:pt x="1764" y="6940"/>
                    <a:pt x="0" y="7218"/>
                  </a:cubicBezTo>
                  <a:cubicBezTo>
                    <a:pt x="190" y="7248"/>
                    <a:pt x="379" y="7262"/>
                    <a:pt x="565" y="7262"/>
                  </a:cubicBezTo>
                  <a:cubicBezTo>
                    <a:pt x="2426" y="7262"/>
                    <a:pt x="4031" y="5828"/>
                    <a:pt x="4180" y="3911"/>
                  </a:cubicBezTo>
                  <a:cubicBezTo>
                    <a:pt x="4343" y="1802"/>
                    <a:pt x="2675" y="0"/>
                    <a:pt x="566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83"/>
            <p:cNvSpPr/>
            <p:nvPr/>
          </p:nvSpPr>
          <p:spPr>
            <a:xfrm>
              <a:off x="6499787" y="2747735"/>
              <a:ext cx="64819" cy="14593"/>
            </a:xfrm>
            <a:custGeom>
              <a:avLst/>
              <a:gdLst/>
              <a:ahLst/>
              <a:cxnLst/>
              <a:rect l="l" t="t" r="r" b="b"/>
              <a:pathLst>
                <a:path w="2474" h="557" extrusionOk="0">
                  <a:moveTo>
                    <a:pt x="375" y="1"/>
                  </a:moveTo>
                  <a:cubicBezTo>
                    <a:pt x="1" y="1"/>
                    <a:pt x="1" y="557"/>
                    <a:pt x="375" y="557"/>
                  </a:cubicBezTo>
                  <a:lnTo>
                    <a:pt x="2110" y="557"/>
                  </a:lnTo>
                  <a:cubicBezTo>
                    <a:pt x="2474" y="557"/>
                    <a:pt x="2474" y="1"/>
                    <a:pt x="2110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83"/>
            <p:cNvSpPr/>
            <p:nvPr/>
          </p:nvSpPr>
          <p:spPr>
            <a:xfrm>
              <a:off x="6437274" y="2714592"/>
              <a:ext cx="94189" cy="80932"/>
            </a:xfrm>
            <a:custGeom>
              <a:avLst/>
              <a:gdLst/>
              <a:ahLst/>
              <a:cxnLst/>
              <a:rect l="l" t="t" r="r" b="b"/>
              <a:pathLst>
                <a:path w="3595" h="3089" extrusionOk="0">
                  <a:moveTo>
                    <a:pt x="2061" y="1"/>
                  </a:moveTo>
                  <a:cubicBezTo>
                    <a:pt x="690" y="1"/>
                    <a:pt x="0" y="1659"/>
                    <a:pt x="968" y="2637"/>
                  </a:cubicBezTo>
                  <a:cubicBezTo>
                    <a:pt x="1280" y="2949"/>
                    <a:pt x="1665" y="3089"/>
                    <a:pt x="2042" y="3089"/>
                  </a:cubicBezTo>
                  <a:cubicBezTo>
                    <a:pt x="2834" y="3089"/>
                    <a:pt x="3595" y="2472"/>
                    <a:pt x="3595" y="1544"/>
                  </a:cubicBezTo>
                  <a:cubicBezTo>
                    <a:pt x="3595" y="691"/>
                    <a:pt x="2904" y="1"/>
                    <a:pt x="2061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83"/>
            <p:cNvSpPr/>
            <p:nvPr/>
          </p:nvSpPr>
          <p:spPr>
            <a:xfrm>
              <a:off x="6477438" y="2714854"/>
              <a:ext cx="54024" cy="80644"/>
            </a:xfrm>
            <a:custGeom>
              <a:avLst/>
              <a:gdLst/>
              <a:ahLst/>
              <a:cxnLst/>
              <a:rect l="l" t="t" r="r" b="b"/>
              <a:pathLst>
                <a:path w="2062" h="3078" extrusionOk="0">
                  <a:moveTo>
                    <a:pt x="528" y="0"/>
                  </a:moveTo>
                  <a:cubicBezTo>
                    <a:pt x="346" y="0"/>
                    <a:pt x="173" y="29"/>
                    <a:pt x="1" y="86"/>
                  </a:cubicBezTo>
                  <a:cubicBezTo>
                    <a:pt x="1362" y="575"/>
                    <a:pt x="1362" y="2492"/>
                    <a:pt x="1" y="2981"/>
                  </a:cubicBezTo>
                  <a:cubicBezTo>
                    <a:pt x="173" y="3048"/>
                    <a:pt x="346" y="3077"/>
                    <a:pt x="528" y="3077"/>
                  </a:cubicBezTo>
                  <a:cubicBezTo>
                    <a:pt x="1381" y="3077"/>
                    <a:pt x="2062" y="2387"/>
                    <a:pt x="2062" y="1534"/>
                  </a:cubicBezTo>
                  <a:cubicBezTo>
                    <a:pt x="2062" y="690"/>
                    <a:pt x="1381" y="0"/>
                    <a:pt x="528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83"/>
            <p:cNvSpPr/>
            <p:nvPr/>
          </p:nvSpPr>
          <p:spPr>
            <a:xfrm>
              <a:off x="6193902" y="2439440"/>
              <a:ext cx="47003" cy="37466"/>
            </a:xfrm>
            <a:custGeom>
              <a:avLst/>
              <a:gdLst/>
              <a:ahLst/>
              <a:cxnLst/>
              <a:rect l="l" t="t" r="r" b="b"/>
              <a:pathLst>
                <a:path w="1794" h="1430" extrusionOk="0">
                  <a:moveTo>
                    <a:pt x="714" y="0"/>
                  </a:moveTo>
                  <a:cubicBezTo>
                    <a:pt x="293" y="0"/>
                    <a:pt x="0" y="618"/>
                    <a:pt x="471" y="908"/>
                  </a:cubicBezTo>
                  <a:lnTo>
                    <a:pt x="1161" y="1397"/>
                  </a:lnTo>
                  <a:cubicBezTo>
                    <a:pt x="1187" y="1419"/>
                    <a:pt x="1220" y="1430"/>
                    <a:pt x="1252" y="1430"/>
                  </a:cubicBezTo>
                  <a:cubicBezTo>
                    <a:pt x="1302" y="1430"/>
                    <a:pt x="1352" y="1405"/>
                    <a:pt x="1381" y="1358"/>
                  </a:cubicBezTo>
                  <a:lnTo>
                    <a:pt x="1745" y="812"/>
                  </a:lnTo>
                  <a:cubicBezTo>
                    <a:pt x="1793" y="735"/>
                    <a:pt x="1774" y="639"/>
                    <a:pt x="1707" y="591"/>
                  </a:cubicBezTo>
                  <a:lnTo>
                    <a:pt x="1007" y="102"/>
                  </a:lnTo>
                  <a:cubicBezTo>
                    <a:pt x="908" y="31"/>
                    <a:pt x="808" y="0"/>
                    <a:pt x="714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83"/>
            <p:cNvSpPr/>
            <p:nvPr/>
          </p:nvSpPr>
          <p:spPr>
            <a:xfrm>
              <a:off x="6241376" y="2659598"/>
              <a:ext cx="94949" cy="81351"/>
            </a:xfrm>
            <a:custGeom>
              <a:avLst/>
              <a:gdLst/>
              <a:ahLst/>
              <a:cxnLst/>
              <a:rect l="l" t="t" r="r" b="b"/>
              <a:pathLst>
                <a:path w="3624" h="3105" extrusionOk="0">
                  <a:moveTo>
                    <a:pt x="2071" y="0"/>
                  </a:moveTo>
                  <a:cubicBezTo>
                    <a:pt x="691" y="10"/>
                    <a:pt x="0" y="1678"/>
                    <a:pt x="978" y="2646"/>
                  </a:cubicBezTo>
                  <a:cubicBezTo>
                    <a:pt x="1295" y="2963"/>
                    <a:pt x="1684" y="3104"/>
                    <a:pt x="2065" y="3104"/>
                  </a:cubicBezTo>
                  <a:cubicBezTo>
                    <a:pt x="2861" y="3104"/>
                    <a:pt x="3624" y="2487"/>
                    <a:pt x="3624" y="1553"/>
                  </a:cubicBezTo>
                  <a:cubicBezTo>
                    <a:pt x="3624" y="691"/>
                    <a:pt x="2924" y="0"/>
                    <a:pt x="2071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83"/>
            <p:cNvSpPr/>
            <p:nvPr/>
          </p:nvSpPr>
          <p:spPr>
            <a:xfrm>
              <a:off x="6282065" y="2659598"/>
              <a:ext cx="54024" cy="81403"/>
            </a:xfrm>
            <a:custGeom>
              <a:avLst/>
              <a:gdLst/>
              <a:ahLst/>
              <a:cxnLst/>
              <a:rect l="l" t="t" r="r" b="b"/>
              <a:pathLst>
                <a:path w="2062" h="3107" extrusionOk="0">
                  <a:moveTo>
                    <a:pt x="518" y="0"/>
                  </a:moveTo>
                  <a:cubicBezTo>
                    <a:pt x="336" y="0"/>
                    <a:pt x="163" y="29"/>
                    <a:pt x="0" y="87"/>
                  </a:cubicBezTo>
                  <a:cubicBezTo>
                    <a:pt x="1371" y="585"/>
                    <a:pt x="1371" y="2521"/>
                    <a:pt x="0" y="3020"/>
                  </a:cubicBezTo>
                  <a:cubicBezTo>
                    <a:pt x="163" y="3068"/>
                    <a:pt x="336" y="3096"/>
                    <a:pt x="518" y="3106"/>
                  </a:cubicBezTo>
                  <a:cubicBezTo>
                    <a:pt x="1371" y="3106"/>
                    <a:pt x="2061" y="2406"/>
                    <a:pt x="2061" y="1553"/>
                  </a:cubicBezTo>
                  <a:cubicBezTo>
                    <a:pt x="2061" y="691"/>
                    <a:pt x="1371" y="0"/>
                    <a:pt x="518" y="0"/>
                  </a:cubicBezTo>
                  <a:close/>
                </a:path>
              </a:pathLst>
            </a:custGeom>
            <a:solidFill>
              <a:srgbClr val="C7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83"/>
            <p:cNvSpPr/>
            <p:nvPr/>
          </p:nvSpPr>
          <p:spPr>
            <a:xfrm>
              <a:off x="6439265" y="2510180"/>
              <a:ext cx="65317" cy="28899"/>
            </a:xfrm>
            <a:custGeom>
              <a:avLst/>
              <a:gdLst/>
              <a:ahLst/>
              <a:cxnLst/>
              <a:rect l="l" t="t" r="r" b="b"/>
              <a:pathLst>
                <a:path w="2493" h="1103" extrusionOk="0">
                  <a:moveTo>
                    <a:pt x="269" y="0"/>
                  </a:moveTo>
                  <a:cubicBezTo>
                    <a:pt x="116" y="0"/>
                    <a:pt x="1" y="115"/>
                    <a:pt x="1" y="259"/>
                  </a:cubicBezTo>
                  <a:lnTo>
                    <a:pt x="1" y="844"/>
                  </a:lnTo>
                  <a:cubicBezTo>
                    <a:pt x="1" y="987"/>
                    <a:pt x="116" y="1102"/>
                    <a:pt x="269" y="1102"/>
                  </a:cubicBezTo>
                  <a:lnTo>
                    <a:pt x="1966" y="1102"/>
                  </a:lnTo>
                  <a:cubicBezTo>
                    <a:pt x="2253" y="1102"/>
                    <a:pt x="2493" y="863"/>
                    <a:pt x="2493" y="575"/>
                  </a:cubicBezTo>
                  <a:lnTo>
                    <a:pt x="2493" y="527"/>
                  </a:lnTo>
                  <a:cubicBezTo>
                    <a:pt x="2493" y="240"/>
                    <a:pt x="2253" y="0"/>
                    <a:pt x="1966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2" name="Google Shape;7392;p83"/>
          <p:cNvGrpSpPr/>
          <p:nvPr/>
        </p:nvGrpSpPr>
        <p:grpSpPr>
          <a:xfrm>
            <a:off x="5762467" y="2436584"/>
            <a:ext cx="362163" cy="362163"/>
            <a:chOff x="5762467" y="2436584"/>
            <a:chExt cx="362163" cy="362163"/>
          </a:xfrm>
        </p:grpSpPr>
        <p:sp>
          <p:nvSpPr>
            <p:cNvPr id="7393" name="Google Shape;7393;p83"/>
            <p:cNvSpPr/>
            <p:nvPr/>
          </p:nvSpPr>
          <p:spPr>
            <a:xfrm>
              <a:off x="5762467" y="2778127"/>
              <a:ext cx="362163" cy="20619"/>
            </a:xfrm>
            <a:custGeom>
              <a:avLst/>
              <a:gdLst/>
              <a:ahLst/>
              <a:cxnLst/>
              <a:rect l="l" t="t" r="r" b="b"/>
              <a:pathLst>
                <a:path w="13823" h="787" extrusionOk="0">
                  <a:moveTo>
                    <a:pt x="201" y="1"/>
                  </a:moveTo>
                  <a:cubicBezTo>
                    <a:pt x="96" y="1"/>
                    <a:pt x="0" y="87"/>
                    <a:pt x="0" y="202"/>
                  </a:cubicBezTo>
                  <a:lnTo>
                    <a:pt x="0" y="585"/>
                  </a:lnTo>
                  <a:cubicBezTo>
                    <a:pt x="0" y="691"/>
                    <a:pt x="96" y="777"/>
                    <a:pt x="201" y="787"/>
                  </a:cubicBezTo>
                  <a:lnTo>
                    <a:pt x="13611" y="787"/>
                  </a:lnTo>
                  <a:cubicBezTo>
                    <a:pt x="13726" y="787"/>
                    <a:pt x="13822" y="691"/>
                    <a:pt x="13813" y="585"/>
                  </a:cubicBezTo>
                  <a:lnTo>
                    <a:pt x="13813" y="202"/>
                  </a:lnTo>
                  <a:cubicBezTo>
                    <a:pt x="13813" y="87"/>
                    <a:pt x="13726" y="1"/>
                    <a:pt x="13611" y="1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83"/>
            <p:cNvSpPr/>
            <p:nvPr/>
          </p:nvSpPr>
          <p:spPr>
            <a:xfrm>
              <a:off x="5762702" y="2777891"/>
              <a:ext cx="361927" cy="9301"/>
            </a:xfrm>
            <a:custGeom>
              <a:avLst/>
              <a:gdLst/>
              <a:ahLst/>
              <a:cxnLst/>
              <a:rect l="l" t="t" r="r" b="b"/>
              <a:pathLst>
                <a:path w="13814" h="355" extrusionOk="0">
                  <a:moveTo>
                    <a:pt x="212" y="0"/>
                  </a:moveTo>
                  <a:cubicBezTo>
                    <a:pt x="87" y="0"/>
                    <a:pt x="1" y="96"/>
                    <a:pt x="1" y="211"/>
                  </a:cubicBezTo>
                  <a:lnTo>
                    <a:pt x="1" y="355"/>
                  </a:lnTo>
                  <a:lnTo>
                    <a:pt x="13813" y="355"/>
                  </a:lnTo>
                  <a:lnTo>
                    <a:pt x="13813" y="211"/>
                  </a:lnTo>
                  <a:cubicBezTo>
                    <a:pt x="13813" y="96"/>
                    <a:pt x="13717" y="0"/>
                    <a:pt x="13602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83"/>
            <p:cNvSpPr/>
            <p:nvPr/>
          </p:nvSpPr>
          <p:spPr>
            <a:xfrm>
              <a:off x="5852359" y="2528493"/>
              <a:ext cx="182352" cy="249660"/>
            </a:xfrm>
            <a:custGeom>
              <a:avLst/>
              <a:gdLst/>
              <a:ahLst/>
              <a:cxnLst/>
              <a:rect l="l" t="t" r="r" b="b"/>
              <a:pathLst>
                <a:path w="6960" h="9529" extrusionOk="0">
                  <a:moveTo>
                    <a:pt x="1" y="1"/>
                  </a:moveTo>
                  <a:lnTo>
                    <a:pt x="1" y="9529"/>
                  </a:lnTo>
                  <a:lnTo>
                    <a:pt x="6960" y="9529"/>
                  </a:lnTo>
                  <a:lnTo>
                    <a:pt x="6960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83"/>
            <p:cNvSpPr/>
            <p:nvPr/>
          </p:nvSpPr>
          <p:spPr>
            <a:xfrm>
              <a:off x="5838551" y="2508922"/>
              <a:ext cx="209967" cy="19860"/>
            </a:xfrm>
            <a:custGeom>
              <a:avLst/>
              <a:gdLst/>
              <a:ahLst/>
              <a:cxnLst/>
              <a:rect l="l" t="t" r="r" b="b"/>
              <a:pathLst>
                <a:path w="8014" h="758" extrusionOk="0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547"/>
                  </a:lnTo>
                  <a:cubicBezTo>
                    <a:pt x="0" y="662"/>
                    <a:pt x="96" y="757"/>
                    <a:pt x="211" y="757"/>
                  </a:cubicBezTo>
                  <a:lnTo>
                    <a:pt x="7813" y="757"/>
                  </a:lnTo>
                  <a:cubicBezTo>
                    <a:pt x="7928" y="757"/>
                    <a:pt x="8014" y="662"/>
                    <a:pt x="8014" y="547"/>
                  </a:cubicBezTo>
                  <a:lnTo>
                    <a:pt x="8014" y="211"/>
                  </a:lnTo>
                  <a:cubicBezTo>
                    <a:pt x="8014" y="96"/>
                    <a:pt x="7928" y="0"/>
                    <a:pt x="7813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83"/>
            <p:cNvSpPr/>
            <p:nvPr/>
          </p:nvSpPr>
          <p:spPr>
            <a:xfrm>
              <a:off x="6014589" y="2508922"/>
              <a:ext cx="33929" cy="19598"/>
            </a:xfrm>
            <a:custGeom>
              <a:avLst/>
              <a:gdLst/>
              <a:ahLst/>
              <a:cxnLst/>
              <a:rect l="l" t="t" r="r" b="b"/>
              <a:pathLst>
                <a:path w="1295" h="748" extrusionOk="0">
                  <a:moveTo>
                    <a:pt x="1" y="0"/>
                  </a:moveTo>
                  <a:lnTo>
                    <a:pt x="1" y="748"/>
                  </a:lnTo>
                  <a:lnTo>
                    <a:pt x="1094" y="748"/>
                  </a:lnTo>
                  <a:cubicBezTo>
                    <a:pt x="1209" y="748"/>
                    <a:pt x="1295" y="652"/>
                    <a:pt x="1295" y="537"/>
                  </a:cubicBezTo>
                  <a:lnTo>
                    <a:pt x="1295" y="201"/>
                  </a:lnTo>
                  <a:cubicBezTo>
                    <a:pt x="1295" y="86"/>
                    <a:pt x="1209" y="0"/>
                    <a:pt x="1094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83"/>
            <p:cNvSpPr/>
            <p:nvPr/>
          </p:nvSpPr>
          <p:spPr>
            <a:xfrm>
              <a:off x="5762467" y="2565173"/>
              <a:ext cx="89918" cy="19598"/>
            </a:xfrm>
            <a:custGeom>
              <a:avLst/>
              <a:gdLst/>
              <a:ahLst/>
              <a:cxnLst/>
              <a:rect l="l" t="t" r="r" b="b"/>
              <a:pathLst>
                <a:path w="3432" h="748" extrusionOk="0">
                  <a:moveTo>
                    <a:pt x="201" y="0"/>
                  </a:moveTo>
                  <a:cubicBezTo>
                    <a:pt x="96" y="0"/>
                    <a:pt x="10" y="87"/>
                    <a:pt x="0" y="202"/>
                  </a:cubicBezTo>
                  <a:lnTo>
                    <a:pt x="0" y="547"/>
                  </a:lnTo>
                  <a:cubicBezTo>
                    <a:pt x="10" y="652"/>
                    <a:pt x="96" y="748"/>
                    <a:pt x="201" y="748"/>
                  </a:cubicBezTo>
                  <a:lnTo>
                    <a:pt x="3432" y="748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83"/>
            <p:cNvSpPr/>
            <p:nvPr/>
          </p:nvSpPr>
          <p:spPr>
            <a:xfrm>
              <a:off x="5835041" y="2565173"/>
              <a:ext cx="17344" cy="19598"/>
            </a:xfrm>
            <a:custGeom>
              <a:avLst/>
              <a:gdLst/>
              <a:ahLst/>
              <a:cxnLst/>
              <a:rect l="l" t="t" r="r" b="b"/>
              <a:pathLst>
                <a:path w="662" h="748" extrusionOk="0">
                  <a:moveTo>
                    <a:pt x="0" y="0"/>
                  </a:moveTo>
                  <a:lnTo>
                    <a:pt x="0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83"/>
            <p:cNvSpPr/>
            <p:nvPr/>
          </p:nvSpPr>
          <p:spPr>
            <a:xfrm>
              <a:off x="5835041" y="2565173"/>
              <a:ext cx="17344" cy="19598"/>
            </a:xfrm>
            <a:custGeom>
              <a:avLst/>
              <a:gdLst/>
              <a:ahLst/>
              <a:cxnLst/>
              <a:rect l="l" t="t" r="r" b="b"/>
              <a:pathLst>
                <a:path w="662" h="748" extrusionOk="0">
                  <a:moveTo>
                    <a:pt x="0" y="0"/>
                  </a:moveTo>
                  <a:lnTo>
                    <a:pt x="0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83"/>
            <p:cNvSpPr/>
            <p:nvPr/>
          </p:nvSpPr>
          <p:spPr>
            <a:xfrm>
              <a:off x="5894803" y="2686217"/>
              <a:ext cx="97726" cy="91936"/>
            </a:xfrm>
            <a:custGeom>
              <a:avLst/>
              <a:gdLst/>
              <a:ahLst/>
              <a:cxnLst/>
              <a:rect l="l" t="t" r="r" b="b"/>
              <a:pathLst>
                <a:path w="3730" h="3509" extrusionOk="0">
                  <a:moveTo>
                    <a:pt x="576" y="0"/>
                  </a:moveTo>
                  <a:cubicBezTo>
                    <a:pt x="259" y="0"/>
                    <a:pt x="1" y="250"/>
                    <a:pt x="1" y="576"/>
                  </a:cubicBezTo>
                  <a:lnTo>
                    <a:pt x="1" y="3509"/>
                  </a:lnTo>
                  <a:lnTo>
                    <a:pt x="3729" y="3509"/>
                  </a:lnTo>
                  <a:lnTo>
                    <a:pt x="3720" y="3499"/>
                  </a:lnTo>
                  <a:lnTo>
                    <a:pt x="3720" y="576"/>
                  </a:lnTo>
                  <a:cubicBezTo>
                    <a:pt x="3720" y="250"/>
                    <a:pt x="3461" y="0"/>
                    <a:pt x="31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83"/>
            <p:cNvSpPr/>
            <p:nvPr/>
          </p:nvSpPr>
          <p:spPr>
            <a:xfrm>
              <a:off x="5930959" y="2686217"/>
              <a:ext cx="25152" cy="91700"/>
            </a:xfrm>
            <a:custGeom>
              <a:avLst/>
              <a:gdLst/>
              <a:ahLst/>
              <a:cxnLst/>
              <a:rect l="l" t="t" r="r" b="b"/>
              <a:pathLst>
                <a:path w="960" h="3500" extrusionOk="0">
                  <a:moveTo>
                    <a:pt x="1" y="0"/>
                  </a:moveTo>
                  <a:lnTo>
                    <a:pt x="1" y="3499"/>
                  </a:lnTo>
                  <a:lnTo>
                    <a:pt x="959" y="3499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83"/>
            <p:cNvSpPr/>
            <p:nvPr/>
          </p:nvSpPr>
          <p:spPr>
            <a:xfrm>
              <a:off x="5770484" y="2584745"/>
              <a:ext cx="81901" cy="193173"/>
            </a:xfrm>
            <a:custGeom>
              <a:avLst/>
              <a:gdLst/>
              <a:ahLst/>
              <a:cxnLst/>
              <a:rect l="l" t="t" r="r" b="b"/>
              <a:pathLst>
                <a:path w="3126" h="7373" extrusionOk="0">
                  <a:moveTo>
                    <a:pt x="1" y="1"/>
                  </a:moveTo>
                  <a:lnTo>
                    <a:pt x="1" y="7372"/>
                  </a:lnTo>
                  <a:lnTo>
                    <a:pt x="3126" y="7372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83"/>
            <p:cNvSpPr/>
            <p:nvPr/>
          </p:nvSpPr>
          <p:spPr>
            <a:xfrm>
              <a:off x="5835041" y="2584745"/>
              <a:ext cx="17344" cy="193173"/>
            </a:xfrm>
            <a:custGeom>
              <a:avLst/>
              <a:gdLst/>
              <a:ahLst/>
              <a:cxnLst/>
              <a:rect l="l" t="t" r="r" b="b"/>
              <a:pathLst>
                <a:path w="662" h="7373" extrusionOk="0">
                  <a:moveTo>
                    <a:pt x="0" y="1"/>
                  </a:moveTo>
                  <a:lnTo>
                    <a:pt x="0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83"/>
            <p:cNvSpPr/>
            <p:nvPr/>
          </p:nvSpPr>
          <p:spPr>
            <a:xfrm>
              <a:off x="5835041" y="2584745"/>
              <a:ext cx="17344" cy="193173"/>
            </a:xfrm>
            <a:custGeom>
              <a:avLst/>
              <a:gdLst/>
              <a:ahLst/>
              <a:cxnLst/>
              <a:rect l="l" t="t" r="r" b="b"/>
              <a:pathLst>
                <a:path w="662" h="7373" extrusionOk="0">
                  <a:moveTo>
                    <a:pt x="0" y="1"/>
                  </a:moveTo>
                  <a:lnTo>
                    <a:pt x="0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83"/>
            <p:cNvSpPr/>
            <p:nvPr/>
          </p:nvSpPr>
          <p:spPr>
            <a:xfrm>
              <a:off x="6034685" y="2584745"/>
              <a:ext cx="81901" cy="193408"/>
            </a:xfrm>
            <a:custGeom>
              <a:avLst/>
              <a:gdLst/>
              <a:ahLst/>
              <a:cxnLst/>
              <a:rect l="l" t="t" r="r" b="b"/>
              <a:pathLst>
                <a:path w="3126" h="7382" extrusionOk="0">
                  <a:moveTo>
                    <a:pt x="1" y="1"/>
                  </a:moveTo>
                  <a:lnTo>
                    <a:pt x="1" y="7382"/>
                  </a:lnTo>
                  <a:lnTo>
                    <a:pt x="3126" y="7382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83"/>
            <p:cNvSpPr/>
            <p:nvPr/>
          </p:nvSpPr>
          <p:spPr>
            <a:xfrm>
              <a:off x="6034685" y="2584745"/>
              <a:ext cx="17371" cy="193173"/>
            </a:xfrm>
            <a:custGeom>
              <a:avLst/>
              <a:gdLst/>
              <a:ahLst/>
              <a:cxnLst/>
              <a:rect l="l" t="t" r="r" b="b"/>
              <a:pathLst>
                <a:path w="663" h="7373" extrusionOk="0">
                  <a:moveTo>
                    <a:pt x="1" y="1"/>
                  </a:moveTo>
                  <a:lnTo>
                    <a:pt x="1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83"/>
            <p:cNvSpPr/>
            <p:nvPr/>
          </p:nvSpPr>
          <p:spPr>
            <a:xfrm>
              <a:off x="5872192" y="2567400"/>
              <a:ext cx="29920" cy="58819"/>
            </a:xfrm>
            <a:custGeom>
              <a:avLst/>
              <a:gdLst/>
              <a:ahLst/>
              <a:cxnLst/>
              <a:rect l="l" t="t" r="r" b="b"/>
              <a:pathLst>
                <a:path w="1142" h="2245" extrusionOk="0">
                  <a:moveTo>
                    <a:pt x="206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21" y="2245"/>
                  </a:lnTo>
                  <a:cubicBezTo>
                    <a:pt x="1046" y="2245"/>
                    <a:pt x="1142" y="2139"/>
                    <a:pt x="1142" y="2024"/>
                  </a:cubicBezTo>
                  <a:lnTo>
                    <a:pt x="1142" y="212"/>
                  </a:lnTo>
                  <a:cubicBezTo>
                    <a:pt x="1142" y="102"/>
                    <a:pt x="1045" y="1"/>
                    <a:pt x="936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83"/>
            <p:cNvSpPr/>
            <p:nvPr/>
          </p:nvSpPr>
          <p:spPr>
            <a:xfrm>
              <a:off x="5928706" y="2567400"/>
              <a:ext cx="29920" cy="58819"/>
            </a:xfrm>
            <a:custGeom>
              <a:avLst/>
              <a:gdLst/>
              <a:ahLst/>
              <a:cxnLst/>
              <a:rect l="l" t="t" r="r" b="b"/>
              <a:pathLst>
                <a:path w="1142" h="2245" extrusionOk="0">
                  <a:moveTo>
                    <a:pt x="205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11" y="2245"/>
                  </a:lnTo>
                  <a:cubicBezTo>
                    <a:pt x="1036" y="2245"/>
                    <a:pt x="1141" y="2149"/>
                    <a:pt x="1141" y="2024"/>
                  </a:cubicBezTo>
                  <a:lnTo>
                    <a:pt x="1141" y="212"/>
                  </a:lnTo>
                  <a:cubicBezTo>
                    <a:pt x="1141" y="102"/>
                    <a:pt x="1045" y="1"/>
                    <a:pt x="935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83"/>
            <p:cNvSpPr/>
            <p:nvPr/>
          </p:nvSpPr>
          <p:spPr>
            <a:xfrm>
              <a:off x="5984957" y="2567400"/>
              <a:ext cx="29920" cy="58819"/>
            </a:xfrm>
            <a:custGeom>
              <a:avLst/>
              <a:gdLst/>
              <a:ahLst/>
              <a:cxnLst/>
              <a:rect l="l" t="t" r="r" b="b"/>
              <a:pathLst>
                <a:path w="1142" h="2245" extrusionOk="0">
                  <a:moveTo>
                    <a:pt x="206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21" y="2245"/>
                  </a:lnTo>
                  <a:cubicBezTo>
                    <a:pt x="1036" y="2245"/>
                    <a:pt x="1141" y="2149"/>
                    <a:pt x="1132" y="2024"/>
                  </a:cubicBezTo>
                  <a:lnTo>
                    <a:pt x="1132" y="212"/>
                  </a:lnTo>
                  <a:cubicBezTo>
                    <a:pt x="1132" y="102"/>
                    <a:pt x="1044" y="1"/>
                    <a:pt x="936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83"/>
            <p:cNvSpPr/>
            <p:nvPr/>
          </p:nvSpPr>
          <p:spPr>
            <a:xfrm>
              <a:off x="5796369" y="2651817"/>
              <a:ext cx="29894" cy="59029"/>
            </a:xfrm>
            <a:custGeom>
              <a:avLst/>
              <a:gdLst/>
              <a:ahLst/>
              <a:cxnLst/>
              <a:rect l="l" t="t" r="r" b="b"/>
              <a:pathLst>
                <a:path w="1141" h="2253" extrusionOk="0">
                  <a:moveTo>
                    <a:pt x="221" y="0"/>
                  </a:moveTo>
                  <a:cubicBezTo>
                    <a:pt x="106" y="0"/>
                    <a:pt x="0" y="96"/>
                    <a:pt x="10" y="221"/>
                  </a:cubicBezTo>
                  <a:lnTo>
                    <a:pt x="10" y="2032"/>
                  </a:lnTo>
                  <a:cubicBezTo>
                    <a:pt x="0" y="2147"/>
                    <a:pt x="106" y="2253"/>
                    <a:pt x="221" y="2253"/>
                  </a:cubicBezTo>
                  <a:lnTo>
                    <a:pt x="920" y="2253"/>
                  </a:lnTo>
                  <a:cubicBezTo>
                    <a:pt x="1045" y="2253"/>
                    <a:pt x="1141" y="2147"/>
                    <a:pt x="1141" y="2032"/>
                  </a:cubicBezTo>
                  <a:lnTo>
                    <a:pt x="1141" y="221"/>
                  </a:lnTo>
                  <a:cubicBezTo>
                    <a:pt x="1141" y="96"/>
                    <a:pt x="1045" y="0"/>
                    <a:pt x="92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83"/>
            <p:cNvSpPr/>
            <p:nvPr/>
          </p:nvSpPr>
          <p:spPr>
            <a:xfrm>
              <a:off x="6060806" y="2651817"/>
              <a:ext cx="29658" cy="59029"/>
            </a:xfrm>
            <a:custGeom>
              <a:avLst/>
              <a:gdLst/>
              <a:ahLst/>
              <a:cxnLst/>
              <a:rect l="l" t="t" r="r" b="b"/>
              <a:pathLst>
                <a:path w="1132" h="2253" extrusionOk="0">
                  <a:moveTo>
                    <a:pt x="221" y="0"/>
                  </a:moveTo>
                  <a:cubicBezTo>
                    <a:pt x="96" y="0"/>
                    <a:pt x="1" y="96"/>
                    <a:pt x="1" y="221"/>
                  </a:cubicBezTo>
                  <a:lnTo>
                    <a:pt x="1" y="2032"/>
                  </a:lnTo>
                  <a:cubicBezTo>
                    <a:pt x="1" y="2147"/>
                    <a:pt x="96" y="2253"/>
                    <a:pt x="221" y="2253"/>
                  </a:cubicBezTo>
                  <a:lnTo>
                    <a:pt x="921" y="2253"/>
                  </a:lnTo>
                  <a:cubicBezTo>
                    <a:pt x="1036" y="2253"/>
                    <a:pt x="1132" y="2147"/>
                    <a:pt x="1132" y="2032"/>
                  </a:cubicBezTo>
                  <a:lnTo>
                    <a:pt x="1132" y="221"/>
                  </a:lnTo>
                  <a:cubicBezTo>
                    <a:pt x="1132" y="96"/>
                    <a:pt x="1036" y="0"/>
                    <a:pt x="921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83"/>
            <p:cNvSpPr/>
            <p:nvPr/>
          </p:nvSpPr>
          <p:spPr>
            <a:xfrm>
              <a:off x="6034685" y="2565173"/>
              <a:ext cx="89945" cy="19860"/>
            </a:xfrm>
            <a:custGeom>
              <a:avLst/>
              <a:gdLst/>
              <a:ahLst/>
              <a:cxnLst/>
              <a:rect l="l" t="t" r="r" b="b"/>
              <a:pathLst>
                <a:path w="3433" h="758" extrusionOk="0">
                  <a:moveTo>
                    <a:pt x="1" y="0"/>
                  </a:moveTo>
                  <a:lnTo>
                    <a:pt x="1" y="758"/>
                  </a:lnTo>
                  <a:lnTo>
                    <a:pt x="3221" y="758"/>
                  </a:lnTo>
                  <a:cubicBezTo>
                    <a:pt x="3336" y="758"/>
                    <a:pt x="3432" y="662"/>
                    <a:pt x="3432" y="547"/>
                  </a:cubicBezTo>
                  <a:lnTo>
                    <a:pt x="3432" y="211"/>
                  </a:lnTo>
                  <a:cubicBezTo>
                    <a:pt x="3432" y="96"/>
                    <a:pt x="3336" y="0"/>
                    <a:pt x="3221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83"/>
            <p:cNvSpPr/>
            <p:nvPr/>
          </p:nvSpPr>
          <p:spPr>
            <a:xfrm>
              <a:off x="6034685" y="2565173"/>
              <a:ext cx="17371" cy="19598"/>
            </a:xfrm>
            <a:custGeom>
              <a:avLst/>
              <a:gdLst/>
              <a:ahLst/>
              <a:cxnLst/>
              <a:rect l="l" t="t" r="r" b="b"/>
              <a:pathLst>
                <a:path w="663" h="748" extrusionOk="0">
                  <a:moveTo>
                    <a:pt x="1" y="0"/>
                  </a:moveTo>
                  <a:lnTo>
                    <a:pt x="1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83"/>
            <p:cNvSpPr/>
            <p:nvPr/>
          </p:nvSpPr>
          <p:spPr>
            <a:xfrm>
              <a:off x="5892550" y="2436584"/>
              <a:ext cx="101735" cy="72364"/>
            </a:xfrm>
            <a:custGeom>
              <a:avLst/>
              <a:gdLst/>
              <a:ahLst/>
              <a:cxnLst/>
              <a:rect l="l" t="t" r="r" b="b"/>
              <a:pathLst>
                <a:path w="3883" h="2762" extrusionOk="0">
                  <a:moveTo>
                    <a:pt x="451" y="1"/>
                  </a:moveTo>
                  <a:cubicBezTo>
                    <a:pt x="202" y="1"/>
                    <a:pt x="0" y="202"/>
                    <a:pt x="0" y="451"/>
                  </a:cubicBezTo>
                  <a:lnTo>
                    <a:pt x="0" y="2761"/>
                  </a:lnTo>
                  <a:lnTo>
                    <a:pt x="3882" y="2761"/>
                  </a:lnTo>
                  <a:lnTo>
                    <a:pt x="3882" y="451"/>
                  </a:lnTo>
                  <a:cubicBezTo>
                    <a:pt x="3882" y="202"/>
                    <a:pt x="3681" y="1"/>
                    <a:pt x="343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83"/>
            <p:cNvSpPr/>
            <p:nvPr/>
          </p:nvSpPr>
          <p:spPr>
            <a:xfrm>
              <a:off x="5976416" y="2436584"/>
              <a:ext cx="18130" cy="72364"/>
            </a:xfrm>
            <a:custGeom>
              <a:avLst/>
              <a:gdLst/>
              <a:ahLst/>
              <a:cxnLst/>
              <a:rect l="l" t="t" r="r" b="b"/>
              <a:pathLst>
                <a:path w="692" h="2762" extrusionOk="0">
                  <a:moveTo>
                    <a:pt x="1" y="1"/>
                  </a:moveTo>
                  <a:lnTo>
                    <a:pt x="1" y="2761"/>
                  </a:lnTo>
                  <a:lnTo>
                    <a:pt x="691" y="2761"/>
                  </a:lnTo>
                  <a:lnTo>
                    <a:pt x="691" y="451"/>
                  </a:lnTo>
                  <a:cubicBezTo>
                    <a:pt x="691" y="202"/>
                    <a:pt x="490" y="1"/>
                    <a:pt x="241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83"/>
            <p:cNvSpPr/>
            <p:nvPr/>
          </p:nvSpPr>
          <p:spPr>
            <a:xfrm>
              <a:off x="5919405" y="2450706"/>
              <a:ext cx="48260" cy="44619"/>
            </a:xfrm>
            <a:custGeom>
              <a:avLst/>
              <a:gdLst/>
              <a:ahLst/>
              <a:cxnLst/>
              <a:rect l="l" t="t" r="r" b="b"/>
              <a:pathLst>
                <a:path w="1842" h="1703" extrusionOk="0">
                  <a:moveTo>
                    <a:pt x="921" y="1"/>
                  </a:moveTo>
                  <a:cubicBezTo>
                    <a:pt x="816" y="1"/>
                    <a:pt x="710" y="70"/>
                    <a:pt x="710" y="209"/>
                  </a:cubicBezTo>
                  <a:lnTo>
                    <a:pt x="710" y="641"/>
                  </a:lnTo>
                  <a:lnTo>
                    <a:pt x="279" y="641"/>
                  </a:lnTo>
                  <a:cubicBezTo>
                    <a:pt x="1" y="641"/>
                    <a:pt x="1" y="1062"/>
                    <a:pt x="279" y="1062"/>
                  </a:cubicBezTo>
                  <a:lnTo>
                    <a:pt x="710" y="1062"/>
                  </a:lnTo>
                  <a:lnTo>
                    <a:pt x="710" y="1494"/>
                  </a:lnTo>
                  <a:cubicBezTo>
                    <a:pt x="710" y="1633"/>
                    <a:pt x="816" y="1702"/>
                    <a:pt x="921" y="1702"/>
                  </a:cubicBezTo>
                  <a:cubicBezTo>
                    <a:pt x="1027" y="1702"/>
                    <a:pt x="1132" y="1633"/>
                    <a:pt x="1132" y="1494"/>
                  </a:cubicBezTo>
                  <a:lnTo>
                    <a:pt x="1132" y="1062"/>
                  </a:lnTo>
                  <a:lnTo>
                    <a:pt x="1563" y="1062"/>
                  </a:lnTo>
                  <a:cubicBezTo>
                    <a:pt x="1841" y="1062"/>
                    <a:pt x="1841" y="641"/>
                    <a:pt x="1563" y="641"/>
                  </a:cubicBezTo>
                  <a:lnTo>
                    <a:pt x="1132" y="641"/>
                  </a:lnTo>
                  <a:lnTo>
                    <a:pt x="1132" y="209"/>
                  </a:lnTo>
                  <a:cubicBezTo>
                    <a:pt x="1132" y="70"/>
                    <a:pt x="1027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8" name="Google Shape;7418;p83"/>
          <p:cNvGrpSpPr/>
          <p:nvPr/>
        </p:nvGrpSpPr>
        <p:grpSpPr>
          <a:xfrm>
            <a:off x="5323721" y="2437029"/>
            <a:ext cx="362922" cy="361219"/>
            <a:chOff x="5323721" y="2437029"/>
            <a:chExt cx="362922" cy="361219"/>
          </a:xfrm>
        </p:grpSpPr>
        <p:sp>
          <p:nvSpPr>
            <p:cNvPr id="7419" name="Google Shape;7419;p83"/>
            <p:cNvSpPr/>
            <p:nvPr/>
          </p:nvSpPr>
          <p:spPr>
            <a:xfrm>
              <a:off x="5611528" y="2437029"/>
              <a:ext cx="75115" cy="73989"/>
            </a:xfrm>
            <a:custGeom>
              <a:avLst/>
              <a:gdLst/>
              <a:ahLst/>
              <a:cxnLst/>
              <a:rect l="l" t="t" r="r" b="b"/>
              <a:pathLst>
                <a:path w="2867" h="2824" extrusionOk="0">
                  <a:moveTo>
                    <a:pt x="293" y="0"/>
                  </a:moveTo>
                  <a:cubicBezTo>
                    <a:pt x="226" y="0"/>
                    <a:pt x="158" y="27"/>
                    <a:pt x="106" y="79"/>
                  </a:cubicBezTo>
                  <a:lnTo>
                    <a:pt x="96" y="89"/>
                  </a:lnTo>
                  <a:cubicBezTo>
                    <a:pt x="0" y="185"/>
                    <a:pt x="0" y="348"/>
                    <a:pt x="96" y="453"/>
                  </a:cubicBezTo>
                  <a:lnTo>
                    <a:pt x="2387" y="2744"/>
                  </a:lnTo>
                  <a:cubicBezTo>
                    <a:pt x="2440" y="2797"/>
                    <a:pt x="2507" y="2823"/>
                    <a:pt x="2574" y="2823"/>
                  </a:cubicBezTo>
                  <a:cubicBezTo>
                    <a:pt x="2641" y="2823"/>
                    <a:pt x="2708" y="2797"/>
                    <a:pt x="2761" y="2744"/>
                  </a:cubicBezTo>
                  <a:lnTo>
                    <a:pt x="2770" y="2735"/>
                  </a:lnTo>
                  <a:cubicBezTo>
                    <a:pt x="2866" y="2629"/>
                    <a:pt x="2866" y="2466"/>
                    <a:pt x="2770" y="2361"/>
                  </a:cubicBezTo>
                  <a:lnTo>
                    <a:pt x="480" y="79"/>
                  </a:lnTo>
                  <a:cubicBezTo>
                    <a:pt x="427" y="27"/>
                    <a:pt x="360" y="0"/>
                    <a:pt x="29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83"/>
            <p:cNvSpPr/>
            <p:nvPr/>
          </p:nvSpPr>
          <p:spPr>
            <a:xfrm>
              <a:off x="5323721" y="2714042"/>
              <a:ext cx="88346" cy="84207"/>
            </a:xfrm>
            <a:custGeom>
              <a:avLst/>
              <a:gdLst/>
              <a:ahLst/>
              <a:cxnLst/>
              <a:rect l="l" t="t" r="r" b="b"/>
              <a:pathLst>
                <a:path w="3372" h="3214" extrusionOk="0">
                  <a:moveTo>
                    <a:pt x="3082" y="1"/>
                  </a:moveTo>
                  <a:cubicBezTo>
                    <a:pt x="3036" y="1"/>
                    <a:pt x="2987" y="18"/>
                    <a:pt x="2943" y="60"/>
                  </a:cubicBezTo>
                  <a:lnTo>
                    <a:pt x="135" y="2859"/>
                  </a:lnTo>
                  <a:cubicBezTo>
                    <a:pt x="0" y="2993"/>
                    <a:pt x="96" y="3214"/>
                    <a:pt x="278" y="3214"/>
                  </a:cubicBezTo>
                  <a:cubicBezTo>
                    <a:pt x="336" y="3214"/>
                    <a:pt x="384" y="3194"/>
                    <a:pt x="432" y="3156"/>
                  </a:cubicBezTo>
                  <a:lnTo>
                    <a:pt x="3231" y="347"/>
                  </a:lnTo>
                  <a:cubicBezTo>
                    <a:pt x="3371" y="200"/>
                    <a:pt x="3238" y="1"/>
                    <a:pt x="3082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83"/>
            <p:cNvSpPr/>
            <p:nvPr/>
          </p:nvSpPr>
          <p:spPr>
            <a:xfrm>
              <a:off x="5395536" y="2683702"/>
              <a:ext cx="43728" cy="42601"/>
            </a:xfrm>
            <a:custGeom>
              <a:avLst/>
              <a:gdLst/>
              <a:ahLst/>
              <a:cxnLst/>
              <a:rect l="l" t="t" r="r" b="b"/>
              <a:pathLst>
                <a:path w="1669" h="1626" extrusionOk="0">
                  <a:moveTo>
                    <a:pt x="729" y="1"/>
                  </a:moveTo>
                  <a:lnTo>
                    <a:pt x="173" y="557"/>
                  </a:lnTo>
                  <a:cubicBezTo>
                    <a:pt x="1" y="719"/>
                    <a:pt x="1" y="997"/>
                    <a:pt x="173" y="1170"/>
                  </a:cubicBezTo>
                  <a:lnTo>
                    <a:pt x="509" y="1496"/>
                  </a:lnTo>
                  <a:cubicBezTo>
                    <a:pt x="590" y="1582"/>
                    <a:pt x="701" y="1625"/>
                    <a:pt x="812" y="1625"/>
                  </a:cubicBezTo>
                  <a:cubicBezTo>
                    <a:pt x="923" y="1625"/>
                    <a:pt x="1036" y="1582"/>
                    <a:pt x="1122" y="1496"/>
                  </a:cubicBezTo>
                  <a:lnTo>
                    <a:pt x="1669" y="940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83"/>
            <p:cNvSpPr/>
            <p:nvPr/>
          </p:nvSpPr>
          <p:spPr>
            <a:xfrm>
              <a:off x="5413640" y="2504651"/>
              <a:ext cx="204936" cy="203155"/>
            </a:xfrm>
            <a:custGeom>
              <a:avLst/>
              <a:gdLst/>
              <a:ahLst/>
              <a:cxnLst/>
              <a:rect l="l" t="t" r="r" b="b"/>
              <a:pathLst>
                <a:path w="7822" h="7754" extrusionOk="0">
                  <a:moveTo>
                    <a:pt x="5358" y="0"/>
                  </a:moveTo>
                  <a:lnTo>
                    <a:pt x="968" y="4390"/>
                  </a:lnTo>
                  <a:cubicBezTo>
                    <a:pt x="326" y="5023"/>
                    <a:pt x="0" y="5914"/>
                    <a:pt x="77" y="6815"/>
                  </a:cubicBezTo>
                  <a:cubicBezTo>
                    <a:pt x="115" y="7314"/>
                    <a:pt x="508" y="7707"/>
                    <a:pt x="1006" y="7745"/>
                  </a:cubicBezTo>
                  <a:cubicBezTo>
                    <a:pt x="1084" y="7751"/>
                    <a:pt x="1162" y="7754"/>
                    <a:pt x="1239" y="7754"/>
                  </a:cubicBezTo>
                  <a:cubicBezTo>
                    <a:pt x="2058" y="7754"/>
                    <a:pt x="2845" y="7432"/>
                    <a:pt x="3432" y="6854"/>
                  </a:cubicBezTo>
                  <a:lnTo>
                    <a:pt x="7822" y="2464"/>
                  </a:lnTo>
                  <a:lnTo>
                    <a:pt x="5358" y="0"/>
                  </a:ln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83"/>
            <p:cNvSpPr/>
            <p:nvPr/>
          </p:nvSpPr>
          <p:spPr>
            <a:xfrm>
              <a:off x="5417386" y="2554877"/>
              <a:ext cx="201190" cy="153191"/>
            </a:xfrm>
            <a:custGeom>
              <a:avLst/>
              <a:gdLst/>
              <a:ahLst/>
              <a:cxnLst/>
              <a:rect l="l" t="t" r="r" b="b"/>
              <a:pathLst>
                <a:path w="7679" h="5847" extrusionOk="0">
                  <a:moveTo>
                    <a:pt x="7123" y="0"/>
                  </a:moveTo>
                  <a:lnTo>
                    <a:pt x="6222" y="901"/>
                  </a:lnTo>
                  <a:lnTo>
                    <a:pt x="5723" y="1390"/>
                  </a:lnTo>
                  <a:lnTo>
                    <a:pt x="2733" y="4390"/>
                  </a:lnTo>
                  <a:cubicBezTo>
                    <a:pt x="2152" y="4971"/>
                    <a:pt x="1376" y="5293"/>
                    <a:pt x="567" y="5293"/>
                  </a:cubicBezTo>
                  <a:cubicBezTo>
                    <a:pt x="481" y="5293"/>
                    <a:pt x="394" y="5289"/>
                    <a:pt x="308" y="5282"/>
                  </a:cubicBezTo>
                  <a:cubicBezTo>
                    <a:pt x="202" y="5272"/>
                    <a:pt x="97" y="5253"/>
                    <a:pt x="1" y="5215"/>
                  </a:cubicBezTo>
                  <a:lnTo>
                    <a:pt x="1" y="5215"/>
                  </a:lnTo>
                  <a:cubicBezTo>
                    <a:pt x="145" y="5569"/>
                    <a:pt x="470" y="5809"/>
                    <a:pt x="854" y="5838"/>
                  </a:cubicBezTo>
                  <a:cubicBezTo>
                    <a:pt x="931" y="5844"/>
                    <a:pt x="1009" y="5846"/>
                    <a:pt x="1086" y="5846"/>
                  </a:cubicBezTo>
                  <a:cubicBezTo>
                    <a:pt x="1906" y="5846"/>
                    <a:pt x="2701" y="5524"/>
                    <a:pt x="3279" y="4937"/>
                  </a:cubicBezTo>
                  <a:lnTo>
                    <a:pt x="6279" y="1946"/>
                  </a:lnTo>
                  <a:lnTo>
                    <a:pt x="7679" y="547"/>
                  </a:lnTo>
                  <a:lnTo>
                    <a:pt x="7123" y="0"/>
                  </a:lnTo>
                  <a:close/>
                </a:path>
              </a:pathLst>
            </a:custGeom>
            <a:solidFill>
              <a:srgbClr val="D7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83"/>
            <p:cNvSpPr/>
            <p:nvPr/>
          </p:nvSpPr>
          <p:spPr>
            <a:xfrm>
              <a:off x="5413640" y="2579243"/>
              <a:ext cx="132362" cy="128563"/>
            </a:xfrm>
            <a:custGeom>
              <a:avLst/>
              <a:gdLst/>
              <a:ahLst/>
              <a:cxnLst/>
              <a:rect l="l" t="t" r="r" b="b"/>
              <a:pathLst>
                <a:path w="5052" h="4907" extrusionOk="0">
                  <a:moveTo>
                    <a:pt x="2511" y="0"/>
                  </a:moveTo>
                  <a:lnTo>
                    <a:pt x="968" y="1543"/>
                  </a:lnTo>
                  <a:cubicBezTo>
                    <a:pt x="326" y="2176"/>
                    <a:pt x="0" y="3067"/>
                    <a:pt x="77" y="3968"/>
                  </a:cubicBezTo>
                  <a:cubicBezTo>
                    <a:pt x="115" y="4467"/>
                    <a:pt x="508" y="4860"/>
                    <a:pt x="1006" y="4898"/>
                  </a:cubicBezTo>
                  <a:cubicBezTo>
                    <a:pt x="1084" y="4904"/>
                    <a:pt x="1162" y="4907"/>
                    <a:pt x="1239" y="4907"/>
                  </a:cubicBezTo>
                  <a:cubicBezTo>
                    <a:pt x="2058" y="4907"/>
                    <a:pt x="2845" y="4585"/>
                    <a:pt x="3432" y="4007"/>
                  </a:cubicBezTo>
                  <a:lnTo>
                    <a:pt x="5052" y="2387"/>
                  </a:lnTo>
                  <a:lnTo>
                    <a:pt x="5052" y="2387"/>
                  </a:lnTo>
                  <a:cubicBezTo>
                    <a:pt x="5052" y="2387"/>
                    <a:pt x="5049" y="2387"/>
                    <a:pt x="5043" y="2387"/>
                  </a:cubicBezTo>
                  <a:cubicBezTo>
                    <a:pt x="4960" y="2387"/>
                    <a:pt x="4252" y="2353"/>
                    <a:pt x="3748" y="1227"/>
                  </a:cubicBezTo>
                  <a:cubicBezTo>
                    <a:pt x="3211" y="29"/>
                    <a:pt x="2511" y="0"/>
                    <a:pt x="2511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83"/>
            <p:cNvSpPr/>
            <p:nvPr/>
          </p:nvSpPr>
          <p:spPr>
            <a:xfrm>
              <a:off x="5417386" y="2632481"/>
              <a:ext cx="128616" cy="75325"/>
            </a:xfrm>
            <a:custGeom>
              <a:avLst/>
              <a:gdLst/>
              <a:ahLst/>
              <a:cxnLst/>
              <a:rect l="l" t="t" r="r" b="b"/>
              <a:pathLst>
                <a:path w="4909" h="2875" extrusionOk="0">
                  <a:moveTo>
                    <a:pt x="4151" y="0"/>
                  </a:moveTo>
                  <a:lnTo>
                    <a:pt x="2742" y="1419"/>
                  </a:lnTo>
                  <a:cubicBezTo>
                    <a:pt x="2162" y="1999"/>
                    <a:pt x="1378" y="2321"/>
                    <a:pt x="574" y="2321"/>
                  </a:cubicBezTo>
                  <a:cubicBezTo>
                    <a:pt x="489" y="2321"/>
                    <a:pt x="403" y="2318"/>
                    <a:pt x="317" y="2310"/>
                  </a:cubicBezTo>
                  <a:cubicBezTo>
                    <a:pt x="202" y="2301"/>
                    <a:pt x="106" y="2281"/>
                    <a:pt x="1" y="2243"/>
                  </a:cubicBezTo>
                  <a:lnTo>
                    <a:pt x="1" y="2243"/>
                  </a:lnTo>
                  <a:cubicBezTo>
                    <a:pt x="154" y="2598"/>
                    <a:pt x="480" y="2837"/>
                    <a:pt x="863" y="2866"/>
                  </a:cubicBezTo>
                  <a:cubicBezTo>
                    <a:pt x="941" y="2872"/>
                    <a:pt x="1019" y="2875"/>
                    <a:pt x="1096" y="2875"/>
                  </a:cubicBezTo>
                  <a:cubicBezTo>
                    <a:pt x="1915" y="2875"/>
                    <a:pt x="2702" y="2553"/>
                    <a:pt x="3289" y="1975"/>
                  </a:cubicBezTo>
                  <a:lnTo>
                    <a:pt x="4909" y="355"/>
                  </a:lnTo>
                  <a:lnTo>
                    <a:pt x="4909" y="355"/>
                  </a:lnTo>
                  <a:cubicBezTo>
                    <a:pt x="4909" y="355"/>
                    <a:pt x="4908" y="355"/>
                    <a:pt x="4906" y="355"/>
                  </a:cubicBezTo>
                  <a:cubicBezTo>
                    <a:pt x="4873" y="355"/>
                    <a:pt x="4534" y="346"/>
                    <a:pt x="4151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83"/>
            <p:cNvSpPr/>
            <p:nvPr/>
          </p:nvSpPr>
          <p:spPr>
            <a:xfrm>
              <a:off x="5540710" y="2480102"/>
              <a:ext cx="103228" cy="101342"/>
            </a:xfrm>
            <a:custGeom>
              <a:avLst/>
              <a:gdLst/>
              <a:ahLst/>
              <a:cxnLst/>
              <a:rect l="l" t="t" r="r" b="b"/>
              <a:pathLst>
                <a:path w="3940" h="3868" extrusionOk="0">
                  <a:moveTo>
                    <a:pt x="370" y="0"/>
                  </a:moveTo>
                  <a:cubicBezTo>
                    <a:pt x="288" y="0"/>
                    <a:pt x="206" y="31"/>
                    <a:pt x="144" y="94"/>
                  </a:cubicBezTo>
                  <a:lnTo>
                    <a:pt x="134" y="103"/>
                  </a:lnTo>
                  <a:cubicBezTo>
                    <a:pt x="0" y="228"/>
                    <a:pt x="0" y="439"/>
                    <a:pt x="134" y="563"/>
                  </a:cubicBezTo>
                  <a:lnTo>
                    <a:pt x="3336" y="3774"/>
                  </a:lnTo>
                  <a:cubicBezTo>
                    <a:pt x="3403" y="3837"/>
                    <a:pt x="3487" y="3868"/>
                    <a:pt x="3570" y="3868"/>
                  </a:cubicBezTo>
                  <a:cubicBezTo>
                    <a:pt x="3652" y="3868"/>
                    <a:pt x="3734" y="3837"/>
                    <a:pt x="3796" y="3774"/>
                  </a:cubicBezTo>
                  <a:lnTo>
                    <a:pt x="3806" y="3765"/>
                  </a:lnTo>
                  <a:cubicBezTo>
                    <a:pt x="3940" y="3631"/>
                    <a:pt x="3940" y="3429"/>
                    <a:pt x="3806" y="3305"/>
                  </a:cubicBezTo>
                  <a:lnTo>
                    <a:pt x="604" y="94"/>
                  </a:lnTo>
                  <a:cubicBezTo>
                    <a:pt x="537" y="31"/>
                    <a:pt x="453" y="0"/>
                    <a:pt x="370" y="0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83"/>
            <p:cNvSpPr/>
            <p:nvPr/>
          </p:nvSpPr>
          <p:spPr>
            <a:xfrm>
              <a:off x="5619310" y="2557890"/>
              <a:ext cx="26750" cy="23213"/>
            </a:xfrm>
            <a:custGeom>
              <a:avLst/>
              <a:gdLst/>
              <a:ahLst/>
              <a:cxnLst/>
              <a:rect l="l" t="t" r="r" b="b"/>
              <a:pathLst>
                <a:path w="1021" h="886" extrusionOk="0">
                  <a:moveTo>
                    <a:pt x="470" y="0"/>
                  </a:moveTo>
                  <a:lnTo>
                    <a:pt x="0" y="460"/>
                  </a:lnTo>
                  <a:lnTo>
                    <a:pt x="336" y="796"/>
                  </a:lnTo>
                  <a:cubicBezTo>
                    <a:pt x="405" y="859"/>
                    <a:pt x="481" y="885"/>
                    <a:pt x="554" y="885"/>
                  </a:cubicBezTo>
                  <a:cubicBezTo>
                    <a:pt x="805" y="885"/>
                    <a:pt x="1021" y="571"/>
                    <a:pt x="806" y="326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83"/>
            <p:cNvSpPr/>
            <p:nvPr/>
          </p:nvSpPr>
          <p:spPr>
            <a:xfrm>
              <a:off x="5575608" y="2456181"/>
              <a:ext cx="91202" cy="91176"/>
            </a:xfrm>
            <a:custGeom>
              <a:avLst/>
              <a:gdLst/>
              <a:ahLst/>
              <a:cxnLst/>
              <a:rect l="l" t="t" r="r" b="b"/>
              <a:pathLst>
                <a:path w="3481" h="3480" extrusionOk="0">
                  <a:moveTo>
                    <a:pt x="1745" y="0"/>
                  </a:moveTo>
                  <a:lnTo>
                    <a:pt x="1" y="1745"/>
                  </a:lnTo>
                  <a:lnTo>
                    <a:pt x="1745" y="3480"/>
                  </a:lnTo>
                  <a:lnTo>
                    <a:pt x="3480" y="1745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83"/>
            <p:cNvSpPr/>
            <p:nvPr/>
          </p:nvSpPr>
          <p:spPr>
            <a:xfrm>
              <a:off x="5575608" y="2456181"/>
              <a:ext cx="91438" cy="91176"/>
            </a:xfrm>
            <a:custGeom>
              <a:avLst/>
              <a:gdLst/>
              <a:ahLst/>
              <a:cxnLst/>
              <a:rect l="l" t="t" r="r" b="b"/>
              <a:pathLst>
                <a:path w="3490" h="3480" extrusionOk="0">
                  <a:moveTo>
                    <a:pt x="1" y="1745"/>
                  </a:moveTo>
                  <a:lnTo>
                    <a:pt x="1256" y="3000"/>
                  </a:lnTo>
                  <a:lnTo>
                    <a:pt x="1260" y="2997"/>
                  </a:lnTo>
                  <a:lnTo>
                    <a:pt x="1260" y="2997"/>
                  </a:lnTo>
                  <a:lnTo>
                    <a:pt x="1" y="1745"/>
                  </a:lnTo>
                  <a:close/>
                  <a:moveTo>
                    <a:pt x="1745" y="0"/>
                  </a:moveTo>
                  <a:lnTo>
                    <a:pt x="1448" y="288"/>
                  </a:lnTo>
                  <a:lnTo>
                    <a:pt x="2359" y="1208"/>
                  </a:lnTo>
                  <a:cubicBezTo>
                    <a:pt x="2550" y="1390"/>
                    <a:pt x="2550" y="1706"/>
                    <a:pt x="2359" y="1889"/>
                  </a:cubicBezTo>
                  <a:lnTo>
                    <a:pt x="1260" y="2997"/>
                  </a:lnTo>
                  <a:lnTo>
                    <a:pt x="1260" y="2997"/>
                  </a:lnTo>
                  <a:lnTo>
                    <a:pt x="1745" y="3480"/>
                  </a:lnTo>
                  <a:lnTo>
                    <a:pt x="3490" y="1745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83"/>
            <p:cNvSpPr/>
            <p:nvPr/>
          </p:nvSpPr>
          <p:spPr>
            <a:xfrm>
              <a:off x="5523680" y="2521865"/>
              <a:ext cx="29868" cy="27012"/>
            </a:xfrm>
            <a:custGeom>
              <a:avLst/>
              <a:gdLst/>
              <a:ahLst/>
              <a:cxnLst/>
              <a:rect l="l" t="t" r="r" b="b"/>
              <a:pathLst>
                <a:path w="1140" h="1031" extrusionOk="0">
                  <a:moveTo>
                    <a:pt x="305" y="1"/>
                  </a:moveTo>
                  <a:cubicBezTo>
                    <a:pt x="140" y="1"/>
                    <a:pt x="1" y="213"/>
                    <a:pt x="161" y="359"/>
                  </a:cubicBezTo>
                  <a:lnTo>
                    <a:pt x="775" y="973"/>
                  </a:lnTo>
                  <a:cubicBezTo>
                    <a:pt x="813" y="1011"/>
                    <a:pt x="861" y="1030"/>
                    <a:pt x="919" y="1030"/>
                  </a:cubicBezTo>
                  <a:cubicBezTo>
                    <a:pt x="967" y="1030"/>
                    <a:pt x="1024" y="1011"/>
                    <a:pt x="1062" y="973"/>
                  </a:cubicBezTo>
                  <a:cubicBezTo>
                    <a:pt x="1139" y="896"/>
                    <a:pt x="1139" y="762"/>
                    <a:pt x="1062" y="685"/>
                  </a:cubicBezTo>
                  <a:lnTo>
                    <a:pt x="459" y="72"/>
                  </a:lnTo>
                  <a:cubicBezTo>
                    <a:pt x="411" y="21"/>
                    <a:pt x="357" y="1"/>
                    <a:pt x="305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83"/>
            <p:cNvSpPr/>
            <p:nvPr/>
          </p:nvSpPr>
          <p:spPr>
            <a:xfrm>
              <a:off x="5505366" y="2541358"/>
              <a:ext cx="29344" cy="26593"/>
            </a:xfrm>
            <a:custGeom>
              <a:avLst/>
              <a:gdLst/>
              <a:ahLst/>
              <a:cxnLst/>
              <a:rect l="l" t="t" r="r" b="b"/>
              <a:pathLst>
                <a:path w="1120" h="1015" extrusionOk="0">
                  <a:moveTo>
                    <a:pt x="292" y="1"/>
                  </a:moveTo>
                  <a:cubicBezTo>
                    <a:pt x="135" y="1"/>
                    <a:pt x="0" y="195"/>
                    <a:pt x="141" y="344"/>
                  </a:cubicBezTo>
                  <a:lnTo>
                    <a:pt x="745" y="957"/>
                  </a:lnTo>
                  <a:cubicBezTo>
                    <a:pt x="784" y="996"/>
                    <a:pt x="832" y="1015"/>
                    <a:pt x="889" y="1015"/>
                  </a:cubicBezTo>
                  <a:cubicBezTo>
                    <a:pt x="947" y="1015"/>
                    <a:pt x="995" y="996"/>
                    <a:pt x="1033" y="957"/>
                  </a:cubicBezTo>
                  <a:cubicBezTo>
                    <a:pt x="1119" y="871"/>
                    <a:pt x="1119" y="746"/>
                    <a:pt x="1033" y="660"/>
                  </a:cubicBezTo>
                  <a:lnTo>
                    <a:pt x="429" y="56"/>
                  </a:lnTo>
                  <a:cubicBezTo>
                    <a:pt x="386" y="17"/>
                    <a:pt x="338" y="1"/>
                    <a:pt x="292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83"/>
            <p:cNvSpPr/>
            <p:nvPr/>
          </p:nvSpPr>
          <p:spPr>
            <a:xfrm>
              <a:off x="5486266" y="2560222"/>
              <a:ext cx="43675" cy="40898"/>
            </a:xfrm>
            <a:custGeom>
              <a:avLst/>
              <a:gdLst/>
              <a:ahLst/>
              <a:cxnLst/>
              <a:rect l="l" t="t" r="r" b="b"/>
              <a:pathLst>
                <a:path w="1667" h="1561" extrusionOk="0">
                  <a:moveTo>
                    <a:pt x="296" y="1"/>
                  </a:moveTo>
                  <a:cubicBezTo>
                    <a:pt x="138" y="1"/>
                    <a:pt x="0" y="203"/>
                    <a:pt x="142" y="352"/>
                  </a:cubicBezTo>
                  <a:lnTo>
                    <a:pt x="1292" y="1502"/>
                  </a:lnTo>
                  <a:cubicBezTo>
                    <a:pt x="1331" y="1541"/>
                    <a:pt x="1388" y="1560"/>
                    <a:pt x="1446" y="1560"/>
                  </a:cubicBezTo>
                  <a:cubicBezTo>
                    <a:pt x="1494" y="1560"/>
                    <a:pt x="1541" y="1541"/>
                    <a:pt x="1580" y="1502"/>
                  </a:cubicBezTo>
                  <a:cubicBezTo>
                    <a:pt x="1666" y="1426"/>
                    <a:pt x="1666" y="1292"/>
                    <a:pt x="1580" y="1215"/>
                  </a:cubicBezTo>
                  <a:lnTo>
                    <a:pt x="430" y="55"/>
                  </a:lnTo>
                  <a:cubicBezTo>
                    <a:pt x="387" y="17"/>
                    <a:pt x="341" y="1"/>
                    <a:pt x="296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83"/>
            <p:cNvSpPr/>
            <p:nvPr/>
          </p:nvSpPr>
          <p:spPr>
            <a:xfrm>
              <a:off x="5467376" y="2579295"/>
              <a:ext cx="29161" cy="26593"/>
            </a:xfrm>
            <a:custGeom>
              <a:avLst/>
              <a:gdLst/>
              <a:ahLst/>
              <a:cxnLst/>
              <a:rect l="l" t="t" r="r" b="b"/>
              <a:pathLst>
                <a:path w="1113" h="1015" extrusionOk="0">
                  <a:moveTo>
                    <a:pt x="291" y="0"/>
                  </a:moveTo>
                  <a:cubicBezTo>
                    <a:pt x="132" y="0"/>
                    <a:pt x="1" y="195"/>
                    <a:pt x="134" y="343"/>
                  </a:cubicBezTo>
                  <a:lnTo>
                    <a:pt x="748" y="957"/>
                  </a:lnTo>
                  <a:cubicBezTo>
                    <a:pt x="786" y="995"/>
                    <a:pt x="834" y="1014"/>
                    <a:pt x="892" y="1014"/>
                  </a:cubicBezTo>
                  <a:cubicBezTo>
                    <a:pt x="949" y="1014"/>
                    <a:pt x="997" y="995"/>
                    <a:pt x="1036" y="957"/>
                  </a:cubicBezTo>
                  <a:cubicBezTo>
                    <a:pt x="1112" y="870"/>
                    <a:pt x="1112" y="746"/>
                    <a:pt x="1036" y="659"/>
                  </a:cubicBezTo>
                  <a:lnTo>
                    <a:pt x="432" y="56"/>
                  </a:lnTo>
                  <a:cubicBezTo>
                    <a:pt x="386" y="17"/>
                    <a:pt x="337" y="0"/>
                    <a:pt x="291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83"/>
            <p:cNvSpPr/>
            <p:nvPr/>
          </p:nvSpPr>
          <p:spPr>
            <a:xfrm>
              <a:off x="5448381" y="2598264"/>
              <a:ext cx="29318" cy="26698"/>
            </a:xfrm>
            <a:custGeom>
              <a:avLst/>
              <a:gdLst/>
              <a:ahLst/>
              <a:cxnLst/>
              <a:rect l="l" t="t" r="r" b="b"/>
              <a:pathLst>
                <a:path w="1119" h="1019" extrusionOk="0">
                  <a:moveTo>
                    <a:pt x="289" y="1"/>
                  </a:moveTo>
                  <a:cubicBezTo>
                    <a:pt x="133" y="1"/>
                    <a:pt x="0" y="200"/>
                    <a:pt x="141" y="348"/>
                  </a:cubicBezTo>
                  <a:lnTo>
                    <a:pt x="744" y="952"/>
                  </a:lnTo>
                  <a:cubicBezTo>
                    <a:pt x="783" y="990"/>
                    <a:pt x="831" y="1019"/>
                    <a:pt x="888" y="1019"/>
                  </a:cubicBezTo>
                  <a:cubicBezTo>
                    <a:pt x="946" y="1019"/>
                    <a:pt x="994" y="990"/>
                    <a:pt x="1032" y="952"/>
                  </a:cubicBezTo>
                  <a:cubicBezTo>
                    <a:pt x="1118" y="875"/>
                    <a:pt x="1118" y="741"/>
                    <a:pt x="1032" y="664"/>
                  </a:cubicBezTo>
                  <a:lnTo>
                    <a:pt x="428" y="60"/>
                  </a:lnTo>
                  <a:cubicBezTo>
                    <a:pt x="384" y="18"/>
                    <a:pt x="336" y="1"/>
                    <a:pt x="289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83"/>
            <p:cNvSpPr/>
            <p:nvPr/>
          </p:nvSpPr>
          <p:spPr>
            <a:xfrm>
              <a:off x="5429491" y="2617364"/>
              <a:ext cx="43440" cy="40741"/>
            </a:xfrm>
            <a:custGeom>
              <a:avLst/>
              <a:gdLst/>
              <a:ahLst/>
              <a:cxnLst/>
              <a:rect l="l" t="t" r="r" b="b"/>
              <a:pathLst>
                <a:path w="1658" h="1555" extrusionOk="0">
                  <a:moveTo>
                    <a:pt x="287" y="0"/>
                  </a:moveTo>
                  <a:cubicBezTo>
                    <a:pt x="129" y="0"/>
                    <a:pt x="0" y="199"/>
                    <a:pt x="133" y="347"/>
                  </a:cubicBezTo>
                  <a:lnTo>
                    <a:pt x="1283" y="1497"/>
                  </a:lnTo>
                  <a:cubicBezTo>
                    <a:pt x="1322" y="1536"/>
                    <a:pt x="1379" y="1555"/>
                    <a:pt x="1437" y="1555"/>
                  </a:cubicBezTo>
                  <a:cubicBezTo>
                    <a:pt x="1485" y="1555"/>
                    <a:pt x="1542" y="1536"/>
                    <a:pt x="1580" y="1497"/>
                  </a:cubicBezTo>
                  <a:cubicBezTo>
                    <a:pt x="1657" y="1421"/>
                    <a:pt x="1657" y="1286"/>
                    <a:pt x="1580" y="1210"/>
                  </a:cubicBezTo>
                  <a:lnTo>
                    <a:pt x="430" y="60"/>
                  </a:lnTo>
                  <a:cubicBezTo>
                    <a:pt x="384" y="18"/>
                    <a:pt x="334" y="0"/>
                    <a:pt x="287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6" name="Google Shape;7436;p83"/>
          <p:cNvGrpSpPr/>
          <p:nvPr/>
        </p:nvGrpSpPr>
        <p:grpSpPr>
          <a:xfrm>
            <a:off x="4875937" y="2468731"/>
            <a:ext cx="407122" cy="315448"/>
            <a:chOff x="4875937" y="2468731"/>
            <a:chExt cx="407122" cy="315448"/>
          </a:xfrm>
        </p:grpSpPr>
        <p:sp>
          <p:nvSpPr>
            <p:cNvPr id="7437" name="Google Shape;7437;p83"/>
            <p:cNvSpPr/>
            <p:nvPr/>
          </p:nvSpPr>
          <p:spPr>
            <a:xfrm>
              <a:off x="4876199" y="2482801"/>
              <a:ext cx="223041" cy="247380"/>
            </a:xfrm>
            <a:custGeom>
              <a:avLst/>
              <a:gdLst/>
              <a:ahLst/>
              <a:cxnLst/>
              <a:rect l="l" t="t" r="r" b="b"/>
              <a:pathLst>
                <a:path w="8513" h="9442" extrusionOk="0">
                  <a:moveTo>
                    <a:pt x="719" y="0"/>
                  </a:moveTo>
                  <a:cubicBezTo>
                    <a:pt x="317" y="0"/>
                    <a:pt x="0" y="317"/>
                    <a:pt x="0" y="719"/>
                  </a:cubicBezTo>
                  <a:lnTo>
                    <a:pt x="0" y="8723"/>
                  </a:lnTo>
                  <a:cubicBezTo>
                    <a:pt x="0" y="9126"/>
                    <a:pt x="317" y="9442"/>
                    <a:pt x="719" y="9442"/>
                  </a:cubicBezTo>
                  <a:lnTo>
                    <a:pt x="2483" y="9442"/>
                  </a:lnTo>
                  <a:cubicBezTo>
                    <a:pt x="2617" y="8570"/>
                    <a:pt x="3365" y="7918"/>
                    <a:pt x="4256" y="7918"/>
                  </a:cubicBezTo>
                  <a:cubicBezTo>
                    <a:pt x="5138" y="7918"/>
                    <a:pt x="5895" y="8570"/>
                    <a:pt x="6020" y="9442"/>
                  </a:cubicBezTo>
                  <a:lnTo>
                    <a:pt x="8512" y="9442"/>
                  </a:lnTo>
                  <a:lnTo>
                    <a:pt x="8512" y="719"/>
                  </a:lnTo>
                  <a:cubicBezTo>
                    <a:pt x="8512" y="326"/>
                    <a:pt x="8196" y="0"/>
                    <a:pt x="7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83"/>
            <p:cNvSpPr/>
            <p:nvPr/>
          </p:nvSpPr>
          <p:spPr>
            <a:xfrm>
              <a:off x="5044456" y="2482801"/>
              <a:ext cx="54784" cy="247642"/>
            </a:xfrm>
            <a:custGeom>
              <a:avLst/>
              <a:gdLst/>
              <a:ahLst/>
              <a:cxnLst/>
              <a:rect l="l" t="t" r="r" b="b"/>
              <a:pathLst>
                <a:path w="2091" h="9452" extrusionOk="0">
                  <a:moveTo>
                    <a:pt x="0" y="0"/>
                  </a:moveTo>
                  <a:cubicBezTo>
                    <a:pt x="403" y="0"/>
                    <a:pt x="719" y="317"/>
                    <a:pt x="719" y="719"/>
                  </a:cubicBezTo>
                  <a:lnTo>
                    <a:pt x="719" y="9451"/>
                  </a:lnTo>
                  <a:lnTo>
                    <a:pt x="2081" y="9451"/>
                  </a:lnTo>
                  <a:lnTo>
                    <a:pt x="2081" y="719"/>
                  </a:lnTo>
                  <a:cubicBezTo>
                    <a:pt x="2090" y="326"/>
                    <a:pt x="1764" y="0"/>
                    <a:pt x="1362" y="0"/>
                  </a:cubicBezTo>
                  <a:close/>
                </a:path>
              </a:pathLst>
            </a:custGeom>
            <a:solidFill>
              <a:srgbClr val="DFE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83"/>
            <p:cNvSpPr/>
            <p:nvPr/>
          </p:nvSpPr>
          <p:spPr>
            <a:xfrm>
              <a:off x="5099214" y="2530249"/>
              <a:ext cx="183845" cy="200194"/>
            </a:xfrm>
            <a:custGeom>
              <a:avLst/>
              <a:gdLst/>
              <a:ahLst/>
              <a:cxnLst/>
              <a:rect l="l" t="t" r="r" b="b"/>
              <a:pathLst>
                <a:path w="7017" h="7641" extrusionOk="0">
                  <a:moveTo>
                    <a:pt x="0" y="1"/>
                  </a:moveTo>
                  <a:lnTo>
                    <a:pt x="0" y="7640"/>
                  </a:lnTo>
                  <a:lnTo>
                    <a:pt x="1467" y="7640"/>
                  </a:lnTo>
                  <a:cubicBezTo>
                    <a:pt x="1601" y="6759"/>
                    <a:pt x="2349" y="6116"/>
                    <a:pt x="3240" y="6116"/>
                  </a:cubicBezTo>
                  <a:cubicBezTo>
                    <a:pt x="4122" y="6116"/>
                    <a:pt x="4879" y="6759"/>
                    <a:pt x="5004" y="7640"/>
                  </a:cubicBezTo>
                  <a:lnTo>
                    <a:pt x="6298" y="7640"/>
                  </a:lnTo>
                  <a:cubicBezTo>
                    <a:pt x="6691" y="7640"/>
                    <a:pt x="7017" y="7315"/>
                    <a:pt x="7017" y="6922"/>
                  </a:cubicBezTo>
                  <a:lnTo>
                    <a:pt x="7017" y="3375"/>
                  </a:lnTo>
                  <a:cubicBezTo>
                    <a:pt x="7007" y="3126"/>
                    <a:pt x="6921" y="2877"/>
                    <a:pt x="6748" y="2694"/>
                  </a:cubicBezTo>
                  <a:lnTo>
                    <a:pt x="4649" y="346"/>
                  </a:lnTo>
                  <a:cubicBezTo>
                    <a:pt x="4457" y="126"/>
                    <a:pt x="4179" y="1"/>
                    <a:pt x="38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83"/>
            <p:cNvSpPr/>
            <p:nvPr/>
          </p:nvSpPr>
          <p:spPr>
            <a:xfrm>
              <a:off x="5169770" y="2530249"/>
              <a:ext cx="113289" cy="200194"/>
            </a:xfrm>
            <a:custGeom>
              <a:avLst/>
              <a:gdLst/>
              <a:ahLst/>
              <a:cxnLst/>
              <a:rect l="l" t="t" r="r" b="b"/>
              <a:pathLst>
                <a:path w="4324" h="7641" extrusionOk="0">
                  <a:moveTo>
                    <a:pt x="33" y="0"/>
                  </a:moveTo>
                  <a:cubicBezTo>
                    <a:pt x="22" y="0"/>
                    <a:pt x="11" y="1"/>
                    <a:pt x="1" y="1"/>
                  </a:cubicBezTo>
                  <a:lnTo>
                    <a:pt x="64" y="1"/>
                  </a:lnTo>
                  <a:cubicBezTo>
                    <a:pt x="54" y="1"/>
                    <a:pt x="43" y="0"/>
                    <a:pt x="33" y="0"/>
                  </a:cubicBezTo>
                  <a:close/>
                  <a:moveTo>
                    <a:pt x="64" y="1"/>
                  </a:moveTo>
                  <a:lnTo>
                    <a:pt x="64" y="1"/>
                  </a:lnTo>
                  <a:cubicBezTo>
                    <a:pt x="337" y="10"/>
                    <a:pt x="590" y="132"/>
                    <a:pt x="767" y="336"/>
                  </a:cubicBezTo>
                  <a:lnTo>
                    <a:pt x="1189" y="816"/>
                  </a:lnTo>
                  <a:lnTo>
                    <a:pt x="1851" y="1554"/>
                  </a:lnTo>
                  <a:lnTo>
                    <a:pt x="2867" y="2694"/>
                  </a:lnTo>
                  <a:cubicBezTo>
                    <a:pt x="3039" y="2877"/>
                    <a:pt x="3135" y="3126"/>
                    <a:pt x="3135" y="3375"/>
                  </a:cubicBezTo>
                  <a:lnTo>
                    <a:pt x="3135" y="6922"/>
                  </a:lnTo>
                  <a:cubicBezTo>
                    <a:pt x="3135" y="7315"/>
                    <a:pt x="2809" y="7640"/>
                    <a:pt x="2416" y="7640"/>
                  </a:cubicBezTo>
                  <a:lnTo>
                    <a:pt x="3605" y="7640"/>
                  </a:lnTo>
                  <a:cubicBezTo>
                    <a:pt x="3998" y="7640"/>
                    <a:pt x="4324" y="7315"/>
                    <a:pt x="4324" y="6922"/>
                  </a:cubicBezTo>
                  <a:lnTo>
                    <a:pt x="4324" y="3375"/>
                  </a:lnTo>
                  <a:cubicBezTo>
                    <a:pt x="4314" y="3126"/>
                    <a:pt x="4218" y="2877"/>
                    <a:pt x="4055" y="2694"/>
                  </a:cubicBezTo>
                  <a:lnTo>
                    <a:pt x="3039" y="1554"/>
                  </a:lnTo>
                  <a:lnTo>
                    <a:pt x="2378" y="816"/>
                  </a:lnTo>
                  <a:lnTo>
                    <a:pt x="1956" y="336"/>
                  </a:lnTo>
                  <a:cubicBezTo>
                    <a:pt x="1755" y="126"/>
                    <a:pt x="1486" y="1"/>
                    <a:pt x="1189" y="1"/>
                  </a:cubicBezTo>
                  <a:close/>
                </a:path>
              </a:pathLst>
            </a:custGeom>
            <a:solidFill>
              <a:srgbClr val="DFE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83"/>
            <p:cNvSpPr/>
            <p:nvPr/>
          </p:nvSpPr>
          <p:spPr>
            <a:xfrm>
              <a:off x="5141396" y="2560405"/>
              <a:ext cx="75115" cy="69849"/>
            </a:xfrm>
            <a:custGeom>
              <a:avLst/>
              <a:gdLst/>
              <a:ahLst/>
              <a:cxnLst/>
              <a:rect l="l" t="t" r="r" b="b"/>
              <a:pathLst>
                <a:path w="2867" h="2666" extrusionOk="0">
                  <a:moveTo>
                    <a:pt x="355" y="0"/>
                  </a:moveTo>
                  <a:cubicBezTo>
                    <a:pt x="163" y="0"/>
                    <a:pt x="0" y="154"/>
                    <a:pt x="10" y="345"/>
                  </a:cubicBezTo>
                  <a:lnTo>
                    <a:pt x="10" y="2320"/>
                  </a:lnTo>
                  <a:cubicBezTo>
                    <a:pt x="1" y="2506"/>
                    <a:pt x="154" y="2665"/>
                    <a:pt x="339" y="2665"/>
                  </a:cubicBezTo>
                  <a:cubicBezTo>
                    <a:pt x="344" y="2665"/>
                    <a:pt x="350" y="2665"/>
                    <a:pt x="355" y="2665"/>
                  </a:cubicBezTo>
                  <a:lnTo>
                    <a:pt x="2521" y="2665"/>
                  </a:lnTo>
                  <a:cubicBezTo>
                    <a:pt x="2713" y="2665"/>
                    <a:pt x="2866" y="2512"/>
                    <a:pt x="2866" y="2329"/>
                  </a:cubicBezTo>
                  <a:lnTo>
                    <a:pt x="2866" y="1572"/>
                  </a:lnTo>
                  <a:cubicBezTo>
                    <a:pt x="2866" y="1486"/>
                    <a:pt x="2838" y="1409"/>
                    <a:pt x="2790" y="1342"/>
                  </a:cubicBezTo>
                  <a:lnTo>
                    <a:pt x="1735" y="125"/>
                  </a:lnTo>
                  <a:cubicBezTo>
                    <a:pt x="1668" y="48"/>
                    <a:pt x="1572" y="0"/>
                    <a:pt x="1477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83"/>
            <p:cNvSpPr/>
            <p:nvPr/>
          </p:nvSpPr>
          <p:spPr>
            <a:xfrm>
              <a:off x="5128846" y="2512669"/>
              <a:ext cx="62042" cy="17606"/>
            </a:xfrm>
            <a:custGeom>
              <a:avLst/>
              <a:gdLst/>
              <a:ahLst/>
              <a:cxnLst/>
              <a:rect l="l" t="t" r="r" b="b"/>
              <a:pathLst>
                <a:path w="2368" h="672" extrusionOk="0">
                  <a:moveTo>
                    <a:pt x="288" y="1"/>
                  </a:moveTo>
                  <a:cubicBezTo>
                    <a:pt x="125" y="1"/>
                    <a:pt x="0" y="126"/>
                    <a:pt x="0" y="289"/>
                  </a:cubicBezTo>
                  <a:lnTo>
                    <a:pt x="0" y="672"/>
                  </a:lnTo>
                  <a:lnTo>
                    <a:pt x="2368" y="672"/>
                  </a:lnTo>
                  <a:lnTo>
                    <a:pt x="2368" y="289"/>
                  </a:lnTo>
                  <a:cubicBezTo>
                    <a:pt x="2368" y="126"/>
                    <a:pt x="2243" y="1"/>
                    <a:pt x="2080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83"/>
            <p:cNvSpPr/>
            <p:nvPr/>
          </p:nvSpPr>
          <p:spPr>
            <a:xfrm>
              <a:off x="5135867" y="2468731"/>
              <a:ext cx="47998" cy="43728"/>
            </a:xfrm>
            <a:custGeom>
              <a:avLst/>
              <a:gdLst/>
              <a:ahLst/>
              <a:cxnLst/>
              <a:rect l="l" t="t" r="r" b="b"/>
              <a:pathLst>
                <a:path w="1832" h="1669" extrusionOk="0">
                  <a:moveTo>
                    <a:pt x="892" y="1"/>
                  </a:moveTo>
                  <a:cubicBezTo>
                    <a:pt x="403" y="1"/>
                    <a:pt x="1" y="403"/>
                    <a:pt x="1" y="892"/>
                  </a:cubicBezTo>
                  <a:lnTo>
                    <a:pt x="1" y="1668"/>
                  </a:lnTo>
                  <a:lnTo>
                    <a:pt x="1831" y="1668"/>
                  </a:lnTo>
                  <a:lnTo>
                    <a:pt x="1831" y="892"/>
                  </a:lnTo>
                  <a:cubicBezTo>
                    <a:pt x="1831" y="403"/>
                    <a:pt x="1438" y="1"/>
                    <a:pt x="95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83"/>
            <p:cNvSpPr/>
            <p:nvPr/>
          </p:nvSpPr>
          <p:spPr>
            <a:xfrm>
              <a:off x="5150697" y="2468731"/>
              <a:ext cx="33405" cy="43728"/>
            </a:xfrm>
            <a:custGeom>
              <a:avLst/>
              <a:gdLst/>
              <a:ahLst/>
              <a:cxnLst/>
              <a:rect l="l" t="t" r="r" b="b"/>
              <a:pathLst>
                <a:path w="1275" h="1669" extrusionOk="0">
                  <a:moveTo>
                    <a:pt x="355" y="1"/>
                  </a:moveTo>
                  <a:cubicBezTo>
                    <a:pt x="230" y="1"/>
                    <a:pt x="115" y="20"/>
                    <a:pt x="0" y="68"/>
                  </a:cubicBezTo>
                  <a:cubicBezTo>
                    <a:pt x="345" y="211"/>
                    <a:pt x="575" y="547"/>
                    <a:pt x="575" y="911"/>
                  </a:cubicBezTo>
                  <a:lnTo>
                    <a:pt x="575" y="1668"/>
                  </a:lnTo>
                  <a:lnTo>
                    <a:pt x="1275" y="1668"/>
                  </a:lnTo>
                  <a:lnTo>
                    <a:pt x="1275" y="911"/>
                  </a:lnTo>
                  <a:cubicBezTo>
                    <a:pt x="1265" y="403"/>
                    <a:pt x="853" y="1"/>
                    <a:pt x="355" y="1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83"/>
            <p:cNvSpPr/>
            <p:nvPr/>
          </p:nvSpPr>
          <p:spPr>
            <a:xfrm>
              <a:off x="4924905" y="2690488"/>
              <a:ext cx="109778" cy="93691"/>
            </a:xfrm>
            <a:custGeom>
              <a:avLst/>
              <a:gdLst/>
              <a:ahLst/>
              <a:cxnLst/>
              <a:rect l="l" t="t" r="r" b="b"/>
              <a:pathLst>
                <a:path w="4190" h="3576" extrusionOk="0">
                  <a:moveTo>
                    <a:pt x="2397" y="0"/>
                  </a:moveTo>
                  <a:cubicBezTo>
                    <a:pt x="796" y="0"/>
                    <a:pt x="1" y="1917"/>
                    <a:pt x="1122" y="3049"/>
                  </a:cubicBezTo>
                  <a:cubicBezTo>
                    <a:pt x="1486" y="3412"/>
                    <a:pt x="1935" y="3575"/>
                    <a:pt x="2375" y="3575"/>
                  </a:cubicBezTo>
                  <a:cubicBezTo>
                    <a:pt x="3292" y="3575"/>
                    <a:pt x="4174" y="2868"/>
                    <a:pt x="4180" y="1793"/>
                  </a:cubicBezTo>
                  <a:cubicBezTo>
                    <a:pt x="4190" y="806"/>
                    <a:pt x="3384" y="0"/>
                    <a:pt x="239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83"/>
            <p:cNvSpPr/>
            <p:nvPr/>
          </p:nvSpPr>
          <p:spPr>
            <a:xfrm>
              <a:off x="4949533" y="2697772"/>
              <a:ext cx="93691" cy="86303"/>
            </a:xfrm>
            <a:custGeom>
              <a:avLst/>
              <a:gdLst/>
              <a:ahLst/>
              <a:cxnLst/>
              <a:rect l="l" t="t" r="r" b="b"/>
              <a:pathLst>
                <a:path w="3576" h="3294" extrusionOk="0">
                  <a:moveTo>
                    <a:pt x="2464" y="0"/>
                  </a:moveTo>
                  <a:cubicBezTo>
                    <a:pt x="3294" y="1300"/>
                    <a:pt x="2243" y="2766"/>
                    <a:pt x="964" y="2766"/>
                  </a:cubicBezTo>
                  <a:cubicBezTo>
                    <a:pt x="648" y="2766"/>
                    <a:pt x="319" y="2676"/>
                    <a:pt x="0" y="2473"/>
                  </a:cubicBezTo>
                  <a:lnTo>
                    <a:pt x="0" y="2473"/>
                  </a:lnTo>
                  <a:cubicBezTo>
                    <a:pt x="345" y="3012"/>
                    <a:pt x="920" y="3294"/>
                    <a:pt x="1503" y="3294"/>
                  </a:cubicBezTo>
                  <a:cubicBezTo>
                    <a:pt x="1956" y="3294"/>
                    <a:pt x="2414" y="3123"/>
                    <a:pt x="2770" y="2771"/>
                  </a:cubicBezTo>
                  <a:cubicBezTo>
                    <a:pt x="3576" y="1965"/>
                    <a:pt x="3432" y="614"/>
                    <a:pt x="247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83"/>
            <p:cNvSpPr/>
            <p:nvPr/>
          </p:nvSpPr>
          <p:spPr>
            <a:xfrm>
              <a:off x="4961087" y="2717605"/>
              <a:ext cx="46479" cy="39824"/>
            </a:xfrm>
            <a:custGeom>
              <a:avLst/>
              <a:gdLst/>
              <a:ahLst/>
              <a:cxnLst/>
              <a:rect l="l" t="t" r="r" b="b"/>
              <a:pathLst>
                <a:path w="1774" h="1520" extrusionOk="0">
                  <a:moveTo>
                    <a:pt x="1016" y="1"/>
                  </a:moveTo>
                  <a:cubicBezTo>
                    <a:pt x="336" y="1"/>
                    <a:pt x="0" y="815"/>
                    <a:pt x="470" y="1295"/>
                  </a:cubicBezTo>
                  <a:cubicBezTo>
                    <a:pt x="625" y="1450"/>
                    <a:pt x="817" y="1520"/>
                    <a:pt x="1005" y="1520"/>
                  </a:cubicBezTo>
                  <a:cubicBezTo>
                    <a:pt x="1397" y="1520"/>
                    <a:pt x="1773" y="1218"/>
                    <a:pt x="1773" y="758"/>
                  </a:cubicBezTo>
                  <a:cubicBezTo>
                    <a:pt x="1773" y="336"/>
                    <a:pt x="1428" y="1"/>
                    <a:pt x="1016" y="1"/>
                  </a:cubicBezTo>
                  <a:close/>
                </a:path>
              </a:pathLst>
            </a:custGeom>
            <a:solidFill>
              <a:srgbClr val="D5D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83"/>
            <p:cNvSpPr/>
            <p:nvPr/>
          </p:nvSpPr>
          <p:spPr>
            <a:xfrm>
              <a:off x="5121300" y="2690488"/>
              <a:ext cx="109516" cy="93691"/>
            </a:xfrm>
            <a:custGeom>
              <a:avLst/>
              <a:gdLst/>
              <a:ahLst/>
              <a:cxnLst/>
              <a:rect l="l" t="t" r="r" b="b"/>
              <a:pathLst>
                <a:path w="4180" h="3576" extrusionOk="0">
                  <a:moveTo>
                    <a:pt x="2387" y="0"/>
                  </a:moveTo>
                  <a:cubicBezTo>
                    <a:pt x="796" y="0"/>
                    <a:pt x="1" y="1917"/>
                    <a:pt x="1122" y="3049"/>
                  </a:cubicBezTo>
                  <a:cubicBezTo>
                    <a:pt x="1486" y="3412"/>
                    <a:pt x="1934" y="3575"/>
                    <a:pt x="2375" y="3575"/>
                  </a:cubicBezTo>
                  <a:cubicBezTo>
                    <a:pt x="3292" y="3575"/>
                    <a:pt x="4173" y="2868"/>
                    <a:pt x="4180" y="1793"/>
                  </a:cubicBezTo>
                  <a:cubicBezTo>
                    <a:pt x="4180" y="806"/>
                    <a:pt x="3384" y="0"/>
                    <a:pt x="238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83"/>
            <p:cNvSpPr/>
            <p:nvPr/>
          </p:nvSpPr>
          <p:spPr>
            <a:xfrm>
              <a:off x="5144409" y="2697772"/>
              <a:ext cx="93691" cy="86303"/>
            </a:xfrm>
            <a:custGeom>
              <a:avLst/>
              <a:gdLst/>
              <a:ahLst/>
              <a:cxnLst/>
              <a:rect l="l" t="t" r="r" b="b"/>
              <a:pathLst>
                <a:path w="3576" h="3294" extrusionOk="0">
                  <a:moveTo>
                    <a:pt x="2483" y="0"/>
                  </a:moveTo>
                  <a:cubicBezTo>
                    <a:pt x="2934" y="710"/>
                    <a:pt x="2838" y="1639"/>
                    <a:pt x="2234" y="2234"/>
                  </a:cubicBezTo>
                  <a:cubicBezTo>
                    <a:pt x="1890" y="2583"/>
                    <a:pt x="1434" y="2762"/>
                    <a:pt x="973" y="2762"/>
                  </a:cubicBezTo>
                  <a:cubicBezTo>
                    <a:pt x="638" y="2762"/>
                    <a:pt x="299" y="2667"/>
                    <a:pt x="0" y="2473"/>
                  </a:cubicBezTo>
                  <a:lnTo>
                    <a:pt x="0" y="2473"/>
                  </a:lnTo>
                  <a:cubicBezTo>
                    <a:pt x="345" y="3012"/>
                    <a:pt x="924" y="3294"/>
                    <a:pt x="1507" y="3294"/>
                  </a:cubicBezTo>
                  <a:cubicBezTo>
                    <a:pt x="1961" y="3294"/>
                    <a:pt x="2418" y="3123"/>
                    <a:pt x="2771" y="2771"/>
                  </a:cubicBezTo>
                  <a:cubicBezTo>
                    <a:pt x="3576" y="1965"/>
                    <a:pt x="3432" y="623"/>
                    <a:pt x="248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83"/>
            <p:cNvSpPr/>
            <p:nvPr/>
          </p:nvSpPr>
          <p:spPr>
            <a:xfrm>
              <a:off x="5157220" y="2717605"/>
              <a:ext cx="46741" cy="39824"/>
            </a:xfrm>
            <a:custGeom>
              <a:avLst/>
              <a:gdLst/>
              <a:ahLst/>
              <a:cxnLst/>
              <a:rect l="l" t="t" r="r" b="b"/>
              <a:pathLst>
                <a:path w="1784" h="1520" extrusionOk="0">
                  <a:moveTo>
                    <a:pt x="1016" y="1"/>
                  </a:moveTo>
                  <a:cubicBezTo>
                    <a:pt x="345" y="1"/>
                    <a:pt x="0" y="815"/>
                    <a:pt x="480" y="1295"/>
                  </a:cubicBezTo>
                  <a:cubicBezTo>
                    <a:pt x="635" y="1450"/>
                    <a:pt x="827" y="1520"/>
                    <a:pt x="1015" y="1520"/>
                  </a:cubicBezTo>
                  <a:cubicBezTo>
                    <a:pt x="1407" y="1520"/>
                    <a:pt x="1783" y="1218"/>
                    <a:pt x="1783" y="758"/>
                  </a:cubicBezTo>
                  <a:cubicBezTo>
                    <a:pt x="1783" y="336"/>
                    <a:pt x="1438" y="1"/>
                    <a:pt x="1016" y="1"/>
                  </a:cubicBezTo>
                  <a:close/>
                </a:path>
              </a:pathLst>
            </a:custGeom>
            <a:solidFill>
              <a:srgbClr val="D5D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83"/>
            <p:cNvSpPr/>
            <p:nvPr/>
          </p:nvSpPr>
          <p:spPr>
            <a:xfrm>
              <a:off x="4936223" y="2525245"/>
              <a:ext cx="102730" cy="102494"/>
            </a:xfrm>
            <a:custGeom>
              <a:avLst/>
              <a:gdLst/>
              <a:ahLst/>
              <a:cxnLst/>
              <a:rect l="l" t="t" r="r" b="b"/>
              <a:pathLst>
                <a:path w="3921" h="3912" extrusionOk="0">
                  <a:moveTo>
                    <a:pt x="1678" y="0"/>
                  </a:moveTo>
                  <a:cubicBezTo>
                    <a:pt x="1476" y="0"/>
                    <a:pt x="1313" y="154"/>
                    <a:pt x="1313" y="355"/>
                  </a:cubicBezTo>
                  <a:lnTo>
                    <a:pt x="1313" y="1304"/>
                  </a:lnTo>
                  <a:lnTo>
                    <a:pt x="364" y="1304"/>
                  </a:lnTo>
                  <a:cubicBezTo>
                    <a:pt x="163" y="1304"/>
                    <a:pt x="0" y="1467"/>
                    <a:pt x="0" y="1668"/>
                  </a:cubicBezTo>
                  <a:lnTo>
                    <a:pt x="0" y="2234"/>
                  </a:lnTo>
                  <a:cubicBezTo>
                    <a:pt x="0" y="2425"/>
                    <a:pt x="163" y="2598"/>
                    <a:pt x="364" y="2598"/>
                  </a:cubicBezTo>
                  <a:lnTo>
                    <a:pt x="1304" y="2598"/>
                  </a:lnTo>
                  <a:lnTo>
                    <a:pt x="1304" y="3547"/>
                  </a:lnTo>
                  <a:cubicBezTo>
                    <a:pt x="1304" y="3748"/>
                    <a:pt x="1467" y="3911"/>
                    <a:pt x="1678" y="3911"/>
                  </a:cubicBezTo>
                  <a:lnTo>
                    <a:pt x="2234" y="3911"/>
                  </a:lnTo>
                  <a:cubicBezTo>
                    <a:pt x="2435" y="3911"/>
                    <a:pt x="2607" y="3748"/>
                    <a:pt x="2598" y="3547"/>
                  </a:cubicBezTo>
                  <a:lnTo>
                    <a:pt x="2598" y="2598"/>
                  </a:lnTo>
                  <a:lnTo>
                    <a:pt x="3547" y="2598"/>
                  </a:lnTo>
                  <a:cubicBezTo>
                    <a:pt x="3552" y="2598"/>
                    <a:pt x="3557" y="2598"/>
                    <a:pt x="3563" y="2598"/>
                  </a:cubicBezTo>
                  <a:cubicBezTo>
                    <a:pt x="3757" y="2598"/>
                    <a:pt x="3920" y="2430"/>
                    <a:pt x="3911" y="2234"/>
                  </a:cubicBezTo>
                  <a:lnTo>
                    <a:pt x="3911" y="1668"/>
                  </a:lnTo>
                  <a:cubicBezTo>
                    <a:pt x="3911" y="1467"/>
                    <a:pt x="3748" y="1304"/>
                    <a:pt x="3556" y="1304"/>
                  </a:cubicBezTo>
                  <a:lnTo>
                    <a:pt x="2607" y="1304"/>
                  </a:lnTo>
                  <a:lnTo>
                    <a:pt x="2607" y="355"/>
                  </a:lnTo>
                  <a:cubicBezTo>
                    <a:pt x="2607" y="154"/>
                    <a:pt x="2435" y="0"/>
                    <a:pt x="224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83"/>
            <p:cNvSpPr/>
            <p:nvPr/>
          </p:nvSpPr>
          <p:spPr>
            <a:xfrm>
              <a:off x="5098952" y="2670890"/>
              <a:ext cx="183872" cy="59815"/>
            </a:xfrm>
            <a:custGeom>
              <a:avLst/>
              <a:gdLst/>
              <a:ahLst/>
              <a:cxnLst/>
              <a:rect l="l" t="t" r="r" b="b"/>
              <a:pathLst>
                <a:path w="7018" h="2283" extrusionOk="0">
                  <a:moveTo>
                    <a:pt x="1" y="1"/>
                  </a:moveTo>
                  <a:lnTo>
                    <a:pt x="1" y="2282"/>
                  </a:lnTo>
                  <a:lnTo>
                    <a:pt x="1467" y="2282"/>
                  </a:lnTo>
                  <a:cubicBezTo>
                    <a:pt x="1601" y="1400"/>
                    <a:pt x="2359" y="748"/>
                    <a:pt x="3240" y="748"/>
                  </a:cubicBezTo>
                  <a:cubicBezTo>
                    <a:pt x="3247" y="748"/>
                    <a:pt x="3253" y="748"/>
                    <a:pt x="3260" y="748"/>
                  </a:cubicBezTo>
                  <a:cubicBezTo>
                    <a:pt x="4143" y="748"/>
                    <a:pt x="4880" y="1397"/>
                    <a:pt x="5014" y="2272"/>
                  </a:cubicBezTo>
                  <a:lnTo>
                    <a:pt x="6298" y="2272"/>
                  </a:lnTo>
                  <a:cubicBezTo>
                    <a:pt x="6691" y="2272"/>
                    <a:pt x="7017" y="1947"/>
                    <a:pt x="7017" y="1554"/>
                  </a:cubicBezTo>
                  <a:lnTo>
                    <a:pt x="7017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83"/>
            <p:cNvSpPr/>
            <p:nvPr/>
          </p:nvSpPr>
          <p:spPr>
            <a:xfrm>
              <a:off x="5233069" y="2670890"/>
              <a:ext cx="49990" cy="59553"/>
            </a:xfrm>
            <a:custGeom>
              <a:avLst/>
              <a:gdLst/>
              <a:ahLst/>
              <a:cxnLst/>
              <a:rect l="l" t="t" r="r" b="b"/>
              <a:pathLst>
                <a:path w="1908" h="2273" extrusionOk="0">
                  <a:moveTo>
                    <a:pt x="719" y="1"/>
                  </a:moveTo>
                  <a:lnTo>
                    <a:pt x="719" y="1554"/>
                  </a:lnTo>
                  <a:cubicBezTo>
                    <a:pt x="719" y="1947"/>
                    <a:pt x="393" y="2272"/>
                    <a:pt x="0" y="2272"/>
                  </a:cubicBezTo>
                  <a:lnTo>
                    <a:pt x="1189" y="2272"/>
                  </a:lnTo>
                  <a:cubicBezTo>
                    <a:pt x="1582" y="2272"/>
                    <a:pt x="1908" y="1947"/>
                    <a:pt x="1908" y="1554"/>
                  </a:cubicBezTo>
                  <a:lnTo>
                    <a:pt x="1908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83"/>
            <p:cNvSpPr/>
            <p:nvPr/>
          </p:nvSpPr>
          <p:spPr>
            <a:xfrm>
              <a:off x="4875937" y="2670655"/>
              <a:ext cx="223303" cy="59788"/>
            </a:xfrm>
            <a:custGeom>
              <a:avLst/>
              <a:gdLst/>
              <a:ahLst/>
              <a:cxnLst/>
              <a:rect l="l" t="t" r="r" b="b"/>
              <a:pathLst>
                <a:path w="8523" h="2282" extrusionOk="0">
                  <a:moveTo>
                    <a:pt x="1" y="0"/>
                  </a:moveTo>
                  <a:lnTo>
                    <a:pt x="1" y="1553"/>
                  </a:lnTo>
                  <a:cubicBezTo>
                    <a:pt x="1" y="1956"/>
                    <a:pt x="327" y="2281"/>
                    <a:pt x="720" y="2281"/>
                  </a:cubicBezTo>
                  <a:lnTo>
                    <a:pt x="2493" y="2281"/>
                  </a:lnTo>
                  <a:cubicBezTo>
                    <a:pt x="2627" y="1409"/>
                    <a:pt x="3375" y="757"/>
                    <a:pt x="4257" y="757"/>
                  </a:cubicBezTo>
                  <a:cubicBezTo>
                    <a:pt x="5148" y="757"/>
                    <a:pt x="5896" y="1409"/>
                    <a:pt x="6030" y="2281"/>
                  </a:cubicBezTo>
                  <a:lnTo>
                    <a:pt x="8522" y="2281"/>
                  </a:lnTo>
                  <a:lnTo>
                    <a:pt x="852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83"/>
            <p:cNvSpPr/>
            <p:nvPr/>
          </p:nvSpPr>
          <p:spPr>
            <a:xfrm>
              <a:off x="5063529" y="2670890"/>
              <a:ext cx="35711" cy="59815"/>
            </a:xfrm>
            <a:custGeom>
              <a:avLst/>
              <a:gdLst/>
              <a:ahLst/>
              <a:cxnLst/>
              <a:rect l="l" t="t" r="r" b="b"/>
              <a:pathLst>
                <a:path w="1363" h="2283" extrusionOk="0">
                  <a:moveTo>
                    <a:pt x="1" y="1"/>
                  </a:moveTo>
                  <a:lnTo>
                    <a:pt x="1" y="2282"/>
                  </a:lnTo>
                  <a:lnTo>
                    <a:pt x="1362" y="2282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6" name="Google Shape;7456;p83"/>
          <p:cNvGrpSpPr/>
          <p:nvPr/>
        </p:nvGrpSpPr>
        <p:grpSpPr>
          <a:xfrm>
            <a:off x="4893282" y="3804774"/>
            <a:ext cx="242114" cy="362163"/>
            <a:chOff x="4893282" y="3804774"/>
            <a:chExt cx="242114" cy="362163"/>
          </a:xfrm>
        </p:grpSpPr>
        <p:sp>
          <p:nvSpPr>
            <p:cNvPr id="7457" name="Google Shape;7457;p83"/>
            <p:cNvSpPr/>
            <p:nvPr/>
          </p:nvSpPr>
          <p:spPr>
            <a:xfrm>
              <a:off x="4893517" y="3804774"/>
              <a:ext cx="241878" cy="361927"/>
            </a:xfrm>
            <a:custGeom>
              <a:avLst/>
              <a:gdLst/>
              <a:ahLst/>
              <a:cxnLst/>
              <a:rect l="l" t="t" r="r" b="b"/>
              <a:pathLst>
                <a:path w="9232" h="13814" extrusionOk="0">
                  <a:moveTo>
                    <a:pt x="796" y="1"/>
                  </a:moveTo>
                  <a:cubicBezTo>
                    <a:pt x="355" y="1"/>
                    <a:pt x="1" y="355"/>
                    <a:pt x="1" y="787"/>
                  </a:cubicBezTo>
                  <a:lnTo>
                    <a:pt x="1" y="13027"/>
                  </a:lnTo>
                  <a:cubicBezTo>
                    <a:pt x="1" y="13468"/>
                    <a:pt x="355" y="13813"/>
                    <a:pt x="796" y="13813"/>
                  </a:cubicBezTo>
                  <a:lnTo>
                    <a:pt x="8445" y="13813"/>
                  </a:lnTo>
                  <a:cubicBezTo>
                    <a:pt x="8877" y="13813"/>
                    <a:pt x="9231" y="13468"/>
                    <a:pt x="9231" y="13027"/>
                  </a:cubicBezTo>
                  <a:lnTo>
                    <a:pt x="9231" y="787"/>
                  </a:lnTo>
                  <a:cubicBezTo>
                    <a:pt x="9231" y="355"/>
                    <a:pt x="8877" y="1"/>
                    <a:pt x="8445" y="1"/>
                  </a:cubicBez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83"/>
            <p:cNvSpPr/>
            <p:nvPr/>
          </p:nvSpPr>
          <p:spPr>
            <a:xfrm>
              <a:off x="4893282" y="3804774"/>
              <a:ext cx="242114" cy="362163"/>
            </a:xfrm>
            <a:custGeom>
              <a:avLst/>
              <a:gdLst/>
              <a:ahLst/>
              <a:cxnLst/>
              <a:rect l="l" t="t" r="r" b="b"/>
              <a:pathLst>
                <a:path w="9241" h="13823" extrusionOk="0">
                  <a:moveTo>
                    <a:pt x="8244" y="1"/>
                  </a:moveTo>
                  <a:lnTo>
                    <a:pt x="8244" y="12040"/>
                  </a:lnTo>
                  <a:cubicBezTo>
                    <a:pt x="8244" y="12481"/>
                    <a:pt x="7889" y="12826"/>
                    <a:pt x="7458" y="12826"/>
                  </a:cubicBezTo>
                  <a:lnTo>
                    <a:pt x="0" y="12826"/>
                  </a:lnTo>
                  <a:lnTo>
                    <a:pt x="0" y="13027"/>
                  </a:lnTo>
                  <a:cubicBezTo>
                    <a:pt x="0" y="13468"/>
                    <a:pt x="355" y="13823"/>
                    <a:pt x="796" y="13823"/>
                  </a:cubicBezTo>
                  <a:lnTo>
                    <a:pt x="8445" y="13823"/>
                  </a:lnTo>
                  <a:cubicBezTo>
                    <a:pt x="8876" y="13823"/>
                    <a:pt x="9231" y="13468"/>
                    <a:pt x="9231" y="13027"/>
                  </a:cubicBezTo>
                  <a:lnTo>
                    <a:pt x="9231" y="787"/>
                  </a:lnTo>
                  <a:cubicBezTo>
                    <a:pt x="9240" y="355"/>
                    <a:pt x="8886" y="1"/>
                    <a:pt x="8445" y="1"/>
                  </a:cubicBezTo>
                  <a:close/>
                </a:path>
              </a:pathLst>
            </a:custGeom>
            <a:solidFill>
              <a:srgbClr val="BD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83"/>
            <p:cNvSpPr/>
            <p:nvPr/>
          </p:nvSpPr>
          <p:spPr>
            <a:xfrm>
              <a:off x="4917124" y="3834668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0"/>
                  </a:moveTo>
                  <a:cubicBezTo>
                    <a:pt x="605" y="0"/>
                    <a:pt x="1" y="1467"/>
                    <a:pt x="854" y="2320"/>
                  </a:cubicBezTo>
                  <a:cubicBezTo>
                    <a:pt x="1130" y="2596"/>
                    <a:pt x="1470" y="2719"/>
                    <a:pt x="1804" y="2719"/>
                  </a:cubicBezTo>
                  <a:cubicBezTo>
                    <a:pt x="2502" y="2719"/>
                    <a:pt x="3173" y="2179"/>
                    <a:pt x="3173" y="1361"/>
                  </a:cubicBezTo>
                  <a:cubicBezTo>
                    <a:pt x="3173" y="604"/>
                    <a:pt x="2560" y="0"/>
                    <a:pt x="181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83"/>
            <p:cNvSpPr/>
            <p:nvPr/>
          </p:nvSpPr>
          <p:spPr>
            <a:xfrm>
              <a:off x="4957812" y="3834668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44"/>
                    <a:pt x="1103" y="710"/>
                    <a:pt x="1103" y="1361"/>
                  </a:cubicBezTo>
                  <a:cubicBezTo>
                    <a:pt x="1103" y="2013"/>
                    <a:pt x="643" y="2569"/>
                    <a:pt x="1" y="2694"/>
                  </a:cubicBezTo>
                  <a:cubicBezTo>
                    <a:pt x="87" y="2713"/>
                    <a:pt x="173" y="2722"/>
                    <a:pt x="259" y="2722"/>
                  </a:cubicBezTo>
                  <a:cubicBezTo>
                    <a:pt x="1017" y="2722"/>
                    <a:pt x="1620" y="2109"/>
                    <a:pt x="1620" y="1361"/>
                  </a:cubicBezTo>
                  <a:cubicBezTo>
                    <a:pt x="1620" y="604"/>
                    <a:pt x="101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83"/>
            <p:cNvSpPr/>
            <p:nvPr/>
          </p:nvSpPr>
          <p:spPr>
            <a:xfrm>
              <a:off x="4935961" y="3841454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908"/>
                  </a:lnTo>
                  <a:cubicBezTo>
                    <a:pt x="77" y="2013"/>
                    <a:pt x="183" y="2118"/>
                    <a:pt x="288" y="2195"/>
                  </a:cubicBezTo>
                  <a:lnTo>
                    <a:pt x="2196" y="297"/>
                  </a:lnTo>
                  <a:cubicBezTo>
                    <a:pt x="2109" y="182"/>
                    <a:pt x="2014" y="86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83"/>
            <p:cNvSpPr/>
            <p:nvPr/>
          </p:nvSpPr>
          <p:spPr>
            <a:xfrm>
              <a:off x="4979401" y="3841690"/>
              <a:ext cx="14358" cy="16611"/>
            </a:xfrm>
            <a:custGeom>
              <a:avLst/>
              <a:gdLst/>
              <a:ahLst/>
              <a:cxnLst/>
              <a:rect l="l" t="t" r="r" b="b"/>
              <a:pathLst>
                <a:path w="548" h="634" extrusionOk="0">
                  <a:moveTo>
                    <a:pt x="250" y="1"/>
                  </a:moveTo>
                  <a:lnTo>
                    <a:pt x="1" y="259"/>
                  </a:lnTo>
                  <a:cubicBezTo>
                    <a:pt x="87" y="374"/>
                    <a:pt x="164" y="499"/>
                    <a:pt x="212" y="633"/>
                  </a:cubicBezTo>
                  <a:lnTo>
                    <a:pt x="547" y="298"/>
                  </a:lnTo>
                  <a:lnTo>
                    <a:pt x="509" y="250"/>
                  </a:lnTo>
                  <a:cubicBezTo>
                    <a:pt x="509" y="250"/>
                    <a:pt x="509" y="250"/>
                    <a:pt x="509" y="240"/>
                  </a:cubicBezTo>
                  <a:lnTo>
                    <a:pt x="480" y="212"/>
                  </a:lnTo>
                  <a:lnTo>
                    <a:pt x="471" y="202"/>
                  </a:lnTo>
                  <a:cubicBezTo>
                    <a:pt x="432" y="154"/>
                    <a:pt x="384" y="106"/>
                    <a:pt x="336" y="68"/>
                  </a:cubicBezTo>
                  <a:lnTo>
                    <a:pt x="327" y="58"/>
                  </a:lnTo>
                  <a:lnTo>
                    <a:pt x="298" y="29"/>
                  </a:lnTo>
                  <a:lnTo>
                    <a:pt x="288" y="29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83"/>
            <p:cNvSpPr/>
            <p:nvPr/>
          </p:nvSpPr>
          <p:spPr>
            <a:xfrm>
              <a:off x="5016317" y="3834668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0"/>
                  </a:moveTo>
                  <a:cubicBezTo>
                    <a:pt x="614" y="0"/>
                    <a:pt x="1" y="1467"/>
                    <a:pt x="864" y="2320"/>
                  </a:cubicBezTo>
                  <a:cubicBezTo>
                    <a:pt x="1139" y="2596"/>
                    <a:pt x="1480" y="2719"/>
                    <a:pt x="1813" y="2719"/>
                  </a:cubicBezTo>
                  <a:cubicBezTo>
                    <a:pt x="2512" y="2719"/>
                    <a:pt x="3183" y="2179"/>
                    <a:pt x="3183" y="1361"/>
                  </a:cubicBezTo>
                  <a:cubicBezTo>
                    <a:pt x="3183" y="604"/>
                    <a:pt x="2570" y="0"/>
                    <a:pt x="18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83"/>
            <p:cNvSpPr/>
            <p:nvPr/>
          </p:nvSpPr>
          <p:spPr>
            <a:xfrm>
              <a:off x="5057267" y="3834668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44"/>
                    <a:pt x="1103" y="710"/>
                    <a:pt x="1103" y="1361"/>
                  </a:cubicBezTo>
                  <a:cubicBezTo>
                    <a:pt x="1103" y="2013"/>
                    <a:pt x="643" y="2569"/>
                    <a:pt x="0" y="2694"/>
                  </a:cubicBezTo>
                  <a:cubicBezTo>
                    <a:pt x="87" y="2713"/>
                    <a:pt x="173" y="2722"/>
                    <a:pt x="259" y="2722"/>
                  </a:cubicBezTo>
                  <a:cubicBezTo>
                    <a:pt x="1007" y="2722"/>
                    <a:pt x="1620" y="2109"/>
                    <a:pt x="1620" y="1361"/>
                  </a:cubicBezTo>
                  <a:cubicBezTo>
                    <a:pt x="1620" y="604"/>
                    <a:pt x="100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83"/>
            <p:cNvSpPr/>
            <p:nvPr/>
          </p:nvSpPr>
          <p:spPr>
            <a:xfrm>
              <a:off x="5035155" y="3841454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908"/>
                  </a:lnTo>
                  <a:cubicBezTo>
                    <a:pt x="87" y="2013"/>
                    <a:pt x="183" y="2109"/>
                    <a:pt x="298" y="2195"/>
                  </a:cubicBezTo>
                  <a:lnTo>
                    <a:pt x="2196" y="297"/>
                  </a:lnTo>
                  <a:cubicBezTo>
                    <a:pt x="2119" y="182"/>
                    <a:pt x="2014" y="86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83"/>
            <p:cNvSpPr/>
            <p:nvPr/>
          </p:nvSpPr>
          <p:spPr>
            <a:xfrm>
              <a:off x="5078620" y="3841690"/>
              <a:ext cx="14593" cy="16611"/>
            </a:xfrm>
            <a:custGeom>
              <a:avLst/>
              <a:gdLst/>
              <a:ahLst/>
              <a:cxnLst/>
              <a:rect l="l" t="t" r="r" b="b"/>
              <a:pathLst>
                <a:path w="557" h="634" extrusionOk="0">
                  <a:moveTo>
                    <a:pt x="259" y="1"/>
                  </a:moveTo>
                  <a:lnTo>
                    <a:pt x="0" y="259"/>
                  </a:lnTo>
                  <a:cubicBezTo>
                    <a:pt x="96" y="374"/>
                    <a:pt x="163" y="499"/>
                    <a:pt x="221" y="633"/>
                  </a:cubicBezTo>
                  <a:lnTo>
                    <a:pt x="556" y="298"/>
                  </a:lnTo>
                  <a:cubicBezTo>
                    <a:pt x="537" y="279"/>
                    <a:pt x="527" y="269"/>
                    <a:pt x="518" y="250"/>
                  </a:cubicBezTo>
                  <a:cubicBezTo>
                    <a:pt x="508" y="250"/>
                    <a:pt x="508" y="250"/>
                    <a:pt x="518" y="240"/>
                  </a:cubicBezTo>
                  <a:lnTo>
                    <a:pt x="489" y="212"/>
                  </a:lnTo>
                  <a:lnTo>
                    <a:pt x="479" y="202"/>
                  </a:lnTo>
                  <a:cubicBezTo>
                    <a:pt x="441" y="154"/>
                    <a:pt x="393" y="106"/>
                    <a:pt x="345" y="68"/>
                  </a:cubicBezTo>
                  <a:lnTo>
                    <a:pt x="336" y="58"/>
                  </a:lnTo>
                  <a:lnTo>
                    <a:pt x="307" y="29"/>
                  </a:lnTo>
                  <a:lnTo>
                    <a:pt x="288" y="2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83"/>
            <p:cNvSpPr/>
            <p:nvPr/>
          </p:nvSpPr>
          <p:spPr>
            <a:xfrm>
              <a:off x="4917124" y="3947669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1"/>
                  </a:moveTo>
                  <a:cubicBezTo>
                    <a:pt x="605" y="1"/>
                    <a:pt x="1" y="1458"/>
                    <a:pt x="854" y="2320"/>
                  </a:cubicBezTo>
                  <a:cubicBezTo>
                    <a:pt x="1129" y="2596"/>
                    <a:pt x="1469" y="2719"/>
                    <a:pt x="1802" y="2719"/>
                  </a:cubicBezTo>
                  <a:cubicBezTo>
                    <a:pt x="2501" y="2719"/>
                    <a:pt x="3173" y="2176"/>
                    <a:pt x="3173" y="1352"/>
                  </a:cubicBezTo>
                  <a:cubicBezTo>
                    <a:pt x="3173" y="605"/>
                    <a:pt x="2560" y="1"/>
                    <a:pt x="181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83"/>
            <p:cNvSpPr/>
            <p:nvPr/>
          </p:nvSpPr>
          <p:spPr>
            <a:xfrm>
              <a:off x="4957812" y="3947433"/>
              <a:ext cx="42470" cy="71578"/>
            </a:xfrm>
            <a:custGeom>
              <a:avLst/>
              <a:gdLst/>
              <a:ahLst/>
              <a:cxnLst/>
              <a:rect l="l" t="t" r="r" b="b"/>
              <a:pathLst>
                <a:path w="1621" h="2732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53"/>
                    <a:pt x="1103" y="709"/>
                    <a:pt x="1103" y="1361"/>
                  </a:cubicBezTo>
                  <a:cubicBezTo>
                    <a:pt x="1103" y="2013"/>
                    <a:pt x="643" y="2579"/>
                    <a:pt x="1" y="2703"/>
                  </a:cubicBezTo>
                  <a:cubicBezTo>
                    <a:pt x="87" y="2722"/>
                    <a:pt x="173" y="2722"/>
                    <a:pt x="259" y="2732"/>
                  </a:cubicBezTo>
                  <a:cubicBezTo>
                    <a:pt x="1017" y="2722"/>
                    <a:pt x="1620" y="2118"/>
                    <a:pt x="1620" y="1371"/>
                  </a:cubicBezTo>
                  <a:cubicBezTo>
                    <a:pt x="1620" y="614"/>
                    <a:pt x="1017" y="10"/>
                    <a:pt x="259" y="1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83"/>
            <p:cNvSpPr/>
            <p:nvPr/>
          </p:nvSpPr>
          <p:spPr>
            <a:xfrm>
              <a:off x="4935961" y="3954455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898"/>
                  </a:lnTo>
                  <a:cubicBezTo>
                    <a:pt x="77" y="2013"/>
                    <a:pt x="183" y="2109"/>
                    <a:pt x="288" y="2196"/>
                  </a:cubicBezTo>
                  <a:lnTo>
                    <a:pt x="2196" y="288"/>
                  </a:lnTo>
                  <a:cubicBezTo>
                    <a:pt x="2109" y="183"/>
                    <a:pt x="2004" y="77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83"/>
            <p:cNvSpPr/>
            <p:nvPr/>
          </p:nvSpPr>
          <p:spPr>
            <a:xfrm>
              <a:off x="4979401" y="3954717"/>
              <a:ext cx="14358" cy="16585"/>
            </a:xfrm>
            <a:custGeom>
              <a:avLst/>
              <a:gdLst/>
              <a:ahLst/>
              <a:cxnLst/>
              <a:rect l="l" t="t" r="r" b="b"/>
              <a:pathLst>
                <a:path w="548" h="633" extrusionOk="0">
                  <a:moveTo>
                    <a:pt x="250" y="0"/>
                  </a:moveTo>
                  <a:lnTo>
                    <a:pt x="1" y="249"/>
                  </a:lnTo>
                  <a:cubicBezTo>
                    <a:pt x="87" y="364"/>
                    <a:pt x="164" y="489"/>
                    <a:pt x="212" y="633"/>
                  </a:cubicBezTo>
                  <a:lnTo>
                    <a:pt x="547" y="297"/>
                  </a:lnTo>
                  <a:cubicBezTo>
                    <a:pt x="528" y="268"/>
                    <a:pt x="518" y="259"/>
                    <a:pt x="509" y="249"/>
                  </a:cubicBezTo>
                  <a:cubicBezTo>
                    <a:pt x="509" y="240"/>
                    <a:pt x="509" y="240"/>
                    <a:pt x="509" y="240"/>
                  </a:cubicBezTo>
                  <a:lnTo>
                    <a:pt x="480" y="201"/>
                  </a:lnTo>
                  <a:lnTo>
                    <a:pt x="471" y="192"/>
                  </a:lnTo>
                  <a:cubicBezTo>
                    <a:pt x="432" y="144"/>
                    <a:pt x="384" y="105"/>
                    <a:pt x="336" y="58"/>
                  </a:cubicBezTo>
                  <a:lnTo>
                    <a:pt x="327" y="48"/>
                  </a:lnTo>
                  <a:lnTo>
                    <a:pt x="298" y="29"/>
                  </a:lnTo>
                  <a:cubicBezTo>
                    <a:pt x="298" y="24"/>
                    <a:pt x="296" y="22"/>
                    <a:pt x="293" y="22"/>
                  </a:cubicBezTo>
                  <a:cubicBezTo>
                    <a:pt x="291" y="22"/>
                    <a:pt x="288" y="24"/>
                    <a:pt x="288" y="29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83"/>
            <p:cNvSpPr/>
            <p:nvPr/>
          </p:nvSpPr>
          <p:spPr>
            <a:xfrm>
              <a:off x="5016317" y="3947669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1"/>
                  </a:moveTo>
                  <a:cubicBezTo>
                    <a:pt x="614" y="1"/>
                    <a:pt x="1" y="1458"/>
                    <a:pt x="864" y="2320"/>
                  </a:cubicBezTo>
                  <a:cubicBezTo>
                    <a:pt x="1139" y="2596"/>
                    <a:pt x="1479" y="2719"/>
                    <a:pt x="1812" y="2719"/>
                  </a:cubicBezTo>
                  <a:cubicBezTo>
                    <a:pt x="2511" y="2719"/>
                    <a:pt x="3183" y="2176"/>
                    <a:pt x="3183" y="1352"/>
                  </a:cubicBezTo>
                  <a:cubicBezTo>
                    <a:pt x="3183" y="605"/>
                    <a:pt x="2570" y="1"/>
                    <a:pt x="182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83"/>
            <p:cNvSpPr/>
            <p:nvPr/>
          </p:nvSpPr>
          <p:spPr>
            <a:xfrm>
              <a:off x="5057267" y="3947433"/>
              <a:ext cx="42470" cy="71578"/>
            </a:xfrm>
            <a:custGeom>
              <a:avLst/>
              <a:gdLst/>
              <a:ahLst/>
              <a:cxnLst/>
              <a:rect l="l" t="t" r="r" b="b"/>
              <a:pathLst>
                <a:path w="1621" h="2732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53"/>
                    <a:pt x="1103" y="709"/>
                    <a:pt x="1103" y="1361"/>
                  </a:cubicBezTo>
                  <a:cubicBezTo>
                    <a:pt x="1103" y="2013"/>
                    <a:pt x="643" y="2579"/>
                    <a:pt x="0" y="2703"/>
                  </a:cubicBezTo>
                  <a:cubicBezTo>
                    <a:pt x="87" y="2722"/>
                    <a:pt x="173" y="2722"/>
                    <a:pt x="259" y="2732"/>
                  </a:cubicBezTo>
                  <a:cubicBezTo>
                    <a:pt x="1007" y="2722"/>
                    <a:pt x="1620" y="2118"/>
                    <a:pt x="1620" y="1371"/>
                  </a:cubicBezTo>
                  <a:cubicBezTo>
                    <a:pt x="1620" y="614"/>
                    <a:pt x="1007" y="10"/>
                    <a:pt x="259" y="1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83"/>
            <p:cNvSpPr/>
            <p:nvPr/>
          </p:nvSpPr>
          <p:spPr>
            <a:xfrm>
              <a:off x="5035155" y="3954455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898"/>
                  </a:lnTo>
                  <a:cubicBezTo>
                    <a:pt x="87" y="2013"/>
                    <a:pt x="183" y="2109"/>
                    <a:pt x="298" y="2196"/>
                  </a:cubicBezTo>
                  <a:lnTo>
                    <a:pt x="2196" y="298"/>
                  </a:lnTo>
                  <a:cubicBezTo>
                    <a:pt x="2119" y="183"/>
                    <a:pt x="2014" y="87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83"/>
            <p:cNvSpPr/>
            <p:nvPr/>
          </p:nvSpPr>
          <p:spPr>
            <a:xfrm>
              <a:off x="5078620" y="3954717"/>
              <a:ext cx="14593" cy="16585"/>
            </a:xfrm>
            <a:custGeom>
              <a:avLst/>
              <a:gdLst/>
              <a:ahLst/>
              <a:cxnLst/>
              <a:rect l="l" t="t" r="r" b="b"/>
              <a:pathLst>
                <a:path w="557" h="633" extrusionOk="0">
                  <a:moveTo>
                    <a:pt x="259" y="0"/>
                  </a:moveTo>
                  <a:lnTo>
                    <a:pt x="0" y="249"/>
                  </a:lnTo>
                  <a:cubicBezTo>
                    <a:pt x="96" y="364"/>
                    <a:pt x="163" y="489"/>
                    <a:pt x="221" y="633"/>
                  </a:cubicBezTo>
                  <a:lnTo>
                    <a:pt x="556" y="297"/>
                  </a:lnTo>
                  <a:cubicBezTo>
                    <a:pt x="537" y="278"/>
                    <a:pt x="527" y="259"/>
                    <a:pt x="518" y="249"/>
                  </a:cubicBezTo>
                  <a:cubicBezTo>
                    <a:pt x="508" y="240"/>
                    <a:pt x="508" y="240"/>
                    <a:pt x="518" y="240"/>
                  </a:cubicBezTo>
                  <a:lnTo>
                    <a:pt x="489" y="201"/>
                  </a:lnTo>
                  <a:lnTo>
                    <a:pt x="479" y="192"/>
                  </a:lnTo>
                  <a:cubicBezTo>
                    <a:pt x="441" y="144"/>
                    <a:pt x="393" y="105"/>
                    <a:pt x="345" y="58"/>
                  </a:cubicBezTo>
                  <a:lnTo>
                    <a:pt x="336" y="48"/>
                  </a:lnTo>
                  <a:lnTo>
                    <a:pt x="307" y="29"/>
                  </a:lnTo>
                  <a:cubicBezTo>
                    <a:pt x="302" y="24"/>
                    <a:pt x="300" y="22"/>
                    <a:pt x="297" y="22"/>
                  </a:cubicBezTo>
                  <a:cubicBezTo>
                    <a:pt x="295" y="22"/>
                    <a:pt x="292" y="24"/>
                    <a:pt x="288" y="29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83"/>
            <p:cNvSpPr/>
            <p:nvPr/>
          </p:nvSpPr>
          <p:spPr>
            <a:xfrm>
              <a:off x="4917124" y="4060434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0"/>
                  </a:moveTo>
                  <a:cubicBezTo>
                    <a:pt x="605" y="0"/>
                    <a:pt x="1" y="1467"/>
                    <a:pt x="854" y="2320"/>
                  </a:cubicBezTo>
                  <a:cubicBezTo>
                    <a:pt x="1130" y="2596"/>
                    <a:pt x="1470" y="2720"/>
                    <a:pt x="1804" y="2720"/>
                  </a:cubicBezTo>
                  <a:cubicBezTo>
                    <a:pt x="2502" y="2720"/>
                    <a:pt x="3173" y="2179"/>
                    <a:pt x="3173" y="1362"/>
                  </a:cubicBezTo>
                  <a:cubicBezTo>
                    <a:pt x="3173" y="604"/>
                    <a:pt x="2560" y="0"/>
                    <a:pt x="181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83"/>
            <p:cNvSpPr/>
            <p:nvPr/>
          </p:nvSpPr>
          <p:spPr>
            <a:xfrm>
              <a:off x="4957812" y="4060434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54"/>
                    <a:pt x="1103" y="710"/>
                    <a:pt x="1103" y="1362"/>
                  </a:cubicBezTo>
                  <a:cubicBezTo>
                    <a:pt x="1103" y="2013"/>
                    <a:pt x="643" y="2579"/>
                    <a:pt x="1" y="2704"/>
                  </a:cubicBezTo>
                  <a:cubicBezTo>
                    <a:pt x="87" y="2713"/>
                    <a:pt x="173" y="2723"/>
                    <a:pt x="259" y="2723"/>
                  </a:cubicBezTo>
                  <a:cubicBezTo>
                    <a:pt x="1017" y="2723"/>
                    <a:pt x="1620" y="2119"/>
                    <a:pt x="1620" y="1362"/>
                  </a:cubicBezTo>
                  <a:cubicBezTo>
                    <a:pt x="1620" y="614"/>
                    <a:pt x="101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83"/>
            <p:cNvSpPr/>
            <p:nvPr/>
          </p:nvSpPr>
          <p:spPr>
            <a:xfrm>
              <a:off x="4935961" y="4067219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908"/>
                  </a:lnTo>
                  <a:cubicBezTo>
                    <a:pt x="77" y="2013"/>
                    <a:pt x="183" y="2119"/>
                    <a:pt x="288" y="2195"/>
                  </a:cubicBezTo>
                  <a:lnTo>
                    <a:pt x="2196" y="297"/>
                  </a:lnTo>
                  <a:cubicBezTo>
                    <a:pt x="2109" y="182"/>
                    <a:pt x="2014" y="87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83"/>
            <p:cNvSpPr/>
            <p:nvPr/>
          </p:nvSpPr>
          <p:spPr>
            <a:xfrm>
              <a:off x="4979401" y="4067455"/>
              <a:ext cx="14358" cy="16611"/>
            </a:xfrm>
            <a:custGeom>
              <a:avLst/>
              <a:gdLst/>
              <a:ahLst/>
              <a:cxnLst/>
              <a:rect l="l" t="t" r="r" b="b"/>
              <a:pathLst>
                <a:path w="548" h="634" extrusionOk="0">
                  <a:moveTo>
                    <a:pt x="250" y="1"/>
                  </a:moveTo>
                  <a:lnTo>
                    <a:pt x="1" y="260"/>
                  </a:lnTo>
                  <a:cubicBezTo>
                    <a:pt x="87" y="375"/>
                    <a:pt x="164" y="499"/>
                    <a:pt x="212" y="634"/>
                  </a:cubicBezTo>
                  <a:lnTo>
                    <a:pt x="547" y="298"/>
                  </a:lnTo>
                  <a:lnTo>
                    <a:pt x="509" y="250"/>
                  </a:lnTo>
                  <a:cubicBezTo>
                    <a:pt x="509" y="250"/>
                    <a:pt x="509" y="250"/>
                    <a:pt x="509" y="241"/>
                  </a:cubicBezTo>
                  <a:lnTo>
                    <a:pt x="480" y="212"/>
                  </a:lnTo>
                  <a:lnTo>
                    <a:pt x="471" y="202"/>
                  </a:lnTo>
                  <a:cubicBezTo>
                    <a:pt x="432" y="154"/>
                    <a:pt x="384" y="106"/>
                    <a:pt x="336" y="68"/>
                  </a:cubicBezTo>
                  <a:lnTo>
                    <a:pt x="327" y="58"/>
                  </a:lnTo>
                  <a:lnTo>
                    <a:pt x="298" y="30"/>
                  </a:lnTo>
                  <a:lnTo>
                    <a:pt x="288" y="30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83"/>
            <p:cNvSpPr/>
            <p:nvPr/>
          </p:nvSpPr>
          <p:spPr>
            <a:xfrm>
              <a:off x="5016317" y="4060434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0"/>
                  </a:moveTo>
                  <a:cubicBezTo>
                    <a:pt x="614" y="0"/>
                    <a:pt x="1" y="1467"/>
                    <a:pt x="864" y="2320"/>
                  </a:cubicBezTo>
                  <a:cubicBezTo>
                    <a:pt x="1139" y="2596"/>
                    <a:pt x="1480" y="2720"/>
                    <a:pt x="1813" y="2720"/>
                  </a:cubicBezTo>
                  <a:cubicBezTo>
                    <a:pt x="2512" y="2720"/>
                    <a:pt x="3183" y="2179"/>
                    <a:pt x="3183" y="1362"/>
                  </a:cubicBezTo>
                  <a:cubicBezTo>
                    <a:pt x="3183" y="604"/>
                    <a:pt x="2570" y="0"/>
                    <a:pt x="18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83"/>
            <p:cNvSpPr/>
            <p:nvPr/>
          </p:nvSpPr>
          <p:spPr>
            <a:xfrm>
              <a:off x="5057267" y="4060434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54"/>
                    <a:pt x="1103" y="710"/>
                    <a:pt x="1103" y="1362"/>
                  </a:cubicBezTo>
                  <a:cubicBezTo>
                    <a:pt x="1103" y="2013"/>
                    <a:pt x="643" y="2579"/>
                    <a:pt x="0" y="2704"/>
                  </a:cubicBezTo>
                  <a:cubicBezTo>
                    <a:pt x="87" y="2713"/>
                    <a:pt x="173" y="2723"/>
                    <a:pt x="259" y="2723"/>
                  </a:cubicBezTo>
                  <a:cubicBezTo>
                    <a:pt x="1007" y="2723"/>
                    <a:pt x="1620" y="2119"/>
                    <a:pt x="1620" y="1362"/>
                  </a:cubicBezTo>
                  <a:cubicBezTo>
                    <a:pt x="1620" y="614"/>
                    <a:pt x="100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83"/>
            <p:cNvSpPr/>
            <p:nvPr/>
          </p:nvSpPr>
          <p:spPr>
            <a:xfrm>
              <a:off x="5035155" y="4067219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908"/>
                  </a:lnTo>
                  <a:cubicBezTo>
                    <a:pt x="87" y="2013"/>
                    <a:pt x="183" y="2119"/>
                    <a:pt x="298" y="2195"/>
                  </a:cubicBezTo>
                  <a:lnTo>
                    <a:pt x="2196" y="297"/>
                  </a:lnTo>
                  <a:cubicBezTo>
                    <a:pt x="2119" y="182"/>
                    <a:pt x="2014" y="87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83"/>
            <p:cNvSpPr/>
            <p:nvPr/>
          </p:nvSpPr>
          <p:spPr>
            <a:xfrm>
              <a:off x="5078620" y="4067455"/>
              <a:ext cx="14593" cy="16611"/>
            </a:xfrm>
            <a:custGeom>
              <a:avLst/>
              <a:gdLst/>
              <a:ahLst/>
              <a:cxnLst/>
              <a:rect l="l" t="t" r="r" b="b"/>
              <a:pathLst>
                <a:path w="557" h="634" extrusionOk="0">
                  <a:moveTo>
                    <a:pt x="259" y="1"/>
                  </a:moveTo>
                  <a:lnTo>
                    <a:pt x="0" y="260"/>
                  </a:lnTo>
                  <a:cubicBezTo>
                    <a:pt x="96" y="375"/>
                    <a:pt x="163" y="499"/>
                    <a:pt x="221" y="634"/>
                  </a:cubicBezTo>
                  <a:lnTo>
                    <a:pt x="556" y="298"/>
                  </a:lnTo>
                  <a:cubicBezTo>
                    <a:pt x="537" y="279"/>
                    <a:pt x="527" y="269"/>
                    <a:pt x="518" y="250"/>
                  </a:cubicBezTo>
                  <a:cubicBezTo>
                    <a:pt x="508" y="250"/>
                    <a:pt x="508" y="250"/>
                    <a:pt x="518" y="241"/>
                  </a:cubicBezTo>
                  <a:lnTo>
                    <a:pt x="489" y="212"/>
                  </a:lnTo>
                  <a:lnTo>
                    <a:pt x="479" y="202"/>
                  </a:lnTo>
                  <a:cubicBezTo>
                    <a:pt x="441" y="154"/>
                    <a:pt x="393" y="106"/>
                    <a:pt x="345" y="68"/>
                  </a:cubicBezTo>
                  <a:lnTo>
                    <a:pt x="336" y="58"/>
                  </a:lnTo>
                  <a:lnTo>
                    <a:pt x="307" y="30"/>
                  </a:lnTo>
                  <a:lnTo>
                    <a:pt x="288" y="30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3" name="Google Shape;7483;p83"/>
          <p:cNvGrpSpPr/>
          <p:nvPr/>
        </p:nvGrpSpPr>
        <p:grpSpPr>
          <a:xfrm>
            <a:off x="6248162" y="3804774"/>
            <a:ext cx="231058" cy="362425"/>
            <a:chOff x="6248162" y="3804774"/>
            <a:chExt cx="231058" cy="362425"/>
          </a:xfrm>
        </p:grpSpPr>
        <p:sp>
          <p:nvSpPr>
            <p:cNvPr id="7484" name="Google Shape;7484;p83"/>
            <p:cNvSpPr/>
            <p:nvPr/>
          </p:nvSpPr>
          <p:spPr>
            <a:xfrm>
              <a:off x="6248162" y="3845646"/>
              <a:ext cx="231058" cy="321553"/>
            </a:xfrm>
            <a:custGeom>
              <a:avLst/>
              <a:gdLst/>
              <a:ahLst/>
              <a:cxnLst/>
              <a:rect l="l" t="t" r="r" b="b"/>
              <a:pathLst>
                <a:path w="8819" h="12273" extrusionOk="0">
                  <a:moveTo>
                    <a:pt x="5048" y="1"/>
                  </a:moveTo>
                  <a:cubicBezTo>
                    <a:pt x="4745" y="1"/>
                    <a:pt x="4440" y="46"/>
                    <a:pt x="4141" y="147"/>
                  </a:cubicBezTo>
                  <a:cubicBezTo>
                    <a:pt x="3547" y="348"/>
                    <a:pt x="3029" y="741"/>
                    <a:pt x="2694" y="1278"/>
                  </a:cubicBezTo>
                  <a:cubicBezTo>
                    <a:pt x="2147" y="2083"/>
                    <a:pt x="2061" y="3118"/>
                    <a:pt x="2454" y="4019"/>
                  </a:cubicBezTo>
                  <a:cubicBezTo>
                    <a:pt x="2588" y="4316"/>
                    <a:pt x="2790" y="4585"/>
                    <a:pt x="3048" y="4796"/>
                  </a:cubicBezTo>
                  <a:cubicBezTo>
                    <a:pt x="3173" y="4892"/>
                    <a:pt x="3269" y="5045"/>
                    <a:pt x="3307" y="5208"/>
                  </a:cubicBezTo>
                  <a:cubicBezTo>
                    <a:pt x="3336" y="5352"/>
                    <a:pt x="3326" y="5505"/>
                    <a:pt x="3278" y="5649"/>
                  </a:cubicBezTo>
                  <a:cubicBezTo>
                    <a:pt x="3211" y="5840"/>
                    <a:pt x="3048" y="5994"/>
                    <a:pt x="2847" y="6061"/>
                  </a:cubicBezTo>
                  <a:cubicBezTo>
                    <a:pt x="2732" y="6099"/>
                    <a:pt x="2627" y="6138"/>
                    <a:pt x="2512" y="6186"/>
                  </a:cubicBezTo>
                  <a:cubicBezTo>
                    <a:pt x="1898" y="6464"/>
                    <a:pt x="1496" y="7067"/>
                    <a:pt x="1476" y="7748"/>
                  </a:cubicBezTo>
                  <a:cubicBezTo>
                    <a:pt x="662" y="7758"/>
                    <a:pt x="0" y="8419"/>
                    <a:pt x="0" y="9234"/>
                  </a:cubicBezTo>
                  <a:lnTo>
                    <a:pt x="0" y="12272"/>
                  </a:lnTo>
                  <a:lnTo>
                    <a:pt x="1112" y="12272"/>
                  </a:lnTo>
                  <a:lnTo>
                    <a:pt x="1112" y="12263"/>
                  </a:lnTo>
                  <a:lnTo>
                    <a:pt x="1112" y="12253"/>
                  </a:lnTo>
                  <a:lnTo>
                    <a:pt x="1112" y="9224"/>
                  </a:lnTo>
                  <a:cubicBezTo>
                    <a:pt x="1112" y="9013"/>
                    <a:pt x="1275" y="8841"/>
                    <a:pt x="1486" y="8841"/>
                  </a:cubicBezTo>
                  <a:lnTo>
                    <a:pt x="1793" y="8841"/>
                  </a:lnTo>
                  <a:cubicBezTo>
                    <a:pt x="1841" y="8917"/>
                    <a:pt x="1898" y="8984"/>
                    <a:pt x="1956" y="9052"/>
                  </a:cubicBezTo>
                  <a:lnTo>
                    <a:pt x="2004" y="9100"/>
                  </a:lnTo>
                  <a:cubicBezTo>
                    <a:pt x="2460" y="9539"/>
                    <a:pt x="3061" y="9778"/>
                    <a:pt x="3680" y="9778"/>
                  </a:cubicBezTo>
                  <a:cubicBezTo>
                    <a:pt x="3776" y="9778"/>
                    <a:pt x="3872" y="9772"/>
                    <a:pt x="3969" y="9761"/>
                  </a:cubicBezTo>
                  <a:cubicBezTo>
                    <a:pt x="5474" y="9579"/>
                    <a:pt x="6700" y="8869"/>
                    <a:pt x="7601" y="7547"/>
                  </a:cubicBezTo>
                  <a:cubicBezTo>
                    <a:pt x="8503" y="6243"/>
                    <a:pt x="8819" y="4623"/>
                    <a:pt x="8483" y="3080"/>
                  </a:cubicBezTo>
                  <a:cubicBezTo>
                    <a:pt x="8263" y="2083"/>
                    <a:pt x="7803" y="1297"/>
                    <a:pt x="7103" y="722"/>
                  </a:cubicBezTo>
                  <a:cubicBezTo>
                    <a:pt x="7065" y="693"/>
                    <a:pt x="7036" y="674"/>
                    <a:pt x="6998" y="645"/>
                  </a:cubicBezTo>
                  <a:cubicBezTo>
                    <a:pt x="6777" y="482"/>
                    <a:pt x="6528" y="338"/>
                    <a:pt x="6269" y="223"/>
                  </a:cubicBezTo>
                  <a:cubicBezTo>
                    <a:pt x="5876" y="85"/>
                    <a:pt x="5463" y="1"/>
                    <a:pt x="504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83"/>
            <p:cNvSpPr/>
            <p:nvPr/>
          </p:nvSpPr>
          <p:spPr>
            <a:xfrm>
              <a:off x="6316963" y="3845463"/>
              <a:ext cx="162257" cy="256157"/>
            </a:xfrm>
            <a:custGeom>
              <a:avLst/>
              <a:gdLst/>
              <a:ahLst/>
              <a:cxnLst/>
              <a:rect l="l" t="t" r="r" b="b"/>
              <a:pathLst>
                <a:path w="6193" h="9777" extrusionOk="0">
                  <a:moveTo>
                    <a:pt x="2502" y="0"/>
                  </a:moveTo>
                  <a:lnTo>
                    <a:pt x="2502" y="0"/>
                  </a:lnTo>
                  <a:cubicBezTo>
                    <a:pt x="2752" y="115"/>
                    <a:pt x="2982" y="250"/>
                    <a:pt x="3202" y="413"/>
                  </a:cubicBezTo>
                  <a:cubicBezTo>
                    <a:pt x="3241" y="441"/>
                    <a:pt x="3269" y="461"/>
                    <a:pt x="3308" y="489"/>
                  </a:cubicBezTo>
                  <a:cubicBezTo>
                    <a:pt x="4007" y="1064"/>
                    <a:pt x="4467" y="1850"/>
                    <a:pt x="4688" y="2847"/>
                  </a:cubicBezTo>
                  <a:cubicBezTo>
                    <a:pt x="5023" y="4391"/>
                    <a:pt x="4707" y="6010"/>
                    <a:pt x="3806" y="7314"/>
                  </a:cubicBezTo>
                  <a:cubicBezTo>
                    <a:pt x="2905" y="8637"/>
                    <a:pt x="1678" y="9356"/>
                    <a:pt x="173" y="9528"/>
                  </a:cubicBezTo>
                  <a:cubicBezTo>
                    <a:pt x="116" y="9528"/>
                    <a:pt x="58" y="9538"/>
                    <a:pt x="1" y="9538"/>
                  </a:cubicBezTo>
                  <a:cubicBezTo>
                    <a:pt x="331" y="9696"/>
                    <a:pt x="686" y="9777"/>
                    <a:pt x="1045" y="9777"/>
                  </a:cubicBezTo>
                  <a:cubicBezTo>
                    <a:pt x="1144" y="9777"/>
                    <a:pt x="1243" y="9771"/>
                    <a:pt x="1343" y="9758"/>
                  </a:cubicBezTo>
                  <a:cubicBezTo>
                    <a:pt x="2848" y="9576"/>
                    <a:pt x="4074" y="8867"/>
                    <a:pt x="4975" y="7544"/>
                  </a:cubicBezTo>
                  <a:cubicBezTo>
                    <a:pt x="5877" y="6240"/>
                    <a:pt x="6193" y="4630"/>
                    <a:pt x="5857" y="3077"/>
                  </a:cubicBezTo>
                  <a:cubicBezTo>
                    <a:pt x="5637" y="2080"/>
                    <a:pt x="5177" y="1294"/>
                    <a:pt x="4477" y="719"/>
                  </a:cubicBezTo>
                  <a:cubicBezTo>
                    <a:pt x="4439" y="700"/>
                    <a:pt x="4410" y="671"/>
                    <a:pt x="4372" y="643"/>
                  </a:cubicBezTo>
                  <a:cubicBezTo>
                    <a:pt x="4151" y="480"/>
                    <a:pt x="3902" y="336"/>
                    <a:pt x="3643" y="230"/>
                  </a:cubicBezTo>
                  <a:cubicBezTo>
                    <a:pt x="3279" y="96"/>
                    <a:pt x="2895" y="20"/>
                    <a:pt x="2502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83"/>
            <p:cNvSpPr/>
            <p:nvPr/>
          </p:nvSpPr>
          <p:spPr>
            <a:xfrm>
              <a:off x="6256939" y="3804774"/>
              <a:ext cx="61046" cy="102232"/>
            </a:xfrm>
            <a:custGeom>
              <a:avLst/>
              <a:gdLst/>
              <a:ahLst/>
              <a:cxnLst/>
              <a:rect l="l" t="t" r="r" b="b"/>
              <a:pathLst>
                <a:path w="2330" h="3902" extrusionOk="0">
                  <a:moveTo>
                    <a:pt x="1" y="1"/>
                  </a:moveTo>
                  <a:lnTo>
                    <a:pt x="1" y="1630"/>
                  </a:lnTo>
                  <a:cubicBezTo>
                    <a:pt x="1" y="2148"/>
                    <a:pt x="183" y="2656"/>
                    <a:pt x="509" y="3068"/>
                  </a:cubicBezTo>
                  <a:cubicBezTo>
                    <a:pt x="835" y="3470"/>
                    <a:pt x="1295" y="3758"/>
                    <a:pt x="1803" y="3873"/>
                  </a:cubicBezTo>
                  <a:lnTo>
                    <a:pt x="1927" y="3902"/>
                  </a:lnTo>
                  <a:cubicBezTo>
                    <a:pt x="1995" y="3538"/>
                    <a:pt x="2129" y="3183"/>
                    <a:pt x="2330" y="2876"/>
                  </a:cubicBezTo>
                  <a:cubicBezTo>
                    <a:pt x="2292" y="2857"/>
                    <a:pt x="2244" y="2838"/>
                    <a:pt x="2205" y="2828"/>
                  </a:cubicBezTo>
                  <a:lnTo>
                    <a:pt x="2042" y="2790"/>
                  </a:lnTo>
                  <a:cubicBezTo>
                    <a:pt x="1496" y="2675"/>
                    <a:pt x="1113" y="2186"/>
                    <a:pt x="1113" y="1630"/>
                  </a:cubicBezTo>
                  <a:lnTo>
                    <a:pt x="1113" y="1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83"/>
            <p:cNvSpPr/>
            <p:nvPr/>
          </p:nvSpPr>
          <p:spPr>
            <a:xfrm>
              <a:off x="6288589" y="3870562"/>
              <a:ext cx="29396" cy="36706"/>
            </a:xfrm>
            <a:custGeom>
              <a:avLst/>
              <a:gdLst/>
              <a:ahLst/>
              <a:cxnLst/>
              <a:rect l="l" t="t" r="r" b="b"/>
              <a:pathLst>
                <a:path w="1122" h="1401" extrusionOk="0">
                  <a:moveTo>
                    <a:pt x="278" y="1"/>
                  </a:moveTo>
                  <a:cubicBezTo>
                    <a:pt x="106" y="356"/>
                    <a:pt x="10" y="749"/>
                    <a:pt x="1" y="1151"/>
                  </a:cubicBezTo>
                  <a:cubicBezTo>
                    <a:pt x="183" y="1247"/>
                    <a:pt x="384" y="1324"/>
                    <a:pt x="585" y="1372"/>
                  </a:cubicBezTo>
                  <a:lnTo>
                    <a:pt x="719" y="1400"/>
                  </a:lnTo>
                  <a:cubicBezTo>
                    <a:pt x="777" y="1027"/>
                    <a:pt x="921" y="682"/>
                    <a:pt x="1122" y="365"/>
                  </a:cubicBezTo>
                  <a:cubicBezTo>
                    <a:pt x="1074" y="346"/>
                    <a:pt x="1036" y="327"/>
                    <a:pt x="988" y="317"/>
                  </a:cubicBezTo>
                  <a:lnTo>
                    <a:pt x="834" y="279"/>
                  </a:lnTo>
                  <a:cubicBezTo>
                    <a:pt x="624" y="231"/>
                    <a:pt x="432" y="135"/>
                    <a:pt x="278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8" name="Google Shape;7488;p83"/>
          <p:cNvGrpSpPr/>
          <p:nvPr/>
        </p:nvGrpSpPr>
        <p:grpSpPr>
          <a:xfrm>
            <a:off x="5346568" y="3804774"/>
            <a:ext cx="233337" cy="362163"/>
            <a:chOff x="5346568" y="3804774"/>
            <a:chExt cx="233337" cy="362163"/>
          </a:xfrm>
        </p:grpSpPr>
        <p:sp>
          <p:nvSpPr>
            <p:cNvPr id="7489" name="Google Shape;7489;p83"/>
            <p:cNvSpPr/>
            <p:nvPr/>
          </p:nvSpPr>
          <p:spPr>
            <a:xfrm>
              <a:off x="5346568" y="3804774"/>
              <a:ext cx="233337" cy="264463"/>
            </a:xfrm>
            <a:custGeom>
              <a:avLst/>
              <a:gdLst/>
              <a:ahLst/>
              <a:cxnLst/>
              <a:rect l="l" t="t" r="r" b="b"/>
              <a:pathLst>
                <a:path w="8906" h="10094" extrusionOk="0">
                  <a:moveTo>
                    <a:pt x="2119" y="1"/>
                  </a:moveTo>
                  <a:cubicBezTo>
                    <a:pt x="950" y="1"/>
                    <a:pt x="1" y="950"/>
                    <a:pt x="1" y="2119"/>
                  </a:cubicBezTo>
                  <a:lnTo>
                    <a:pt x="1" y="8944"/>
                  </a:lnTo>
                  <a:cubicBezTo>
                    <a:pt x="1" y="9576"/>
                    <a:pt x="518" y="10094"/>
                    <a:pt x="1151" y="10094"/>
                  </a:cubicBezTo>
                  <a:lnTo>
                    <a:pt x="3499" y="10094"/>
                  </a:lnTo>
                  <a:lnTo>
                    <a:pt x="3499" y="8752"/>
                  </a:lnTo>
                  <a:lnTo>
                    <a:pt x="5407" y="8752"/>
                  </a:lnTo>
                  <a:lnTo>
                    <a:pt x="5407" y="10094"/>
                  </a:lnTo>
                  <a:lnTo>
                    <a:pt x="7755" y="10094"/>
                  </a:lnTo>
                  <a:cubicBezTo>
                    <a:pt x="8388" y="10094"/>
                    <a:pt x="8906" y="9586"/>
                    <a:pt x="8906" y="8953"/>
                  </a:cubicBezTo>
                  <a:lnTo>
                    <a:pt x="8906" y="2119"/>
                  </a:lnTo>
                  <a:cubicBezTo>
                    <a:pt x="8906" y="950"/>
                    <a:pt x="7957" y="1"/>
                    <a:pt x="6787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83"/>
            <p:cNvSpPr/>
            <p:nvPr/>
          </p:nvSpPr>
          <p:spPr>
            <a:xfrm>
              <a:off x="5494231" y="3804774"/>
              <a:ext cx="85674" cy="264463"/>
            </a:xfrm>
            <a:custGeom>
              <a:avLst/>
              <a:gdLst/>
              <a:ahLst/>
              <a:cxnLst/>
              <a:rect l="l" t="t" r="r" b="b"/>
              <a:pathLst>
                <a:path w="3270" h="10094" extrusionOk="0">
                  <a:moveTo>
                    <a:pt x="1" y="1"/>
                  </a:moveTo>
                  <a:cubicBezTo>
                    <a:pt x="1170" y="1"/>
                    <a:pt x="2119" y="950"/>
                    <a:pt x="2119" y="2119"/>
                  </a:cubicBezTo>
                  <a:lnTo>
                    <a:pt x="2119" y="8953"/>
                  </a:lnTo>
                  <a:cubicBezTo>
                    <a:pt x="2119" y="9586"/>
                    <a:pt x="1602" y="10094"/>
                    <a:pt x="969" y="10094"/>
                  </a:cubicBezTo>
                  <a:lnTo>
                    <a:pt x="2119" y="10094"/>
                  </a:lnTo>
                  <a:cubicBezTo>
                    <a:pt x="2752" y="10094"/>
                    <a:pt x="3270" y="9586"/>
                    <a:pt x="3270" y="8953"/>
                  </a:cubicBezTo>
                  <a:lnTo>
                    <a:pt x="3270" y="2119"/>
                  </a:lnTo>
                  <a:cubicBezTo>
                    <a:pt x="3270" y="950"/>
                    <a:pt x="2321" y="1"/>
                    <a:pt x="1151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83"/>
            <p:cNvSpPr/>
            <p:nvPr/>
          </p:nvSpPr>
          <p:spPr>
            <a:xfrm>
              <a:off x="5398811" y="3829900"/>
              <a:ext cx="129114" cy="110014"/>
            </a:xfrm>
            <a:custGeom>
              <a:avLst/>
              <a:gdLst/>
              <a:ahLst/>
              <a:cxnLst/>
              <a:rect l="l" t="t" r="r" b="b"/>
              <a:pathLst>
                <a:path w="4928" h="4199" extrusionOk="0">
                  <a:moveTo>
                    <a:pt x="2397" y="0"/>
                  </a:moveTo>
                  <a:cubicBezTo>
                    <a:pt x="1074" y="0"/>
                    <a:pt x="10" y="1064"/>
                    <a:pt x="0" y="2387"/>
                  </a:cubicBezTo>
                  <a:lnTo>
                    <a:pt x="0" y="3556"/>
                  </a:lnTo>
                  <a:cubicBezTo>
                    <a:pt x="0" y="3911"/>
                    <a:pt x="288" y="4199"/>
                    <a:pt x="643" y="4199"/>
                  </a:cubicBezTo>
                  <a:lnTo>
                    <a:pt x="4285" y="4199"/>
                  </a:lnTo>
                  <a:cubicBezTo>
                    <a:pt x="4640" y="4189"/>
                    <a:pt x="4927" y="3911"/>
                    <a:pt x="4927" y="3556"/>
                  </a:cubicBezTo>
                  <a:lnTo>
                    <a:pt x="4927" y="2387"/>
                  </a:lnTo>
                  <a:cubicBezTo>
                    <a:pt x="4927" y="1074"/>
                    <a:pt x="3854" y="0"/>
                    <a:pt x="2541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83"/>
            <p:cNvSpPr/>
            <p:nvPr/>
          </p:nvSpPr>
          <p:spPr>
            <a:xfrm>
              <a:off x="5398811" y="3840930"/>
              <a:ext cx="129114" cy="98984"/>
            </a:xfrm>
            <a:custGeom>
              <a:avLst/>
              <a:gdLst/>
              <a:ahLst/>
              <a:cxnLst/>
              <a:rect l="l" t="t" r="r" b="b"/>
              <a:pathLst>
                <a:path w="4928" h="3778" extrusionOk="0">
                  <a:moveTo>
                    <a:pt x="3835" y="1"/>
                  </a:moveTo>
                  <a:lnTo>
                    <a:pt x="3835" y="1"/>
                  </a:lnTo>
                  <a:cubicBezTo>
                    <a:pt x="4113" y="403"/>
                    <a:pt x="4256" y="883"/>
                    <a:pt x="4256" y="1372"/>
                  </a:cubicBezTo>
                  <a:lnTo>
                    <a:pt x="4256" y="2455"/>
                  </a:lnTo>
                  <a:cubicBezTo>
                    <a:pt x="4256" y="2809"/>
                    <a:pt x="3959" y="3107"/>
                    <a:pt x="3595" y="3107"/>
                  </a:cubicBezTo>
                  <a:lnTo>
                    <a:pt x="0" y="3107"/>
                  </a:lnTo>
                  <a:lnTo>
                    <a:pt x="0" y="3116"/>
                  </a:lnTo>
                  <a:cubicBezTo>
                    <a:pt x="0" y="3480"/>
                    <a:pt x="298" y="3778"/>
                    <a:pt x="662" y="3778"/>
                  </a:cubicBezTo>
                  <a:lnTo>
                    <a:pt x="4276" y="3778"/>
                  </a:lnTo>
                  <a:cubicBezTo>
                    <a:pt x="4630" y="3778"/>
                    <a:pt x="4927" y="3480"/>
                    <a:pt x="4927" y="3116"/>
                  </a:cubicBezTo>
                  <a:lnTo>
                    <a:pt x="4927" y="2043"/>
                  </a:lnTo>
                  <a:cubicBezTo>
                    <a:pt x="4927" y="1218"/>
                    <a:pt x="4515" y="451"/>
                    <a:pt x="3835" y="1"/>
                  </a:cubicBezTo>
                  <a:close/>
                </a:path>
              </a:pathLst>
            </a:custGeom>
            <a:solidFill>
              <a:srgbClr val="D1D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83"/>
            <p:cNvSpPr/>
            <p:nvPr/>
          </p:nvSpPr>
          <p:spPr>
            <a:xfrm>
              <a:off x="5438477" y="4034076"/>
              <a:ext cx="50016" cy="132860"/>
            </a:xfrm>
            <a:custGeom>
              <a:avLst/>
              <a:gdLst/>
              <a:ahLst/>
              <a:cxnLst/>
              <a:rect l="l" t="t" r="r" b="b"/>
              <a:pathLst>
                <a:path w="1909" h="5071" extrusionOk="0">
                  <a:moveTo>
                    <a:pt x="1" y="0"/>
                  </a:moveTo>
                  <a:lnTo>
                    <a:pt x="1" y="4869"/>
                  </a:lnTo>
                  <a:cubicBezTo>
                    <a:pt x="1" y="4975"/>
                    <a:pt x="87" y="5071"/>
                    <a:pt x="202" y="5071"/>
                  </a:cubicBezTo>
                  <a:lnTo>
                    <a:pt x="1707" y="5071"/>
                  </a:lnTo>
                  <a:cubicBezTo>
                    <a:pt x="1813" y="5071"/>
                    <a:pt x="1908" y="4975"/>
                    <a:pt x="1908" y="4869"/>
                  </a:cubicBezTo>
                  <a:lnTo>
                    <a:pt x="1908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83"/>
            <p:cNvSpPr/>
            <p:nvPr/>
          </p:nvSpPr>
          <p:spPr>
            <a:xfrm>
              <a:off x="5471647" y="4034076"/>
              <a:ext cx="16847" cy="132860"/>
            </a:xfrm>
            <a:custGeom>
              <a:avLst/>
              <a:gdLst/>
              <a:ahLst/>
              <a:cxnLst/>
              <a:rect l="l" t="t" r="r" b="b"/>
              <a:pathLst>
                <a:path w="643" h="5071" extrusionOk="0">
                  <a:moveTo>
                    <a:pt x="0" y="0"/>
                  </a:moveTo>
                  <a:lnTo>
                    <a:pt x="0" y="5071"/>
                  </a:lnTo>
                  <a:lnTo>
                    <a:pt x="441" y="5071"/>
                  </a:lnTo>
                  <a:cubicBezTo>
                    <a:pt x="547" y="5071"/>
                    <a:pt x="642" y="4975"/>
                    <a:pt x="642" y="4869"/>
                  </a:cubicBezTo>
                  <a:lnTo>
                    <a:pt x="642" y="0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83"/>
            <p:cNvSpPr/>
            <p:nvPr/>
          </p:nvSpPr>
          <p:spPr>
            <a:xfrm>
              <a:off x="5369938" y="3977799"/>
              <a:ext cx="35920" cy="27667"/>
            </a:xfrm>
            <a:custGeom>
              <a:avLst/>
              <a:gdLst/>
              <a:ahLst/>
              <a:cxnLst/>
              <a:rect l="l" t="t" r="r" b="b"/>
              <a:pathLst>
                <a:path w="1371" h="1056" extrusionOk="0">
                  <a:moveTo>
                    <a:pt x="355" y="1"/>
                  </a:moveTo>
                  <a:cubicBezTo>
                    <a:pt x="163" y="1"/>
                    <a:pt x="0" y="154"/>
                    <a:pt x="0" y="356"/>
                  </a:cubicBezTo>
                  <a:lnTo>
                    <a:pt x="0" y="701"/>
                  </a:lnTo>
                  <a:cubicBezTo>
                    <a:pt x="0" y="892"/>
                    <a:pt x="163" y="1055"/>
                    <a:pt x="355" y="1055"/>
                  </a:cubicBezTo>
                  <a:lnTo>
                    <a:pt x="1016" y="1055"/>
                  </a:lnTo>
                  <a:cubicBezTo>
                    <a:pt x="1208" y="1055"/>
                    <a:pt x="1371" y="892"/>
                    <a:pt x="1371" y="701"/>
                  </a:cubicBezTo>
                  <a:lnTo>
                    <a:pt x="1371" y="356"/>
                  </a:lnTo>
                  <a:cubicBezTo>
                    <a:pt x="1371" y="154"/>
                    <a:pt x="1208" y="1"/>
                    <a:pt x="1016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83"/>
            <p:cNvSpPr/>
            <p:nvPr/>
          </p:nvSpPr>
          <p:spPr>
            <a:xfrm>
              <a:off x="5370174" y="3985344"/>
              <a:ext cx="36208" cy="20122"/>
            </a:xfrm>
            <a:custGeom>
              <a:avLst/>
              <a:gdLst/>
              <a:ahLst/>
              <a:cxnLst/>
              <a:rect l="l" t="t" r="r" b="b"/>
              <a:pathLst>
                <a:path w="1382" h="768" extrusionOk="0">
                  <a:moveTo>
                    <a:pt x="1" y="0"/>
                  </a:moveTo>
                  <a:cubicBezTo>
                    <a:pt x="1" y="29"/>
                    <a:pt x="1" y="48"/>
                    <a:pt x="1" y="77"/>
                  </a:cubicBezTo>
                  <a:lnTo>
                    <a:pt x="1" y="393"/>
                  </a:lnTo>
                  <a:cubicBezTo>
                    <a:pt x="1" y="604"/>
                    <a:pt x="164" y="767"/>
                    <a:pt x="375" y="767"/>
                  </a:cubicBezTo>
                  <a:lnTo>
                    <a:pt x="1007" y="767"/>
                  </a:lnTo>
                  <a:cubicBezTo>
                    <a:pt x="1209" y="767"/>
                    <a:pt x="1381" y="604"/>
                    <a:pt x="1381" y="393"/>
                  </a:cubicBezTo>
                  <a:lnTo>
                    <a:pt x="1381" y="77"/>
                  </a:lnTo>
                  <a:cubicBezTo>
                    <a:pt x="1381" y="48"/>
                    <a:pt x="1381" y="29"/>
                    <a:pt x="1381" y="0"/>
                  </a:cubicBezTo>
                  <a:cubicBezTo>
                    <a:pt x="1344" y="176"/>
                    <a:pt x="1191" y="308"/>
                    <a:pt x="1007" y="308"/>
                  </a:cubicBezTo>
                  <a:cubicBezTo>
                    <a:pt x="1001" y="308"/>
                    <a:pt x="995" y="308"/>
                    <a:pt x="988" y="307"/>
                  </a:cubicBezTo>
                  <a:lnTo>
                    <a:pt x="365" y="307"/>
                  </a:lnTo>
                  <a:cubicBezTo>
                    <a:pt x="183" y="307"/>
                    <a:pt x="30" y="183"/>
                    <a:pt x="1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83"/>
            <p:cNvSpPr/>
            <p:nvPr/>
          </p:nvSpPr>
          <p:spPr>
            <a:xfrm>
              <a:off x="5438477" y="3977799"/>
              <a:ext cx="49754" cy="27667"/>
            </a:xfrm>
            <a:custGeom>
              <a:avLst/>
              <a:gdLst/>
              <a:ahLst/>
              <a:cxnLst/>
              <a:rect l="l" t="t" r="r" b="b"/>
              <a:pathLst>
                <a:path w="1899" h="1056" extrusionOk="0">
                  <a:moveTo>
                    <a:pt x="365" y="1"/>
                  </a:moveTo>
                  <a:cubicBezTo>
                    <a:pt x="164" y="1"/>
                    <a:pt x="1" y="154"/>
                    <a:pt x="1" y="356"/>
                  </a:cubicBezTo>
                  <a:lnTo>
                    <a:pt x="1" y="701"/>
                  </a:lnTo>
                  <a:cubicBezTo>
                    <a:pt x="1" y="892"/>
                    <a:pt x="164" y="1055"/>
                    <a:pt x="365" y="1055"/>
                  </a:cubicBezTo>
                  <a:lnTo>
                    <a:pt x="1544" y="1055"/>
                  </a:lnTo>
                  <a:cubicBezTo>
                    <a:pt x="1736" y="1055"/>
                    <a:pt x="1899" y="892"/>
                    <a:pt x="1899" y="701"/>
                  </a:cubicBezTo>
                  <a:lnTo>
                    <a:pt x="1899" y="356"/>
                  </a:lnTo>
                  <a:cubicBezTo>
                    <a:pt x="1899" y="154"/>
                    <a:pt x="1736" y="1"/>
                    <a:pt x="1535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83"/>
            <p:cNvSpPr/>
            <p:nvPr/>
          </p:nvSpPr>
          <p:spPr>
            <a:xfrm>
              <a:off x="5438739" y="3985344"/>
              <a:ext cx="50016" cy="20122"/>
            </a:xfrm>
            <a:custGeom>
              <a:avLst/>
              <a:gdLst/>
              <a:ahLst/>
              <a:cxnLst/>
              <a:rect l="l" t="t" r="r" b="b"/>
              <a:pathLst>
                <a:path w="1909" h="768" extrusionOk="0">
                  <a:moveTo>
                    <a:pt x="1" y="0"/>
                  </a:moveTo>
                  <a:cubicBezTo>
                    <a:pt x="1" y="29"/>
                    <a:pt x="1" y="48"/>
                    <a:pt x="1" y="77"/>
                  </a:cubicBezTo>
                  <a:lnTo>
                    <a:pt x="1" y="393"/>
                  </a:lnTo>
                  <a:cubicBezTo>
                    <a:pt x="1" y="604"/>
                    <a:pt x="173" y="767"/>
                    <a:pt x="374" y="767"/>
                  </a:cubicBezTo>
                  <a:lnTo>
                    <a:pt x="1534" y="767"/>
                  </a:lnTo>
                  <a:cubicBezTo>
                    <a:pt x="1736" y="767"/>
                    <a:pt x="1908" y="604"/>
                    <a:pt x="1908" y="393"/>
                  </a:cubicBezTo>
                  <a:lnTo>
                    <a:pt x="1908" y="77"/>
                  </a:lnTo>
                  <a:cubicBezTo>
                    <a:pt x="1908" y="48"/>
                    <a:pt x="1908" y="29"/>
                    <a:pt x="1908" y="0"/>
                  </a:cubicBezTo>
                  <a:cubicBezTo>
                    <a:pt x="1871" y="176"/>
                    <a:pt x="1718" y="308"/>
                    <a:pt x="1534" y="308"/>
                  </a:cubicBezTo>
                  <a:cubicBezTo>
                    <a:pt x="1528" y="308"/>
                    <a:pt x="1522" y="308"/>
                    <a:pt x="1515" y="307"/>
                  </a:cubicBezTo>
                  <a:lnTo>
                    <a:pt x="365" y="307"/>
                  </a:lnTo>
                  <a:cubicBezTo>
                    <a:pt x="183" y="307"/>
                    <a:pt x="29" y="183"/>
                    <a:pt x="1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83"/>
            <p:cNvSpPr/>
            <p:nvPr/>
          </p:nvSpPr>
          <p:spPr>
            <a:xfrm>
              <a:off x="5520850" y="3977799"/>
              <a:ext cx="35946" cy="27667"/>
            </a:xfrm>
            <a:custGeom>
              <a:avLst/>
              <a:gdLst/>
              <a:ahLst/>
              <a:cxnLst/>
              <a:rect l="l" t="t" r="r" b="b"/>
              <a:pathLst>
                <a:path w="1372" h="1056" extrusionOk="0">
                  <a:moveTo>
                    <a:pt x="365" y="1"/>
                  </a:moveTo>
                  <a:cubicBezTo>
                    <a:pt x="164" y="1"/>
                    <a:pt x="1" y="154"/>
                    <a:pt x="1" y="356"/>
                  </a:cubicBezTo>
                  <a:lnTo>
                    <a:pt x="1" y="701"/>
                  </a:lnTo>
                  <a:cubicBezTo>
                    <a:pt x="1" y="892"/>
                    <a:pt x="164" y="1055"/>
                    <a:pt x="365" y="1055"/>
                  </a:cubicBezTo>
                  <a:lnTo>
                    <a:pt x="1017" y="1055"/>
                  </a:lnTo>
                  <a:cubicBezTo>
                    <a:pt x="1209" y="1055"/>
                    <a:pt x="1372" y="892"/>
                    <a:pt x="1372" y="701"/>
                  </a:cubicBezTo>
                  <a:lnTo>
                    <a:pt x="1372" y="356"/>
                  </a:lnTo>
                  <a:cubicBezTo>
                    <a:pt x="1372" y="154"/>
                    <a:pt x="1209" y="1"/>
                    <a:pt x="1017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83"/>
            <p:cNvSpPr/>
            <p:nvPr/>
          </p:nvSpPr>
          <p:spPr>
            <a:xfrm>
              <a:off x="5520850" y="3985842"/>
              <a:ext cx="36208" cy="19624"/>
            </a:xfrm>
            <a:custGeom>
              <a:avLst/>
              <a:gdLst/>
              <a:ahLst/>
              <a:cxnLst/>
              <a:rect l="l" t="t" r="r" b="b"/>
              <a:pathLst>
                <a:path w="1382" h="749" extrusionOk="0">
                  <a:moveTo>
                    <a:pt x="1" y="1"/>
                  </a:moveTo>
                  <a:cubicBezTo>
                    <a:pt x="1" y="20"/>
                    <a:pt x="1" y="39"/>
                    <a:pt x="1" y="58"/>
                  </a:cubicBezTo>
                  <a:lnTo>
                    <a:pt x="1" y="374"/>
                  </a:lnTo>
                  <a:cubicBezTo>
                    <a:pt x="1" y="585"/>
                    <a:pt x="174" y="748"/>
                    <a:pt x="375" y="748"/>
                  </a:cubicBezTo>
                  <a:lnTo>
                    <a:pt x="1007" y="748"/>
                  </a:lnTo>
                  <a:cubicBezTo>
                    <a:pt x="1218" y="748"/>
                    <a:pt x="1381" y="585"/>
                    <a:pt x="1381" y="374"/>
                  </a:cubicBezTo>
                  <a:lnTo>
                    <a:pt x="1381" y="58"/>
                  </a:lnTo>
                  <a:lnTo>
                    <a:pt x="1381" y="1"/>
                  </a:lnTo>
                  <a:cubicBezTo>
                    <a:pt x="1353" y="183"/>
                    <a:pt x="1190" y="317"/>
                    <a:pt x="1007" y="317"/>
                  </a:cubicBezTo>
                  <a:lnTo>
                    <a:pt x="375" y="317"/>
                  </a:lnTo>
                  <a:cubicBezTo>
                    <a:pt x="183" y="317"/>
                    <a:pt x="30" y="183"/>
                    <a:pt x="1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83"/>
            <p:cNvSpPr/>
            <p:nvPr/>
          </p:nvSpPr>
          <p:spPr>
            <a:xfrm>
              <a:off x="5438477" y="4113410"/>
              <a:ext cx="49754" cy="53527"/>
            </a:xfrm>
            <a:custGeom>
              <a:avLst/>
              <a:gdLst/>
              <a:ahLst/>
              <a:cxnLst/>
              <a:rect l="l" t="t" r="r" b="b"/>
              <a:pathLst>
                <a:path w="1899" h="2043" extrusionOk="0">
                  <a:moveTo>
                    <a:pt x="1" y="1"/>
                  </a:moveTo>
                  <a:lnTo>
                    <a:pt x="1" y="1841"/>
                  </a:lnTo>
                  <a:cubicBezTo>
                    <a:pt x="1" y="1947"/>
                    <a:pt x="87" y="2043"/>
                    <a:pt x="202" y="2043"/>
                  </a:cubicBezTo>
                  <a:lnTo>
                    <a:pt x="1698" y="2043"/>
                  </a:lnTo>
                  <a:cubicBezTo>
                    <a:pt x="1813" y="2043"/>
                    <a:pt x="1899" y="1947"/>
                    <a:pt x="1899" y="1841"/>
                  </a:cubicBezTo>
                  <a:lnTo>
                    <a:pt x="1899" y="1"/>
                  </a:ln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83"/>
            <p:cNvSpPr/>
            <p:nvPr/>
          </p:nvSpPr>
          <p:spPr>
            <a:xfrm>
              <a:off x="5471647" y="4113174"/>
              <a:ext cx="16847" cy="53762"/>
            </a:xfrm>
            <a:custGeom>
              <a:avLst/>
              <a:gdLst/>
              <a:ahLst/>
              <a:cxnLst/>
              <a:rect l="l" t="t" r="r" b="b"/>
              <a:pathLst>
                <a:path w="643" h="2052" extrusionOk="0">
                  <a:moveTo>
                    <a:pt x="0" y="0"/>
                  </a:moveTo>
                  <a:lnTo>
                    <a:pt x="0" y="10"/>
                  </a:lnTo>
                  <a:lnTo>
                    <a:pt x="0" y="2052"/>
                  </a:lnTo>
                  <a:lnTo>
                    <a:pt x="441" y="2052"/>
                  </a:lnTo>
                  <a:cubicBezTo>
                    <a:pt x="547" y="2052"/>
                    <a:pt x="642" y="1956"/>
                    <a:pt x="642" y="1850"/>
                  </a:cubicBezTo>
                  <a:lnTo>
                    <a:pt x="642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83"/>
            <p:cNvSpPr/>
            <p:nvPr/>
          </p:nvSpPr>
          <p:spPr>
            <a:xfrm>
              <a:off x="5452311" y="4132772"/>
              <a:ext cx="19362" cy="16427"/>
            </a:xfrm>
            <a:custGeom>
              <a:avLst/>
              <a:gdLst/>
              <a:ahLst/>
              <a:cxnLst/>
              <a:rect l="l" t="t" r="r" b="b"/>
              <a:pathLst>
                <a:path w="739" h="627" extrusionOk="0">
                  <a:moveTo>
                    <a:pt x="422" y="0"/>
                  </a:moveTo>
                  <a:cubicBezTo>
                    <a:pt x="144" y="0"/>
                    <a:pt x="0" y="336"/>
                    <a:pt x="201" y="537"/>
                  </a:cubicBezTo>
                  <a:cubicBezTo>
                    <a:pt x="267" y="599"/>
                    <a:pt x="346" y="627"/>
                    <a:pt x="423" y="627"/>
                  </a:cubicBezTo>
                  <a:cubicBezTo>
                    <a:pt x="585" y="627"/>
                    <a:pt x="738" y="504"/>
                    <a:pt x="738" y="316"/>
                  </a:cubicBezTo>
                  <a:cubicBezTo>
                    <a:pt x="738" y="144"/>
                    <a:pt x="594" y="0"/>
                    <a:pt x="422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83"/>
            <p:cNvSpPr/>
            <p:nvPr/>
          </p:nvSpPr>
          <p:spPr>
            <a:xfrm>
              <a:off x="5419902" y="3867811"/>
              <a:ext cx="30916" cy="51011"/>
            </a:xfrm>
            <a:custGeom>
              <a:avLst/>
              <a:gdLst/>
              <a:ahLst/>
              <a:cxnLst/>
              <a:rect l="l" t="t" r="r" b="b"/>
              <a:pathLst>
                <a:path w="1180" h="1947" extrusionOk="0">
                  <a:moveTo>
                    <a:pt x="767" y="422"/>
                  </a:moveTo>
                  <a:lnTo>
                    <a:pt x="767" y="767"/>
                  </a:lnTo>
                  <a:lnTo>
                    <a:pt x="422" y="767"/>
                  </a:lnTo>
                  <a:lnTo>
                    <a:pt x="422" y="422"/>
                  </a:lnTo>
                  <a:close/>
                  <a:moveTo>
                    <a:pt x="767" y="1180"/>
                  </a:moveTo>
                  <a:lnTo>
                    <a:pt x="767" y="1525"/>
                  </a:lnTo>
                  <a:lnTo>
                    <a:pt x="422" y="1525"/>
                  </a:lnTo>
                  <a:lnTo>
                    <a:pt x="422" y="1180"/>
                  </a:lnTo>
                  <a:close/>
                  <a:moveTo>
                    <a:pt x="212" y="1"/>
                  </a:moveTo>
                  <a:cubicBezTo>
                    <a:pt x="97" y="1"/>
                    <a:pt x="1" y="96"/>
                    <a:pt x="1" y="211"/>
                  </a:cubicBezTo>
                  <a:lnTo>
                    <a:pt x="1" y="1735"/>
                  </a:lnTo>
                  <a:cubicBezTo>
                    <a:pt x="1" y="1850"/>
                    <a:pt x="97" y="1946"/>
                    <a:pt x="212" y="1946"/>
                  </a:cubicBezTo>
                  <a:lnTo>
                    <a:pt x="969" y="1946"/>
                  </a:lnTo>
                  <a:cubicBezTo>
                    <a:pt x="1084" y="1946"/>
                    <a:pt x="1180" y="1850"/>
                    <a:pt x="1180" y="1735"/>
                  </a:cubicBezTo>
                  <a:lnTo>
                    <a:pt x="1180" y="211"/>
                  </a:lnTo>
                  <a:cubicBezTo>
                    <a:pt x="1180" y="96"/>
                    <a:pt x="1084" y="1"/>
                    <a:pt x="969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83"/>
            <p:cNvSpPr/>
            <p:nvPr/>
          </p:nvSpPr>
          <p:spPr>
            <a:xfrm>
              <a:off x="5475917" y="3867811"/>
              <a:ext cx="32671" cy="51011"/>
            </a:xfrm>
            <a:custGeom>
              <a:avLst/>
              <a:gdLst/>
              <a:ahLst/>
              <a:cxnLst/>
              <a:rect l="l" t="t" r="r" b="b"/>
              <a:pathLst>
                <a:path w="1247" h="1947" extrusionOk="0">
                  <a:moveTo>
                    <a:pt x="757" y="1189"/>
                  </a:moveTo>
                  <a:lnTo>
                    <a:pt x="757" y="1525"/>
                  </a:lnTo>
                  <a:lnTo>
                    <a:pt x="422" y="1525"/>
                  </a:lnTo>
                  <a:lnTo>
                    <a:pt x="422" y="1189"/>
                  </a:lnTo>
                  <a:close/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735"/>
                  </a:lnTo>
                  <a:cubicBezTo>
                    <a:pt x="0" y="1850"/>
                    <a:pt x="96" y="1946"/>
                    <a:pt x="211" y="1946"/>
                  </a:cubicBezTo>
                  <a:lnTo>
                    <a:pt x="968" y="1946"/>
                  </a:lnTo>
                  <a:cubicBezTo>
                    <a:pt x="1083" y="1946"/>
                    <a:pt x="1179" y="1850"/>
                    <a:pt x="1179" y="1735"/>
                  </a:cubicBezTo>
                  <a:lnTo>
                    <a:pt x="1179" y="978"/>
                  </a:lnTo>
                  <a:cubicBezTo>
                    <a:pt x="1179" y="854"/>
                    <a:pt x="1083" y="767"/>
                    <a:pt x="968" y="767"/>
                  </a:cubicBezTo>
                  <a:lnTo>
                    <a:pt x="412" y="767"/>
                  </a:lnTo>
                  <a:lnTo>
                    <a:pt x="412" y="422"/>
                  </a:lnTo>
                  <a:lnTo>
                    <a:pt x="968" y="422"/>
                  </a:lnTo>
                  <a:cubicBezTo>
                    <a:pt x="1246" y="422"/>
                    <a:pt x="1246" y="1"/>
                    <a:pt x="96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83"/>
            <p:cNvSpPr/>
            <p:nvPr/>
          </p:nvSpPr>
          <p:spPr>
            <a:xfrm>
              <a:off x="5456817" y="3905696"/>
              <a:ext cx="16349" cy="18890"/>
            </a:xfrm>
            <a:custGeom>
              <a:avLst/>
              <a:gdLst/>
              <a:ahLst/>
              <a:cxnLst/>
              <a:rect l="l" t="t" r="r" b="b"/>
              <a:pathLst>
                <a:path w="624" h="721" extrusionOk="0">
                  <a:moveTo>
                    <a:pt x="387" y="1"/>
                  </a:moveTo>
                  <a:cubicBezTo>
                    <a:pt x="309" y="1"/>
                    <a:pt x="236" y="42"/>
                    <a:pt x="202" y="117"/>
                  </a:cubicBezTo>
                  <a:lnTo>
                    <a:pt x="49" y="424"/>
                  </a:lnTo>
                  <a:cubicBezTo>
                    <a:pt x="1" y="520"/>
                    <a:pt x="39" y="654"/>
                    <a:pt x="144" y="702"/>
                  </a:cubicBezTo>
                  <a:cubicBezTo>
                    <a:pt x="173" y="711"/>
                    <a:pt x="202" y="721"/>
                    <a:pt x="231" y="721"/>
                  </a:cubicBezTo>
                  <a:cubicBezTo>
                    <a:pt x="307" y="721"/>
                    <a:pt x="384" y="673"/>
                    <a:pt x="422" y="606"/>
                  </a:cubicBezTo>
                  <a:lnTo>
                    <a:pt x="576" y="299"/>
                  </a:lnTo>
                  <a:cubicBezTo>
                    <a:pt x="624" y="194"/>
                    <a:pt x="576" y="79"/>
                    <a:pt x="480" y="21"/>
                  </a:cubicBezTo>
                  <a:cubicBezTo>
                    <a:pt x="450" y="7"/>
                    <a:pt x="418" y="1"/>
                    <a:pt x="387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83"/>
            <p:cNvSpPr/>
            <p:nvPr/>
          </p:nvSpPr>
          <p:spPr>
            <a:xfrm>
              <a:off x="5419142" y="4028548"/>
              <a:ext cx="88425" cy="11056"/>
            </a:xfrm>
            <a:custGeom>
              <a:avLst/>
              <a:gdLst/>
              <a:ahLst/>
              <a:cxnLst/>
              <a:rect l="l" t="t" r="r" b="b"/>
              <a:pathLst>
                <a:path w="3375" h="422" extrusionOk="0">
                  <a:moveTo>
                    <a:pt x="279" y="0"/>
                  </a:moveTo>
                  <a:cubicBezTo>
                    <a:pt x="1" y="0"/>
                    <a:pt x="1" y="422"/>
                    <a:pt x="279" y="422"/>
                  </a:cubicBezTo>
                  <a:lnTo>
                    <a:pt x="3097" y="422"/>
                  </a:lnTo>
                  <a:cubicBezTo>
                    <a:pt x="3375" y="422"/>
                    <a:pt x="3375" y="0"/>
                    <a:pt x="3097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8" name="Google Shape;7508;p83"/>
          <p:cNvGrpSpPr/>
          <p:nvPr/>
        </p:nvGrpSpPr>
        <p:grpSpPr>
          <a:xfrm>
            <a:off x="6704985" y="3805141"/>
            <a:ext cx="209967" cy="361639"/>
            <a:chOff x="6704985" y="3805141"/>
            <a:chExt cx="209967" cy="361639"/>
          </a:xfrm>
        </p:grpSpPr>
        <p:sp>
          <p:nvSpPr>
            <p:cNvPr id="7509" name="Google Shape;7509;p83"/>
            <p:cNvSpPr/>
            <p:nvPr/>
          </p:nvSpPr>
          <p:spPr>
            <a:xfrm>
              <a:off x="6704985" y="3965013"/>
              <a:ext cx="209967" cy="201426"/>
            </a:xfrm>
            <a:custGeom>
              <a:avLst/>
              <a:gdLst/>
              <a:ahLst/>
              <a:cxnLst/>
              <a:rect l="l" t="t" r="r" b="b"/>
              <a:pathLst>
                <a:path w="8014" h="7688" extrusionOk="0">
                  <a:moveTo>
                    <a:pt x="3240" y="0"/>
                  </a:moveTo>
                  <a:lnTo>
                    <a:pt x="3240" y="1208"/>
                  </a:lnTo>
                  <a:lnTo>
                    <a:pt x="3058" y="1208"/>
                  </a:lnTo>
                  <a:cubicBezTo>
                    <a:pt x="1946" y="1208"/>
                    <a:pt x="987" y="1965"/>
                    <a:pt x="719" y="3048"/>
                  </a:cubicBezTo>
                  <a:lnTo>
                    <a:pt x="115" y="5540"/>
                  </a:lnTo>
                  <a:cubicBezTo>
                    <a:pt x="0" y="6000"/>
                    <a:pt x="211" y="6480"/>
                    <a:pt x="614" y="6710"/>
                  </a:cubicBezTo>
                  <a:cubicBezTo>
                    <a:pt x="1745" y="7362"/>
                    <a:pt x="2876" y="7688"/>
                    <a:pt x="4007" y="7688"/>
                  </a:cubicBezTo>
                  <a:cubicBezTo>
                    <a:pt x="5138" y="7688"/>
                    <a:pt x="6269" y="7362"/>
                    <a:pt x="7400" y="6710"/>
                  </a:cubicBezTo>
                  <a:cubicBezTo>
                    <a:pt x="7803" y="6480"/>
                    <a:pt x="8013" y="6000"/>
                    <a:pt x="7898" y="5540"/>
                  </a:cubicBezTo>
                  <a:lnTo>
                    <a:pt x="7285" y="3039"/>
                  </a:lnTo>
                  <a:cubicBezTo>
                    <a:pt x="7026" y="1965"/>
                    <a:pt x="6058" y="1208"/>
                    <a:pt x="4946" y="1208"/>
                  </a:cubicBezTo>
                  <a:lnTo>
                    <a:pt x="4774" y="1208"/>
                  </a:lnTo>
                  <a:lnTo>
                    <a:pt x="4774" y="0"/>
                  </a:lnTo>
                  <a:cubicBezTo>
                    <a:pt x="4534" y="115"/>
                    <a:pt x="4266" y="182"/>
                    <a:pt x="4007" y="182"/>
                  </a:cubicBezTo>
                  <a:cubicBezTo>
                    <a:pt x="3738" y="182"/>
                    <a:pt x="3470" y="115"/>
                    <a:pt x="32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83"/>
            <p:cNvSpPr/>
            <p:nvPr/>
          </p:nvSpPr>
          <p:spPr>
            <a:xfrm>
              <a:off x="6796895" y="3965013"/>
              <a:ext cx="118057" cy="201766"/>
            </a:xfrm>
            <a:custGeom>
              <a:avLst/>
              <a:gdLst/>
              <a:ahLst/>
              <a:cxnLst/>
              <a:rect l="l" t="t" r="r" b="b"/>
              <a:pathLst>
                <a:path w="4506" h="7701" extrusionOk="0">
                  <a:moveTo>
                    <a:pt x="1266" y="0"/>
                  </a:moveTo>
                  <a:cubicBezTo>
                    <a:pt x="1026" y="115"/>
                    <a:pt x="767" y="182"/>
                    <a:pt x="499" y="182"/>
                  </a:cubicBezTo>
                  <a:cubicBezTo>
                    <a:pt x="422" y="182"/>
                    <a:pt x="345" y="307"/>
                    <a:pt x="269" y="307"/>
                  </a:cubicBezTo>
                  <a:lnTo>
                    <a:pt x="269" y="1217"/>
                  </a:lnTo>
                  <a:lnTo>
                    <a:pt x="451" y="1217"/>
                  </a:lnTo>
                  <a:cubicBezTo>
                    <a:pt x="1553" y="1217"/>
                    <a:pt x="2521" y="1975"/>
                    <a:pt x="2780" y="3048"/>
                  </a:cubicBezTo>
                  <a:lnTo>
                    <a:pt x="3394" y="5550"/>
                  </a:lnTo>
                  <a:cubicBezTo>
                    <a:pt x="3509" y="6010"/>
                    <a:pt x="3298" y="6480"/>
                    <a:pt x="2895" y="6719"/>
                  </a:cubicBezTo>
                  <a:cubicBezTo>
                    <a:pt x="2013" y="7247"/>
                    <a:pt x="1026" y="7582"/>
                    <a:pt x="0" y="7678"/>
                  </a:cubicBezTo>
                  <a:cubicBezTo>
                    <a:pt x="170" y="7693"/>
                    <a:pt x="339" y="7700"/>
                    <a:pt x="508" y="7700"/>
                  </a:cubicBezTo>
                  <a:cubicBezTo>
                    <a:pt x="1633" y="7700"/>
                    <a:pt x="2759" y="7369"/>
                    <a:pt x="3892" y="6719"/>
                  </a:cubicBezTo>
                  <a:cubicBezTo>
                    <a:pt x="4295" y="6480"/>
                    <a:pt x="4505" y="6000"/>
                    <a:pt x="4390" y="5540"/>
                  </a:cubicBezTo>
                  <a:lnTo>
                    <a:pt x="3777" y="3039"/>
                  </a:lnTo>
                  <a:cubicBezTo>
                    <a:pt x="3518" y="1965"/>
                    <a:pt x="2550" y="1208"/>
                    <a:pt x="1448" y="1208"/>
                  </a:cubicBezTo>
                  <a:lnTo>
                    <a:pt x="1266" y="1208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83"/>
            <p:cNvSpPr/>
            <p:nvPr/>
          </p:nvSpPr>
          <p:spPr>
            <a:xfrm>
              <a:off x="6789847" y="3965013"/>
              <a:ext cx="7074" cy="7808"/>
            </a:xfrm>
            <a:custGeom>
              <a:avLst/>
              <a:gdLst/>
              <a:ahLst/>
              <a:cxnLst/>
              <a:rect l="l" t="t" r="r" b="b"/>
              <a:pathLst>
                <a:path w="270" h="298" extrusionOk="0">
                  <a:moveTo>
                    <a:pt x="1" y="0"/>
                  </a:moveTo>
                  <a:lnTo>
                    <a:pt x="1" y="297"/>
                  </a:lnTo>
                  <a:cubicBezTo>
                    <a:pt x="87" y="278"/>
                    <a:pt x="183" y="259"/>
                    <a:pt x="269" y="240"/>
                  </a:cubicBezTo>
                  <a:cubicBezTo>
                    <a:pt x="173" y="211"/>
                    <a:pt x="87" y="38"/>
                    <a:pt x="1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83"/>
            <p:cNvSpPr/>
            <p:nvPr/>
          </p:nvSpPr>
          <p:spPr>
            <a:xfrm>
              <a:off x="6744495" y="3965013"/>
              <a:ext cx="132939" cy="201426"/>
            </a:xfrm>
            <a:custGeom>
              <a:avLst/>
              <a:gdLst/>
              <a:ahLst/>
              <a:cxnLst/>
              <a:rect l="l" t="t" r="r" b="b"/>
              <a:pathLst>
                <a:path w="5074" h="7688" extrusionOk="0">
                  <a:moveTo>
                    <a:pt x="1732" y="0"/>
                  </a:moveTo>
                  <a:lnTo>
                    <a:pt x="1732" y="1208"/>
                  </a:lnTo>
                  <a:lnTo>
                    <a:pt x="1559" y="1208"/>
                  </a:lnTo>
                  <a:cubicBezTo>
                    <a:pt x="1253" y="1208"/>
                    <a:pt x="956" y="1265"/>
                    <a:pt x="687" y="1371"/>
                  </a:cubicBezTo>
                  <a:lnTo>
                    <a:pt x="35" y="2646"/>
                  </a:lnTo>
                  <a:cubicBezTo>
                    <a:pt x="0" y="2724"/>
                    <a:pt x="61" y="2811"/>
                    <a:pt x="145" y="2811"/>
                  </a:cubicBezTo>
                  <a:cubicBezTo>
                    <a:pt x="153" y="2811"/>
                    <a:pt x="161" y="2810"/>
                    <a:pt x="170" y="2809"/>
                  </a:cubicBezTo>
                  <a:lnTo>
                    <a:pt x="850" y="2626"/>
                  </a:lnTo>
                  <a:cubicBezTo>
                    <a:pt x="869" y="2621"/>
                    <a:pt x="888" y="2618"/>
                    <a:pt x="907" y="2618"/>
                  </a:cubicBezTo>
                  <a:cubicBezTo>
                    <a:pt x="985" y="2618"/>
                    <a:pt x="1061" y="2663"/>
                    <a:pt x="1099" y="2732"/>
                  </a:cubicBezTo>
                  <a:lnTo>
                    <a:pt x="1234" y="2952"/>
                  </a:lnTo>
                  <a:cubicBezTo>
                    <a:pt x="1943" y="4179"/>
                    <a:pt x="2326" y="5569"/>
                    <a:pt x="2326" y="6988"/>
                  </a:cubicBezTo>
                  <a:lnTo>
                    <a:pt x="2326" y="7688"/>
                  </a:lnTo>
                  <a:lnTo>
                    <a:pt x="2758" y="7688"/>
                  </a:lnTo>
                  <a:lnTo>
                    <a:pt x="2758" y="6978"/>
                  </a:lnTo>
                  <a:cubicBezTo>
                    <a:pt x="2758" y="5569"/>
                    <a:pt x="3131" y="4170"/>
                    <a:pt x="3850" y="2952"/>
                  </a:cubicBezTo>
                  <a:lnTo>
                    <a:pt x="3975" y="2732"/>
                  </a:lnTo>
                  <a:cubicBezTo>
                    <a:pt x="4021" y="2663"/>
                    <a:pt x="4092" y="2618"/>
                    <a:pt x="4173" y="2618"/>
                  </a:cubicBezTo>
                  <a:cubicBezTo>
                    <a:pt x="4193" y="2618"/>
                    <a:pt x="4213" y="2621"/>
                    <a:pt x="4234" y="2626"/>
                  </a:cubicBezTo>
                  <a:lnTo>
                    <a:pt x="4905" y="2809"/>
                  </a:lnTo>
                  <a:cubicBezTo>
                    <a:pt x="4913" y="2810"/>
                    <a:pt x="4921" y="2811"/>
                    <a:pt x="4929" y="2811"/>
                  </a:cubicBezTo>
                  <a:cubicBezTo>
                    <a:pt x="5013" y="2811"/>
                    <a:pt x="5074" y="2724"/>
                    <a:pt x="5039" y="2636"/>
                  </a:cubicBezTo>
                  <a:lnTo>
                    <a:pt x="4406" y="1409"/>
                  </a:lnTo>
                  <a:cubicBezTo>
                    <a:pt x="4100" y="1275"/>
                    <a:pt x="3774" y="1208"/>
                    <a:pt x="3448" y="1208"/>
                  </a:cubicBezTo>
                  <a:lnTo>
                    <a:pt x="3266" y="1208"/>
                  </a:lnTo>
                  <a:lnTo>
                    <a:pt x="3266" y="0"/>
                  </a:lnTo>
                  <a:cubicBezTo>
                    <a:pt x="3026" y="115"/>
                    <a:pt x="2767" y="182"/>
                    <a:pt x="2499" y="182"/>
                  </a:cubicBezTo>
                  <a:cubicBezTo>
                    <a:pt x="2230" y="182"/>
                    <a:pt x="1972" y="115"/>
                    <a:pt x="1732" y="0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83"/>
            <p:cNvSpPr/>
            <p:nvPr/>
          </p:nvSpPr>
          <p:spPr>
            <a:xfrm>
              <a:off x="6772791" y="3965013"/>
              <a:ext cx="73858" cy="135873"/>
            </a:xfrm>
            <a:custGeom>
              <a:avLst/>
              <a:gdLst/>
              <a:ahLst/>
              <a:cxnLst/>
              <a:rect l="l" t="t" r="r" b="b"/>
              <a:pathLst>
                <a:path w="2819" h="5186" extrusionOk="0">
                  <a:moveTo>
                    <a:pt x="652" y="0"/>
                  </a:moveTo>
                  <a:lnTo>
                    <a:pt x="652" y="1208"/>
                  </a:lnTo>
                  <a:lnTo>
                    <a:pt x="479" y="1208"/>
                  </a:lnTo>
                  <a:cubicBezTo>
                    <a:pt x="316" y="1208"/>
                    <a:pt x="154" y="1227"/>
                    <a:pt x="0" y="1256"/>
                  </a:cubicBezTo>
                  <a:cubicBezTo>
                    <a:pt x="19" y="1294"/>
                    <a:pt x="38" y="1313"/>
                    <a:pt x="38" y="1313"/>
                  </a:cubicBezTo>
                  <a:lnTo>
                    <a:pt x="1457" y="5186"/>
                  </a:lnTo>
                  <a:lnTo>
                    <a:pt x="2799" y="1313"/>
                  </a:lnTo>
                  <a:lnTo>
                    <a:pt x="2818" y="1246"/>
                  </a:lnTo>
                  <a:cubicBezTo>
                    <a:pt x="2665" y="1217"/>
                    <a:pt x="2521" y="1208"/>
                    <a:pt x="2368" y="1208"/>
                  </a:cubicBezTo>
                  <a:lnTo>
                    <a:pt x="2186" y="1208"/>
                  </a:lnTo>
                  <a:lnTo>
                    <a:pt x="2186" y="0"/>
                  </a:lnTo>
                  <a:cubicBezTo>
                    <a:pt x="1946" y="115"/>
                    <a:pt x="1687" y="182"/>
                    <a:pt x="1419" y="182"/>
                  </a:cubicBezTo>
                  <a:cubicBezTo>
                    <a:pt x="1150" y="182"/>
                    <a:pt x="892" y="115"/>
                    <a:pt x="65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83"/>
            <p:cNvSpPr/>
            <p:nvPr/>
          </p:nvSpPr>
          <p:spPr>
            <a:xfrm>
              <a:off x="6772791" y="3978323"/>
              <a:ext cx="74094" cy="49492"/>
            </a:xfrm>
            <a:custGeom>
              <a:avLst/>
              <a:gdLst/>
              <a:ahLst/>
              <a:cxnLst/>
              <a:rect l="l" t="t" r="r" b="b"/>
              <a:pathLst>
                <a:path w="2828" h="1889" extrusionOk="0">
                  <a:moveTo>
                    <a:pt x="2186" y="0"/>
                  </a:moveTo>
                  <a:lnTo>
                    <a:pt x="1285" y="278"/>
                  </a:lnTo>
                  <a:lnTo>
                    <a:pt x="652" y="201"/>
                  </a:lnTo>
                  <a:lnTo>
                    <a:pt x="652" y="700"/>
                  </a:lnTo>
                  <a:lnTo>
                    <a:pt x="479" y="700"/>
                  </a:lnTo>
                  <a:cubicBezTo>
                    <a:pt x="316" y="700"/>
                    <a:pt x="154" y="719"/>
                    <a:pt x="0" y="748"/>
                  </a:cubicBezTo>
                  <a:cubicBezTo>
                    <a:pt x="29" y="786"/>
                    <a:pt x="48" y="805"/>
                    <a:pt x="48" y="805"/>
                  </a:cubicBezTo>
                  <a:lnTo>
                    <a:pt x="441" y="1888"/>
                  </a:lnTo>
                  <a:lnTo>
                    <a:pt x="1285" y="1045"/>
                  </a:lnTo>
                  <a:cubicBezTo>
                    <a:pt x="1333" y="997"/>
                    <a:pt x="1395" y="973"/>
                    <a:pt x="1457" y="973"/>
                  </a:cubicBezTo>
                  <a:cubicBezTo>
                    <a:pt x="1519" y="973"/>
                    <a:pt x="1582" y="997"/>
                    <a:pt x="1630" y="1045"/>
                  </a:cubicBezTo>
                  <a:lnTo>
                    <a:pt x="2435" y="1888"/>
                  </a:lnTo>
                  <a:lnTo>
                    <a:pt x="2809" y="805"/>
                  </a:lnTo>
                  <a:lnTo>
                    <a:pt x="2828" y="738"/>
                  </a:lnTo>
                  <a:cubicBezTo>
                    <a:pt x="2684" y="709"/>
                    <a:pt x="2531" y="700"/>
                    <a:pt x="2377" y="700"/>
                  </a:cubicBezTo>
                  <a:lnTo>
                    <a:pt x="2186" y="700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83"/>
            <p:cNvSpPr/>
            <p:nvPr/>
          </p:nvSpPr>
          <p:spPr>
            <a:xfrm>
              <a:off x="6727570" y="3805141"/>
              <a:ext cx="162021" cy="136528"/>
            </a:xfrm>
            <a:custGeom>
              <a:avLst/>
              <a:gdLst/>
              <a:ahLst/>
              <a:cxnLst/>
              <a:rect l="l" t="t" r="r" b="b"/>
              <a:pathLst>
                <a:path w="6184" h="5211" extrusionOk="0">
                  <a:moveTo>
                    <a:pt x="2373" y="0"/>
                  </a:moveTo>
                  <a:cubicBezTo>
                    <a:pt x="1117" y="0"/>
                    <a:pt x="1" y="1026"/>
                    <a:pt x="1" y="2383"/>
                  </a:cubicBezTo>
                  <a:cubicBezTo>
                    <a:pt x="1" y="3073"/>
                    <a:pt x="49" y="3773"/>
                    <a:pt x="145" y="4453"/>
                  </a:cubicBezTo>
                  <a:cubicBezTo>
                    <a:pt x="212" y="4885"/>
                    <a:pt x="576" y="5211"/>
                    <a:pt x="1017" y="5211"/>
                  </a:cubicBezTo>
                  <a:lnTo>
                    <a:pt x="5177" y="5211"/>
                  </a:lnTo>
                  <a:cubicBezTo>
                    <a:pt x="5618" y="5211"/>
                    <a:pt x="5992" y="4885"/>
                    <a:pt x="6049" y="4444"/>
                  </a:cubicBezTo>
                  <a:cubicBezTo>
                    <a:pt x="6116" y="3849"/>
                    <a:pt x="6174" y="3284"/>
                    <a:pt x="6183" y="2738"/>
                  </a:cubicBezTo>
                  <a:lnTo>
                    <a:pt x="6183" y="2047"/>
                  </a:lnTo>
                  <a:cubicBezTo>
                    <a:pt x="6183" y="1817"/>
                    <a:pt x="6174" y="1587"/>
                    <a:pt x="6145" y="1357"/>
                  </a:cubicBezTo>
                  <a:cubicBezTo>
                    <a:pt x="6076" y="641"/>
                    <a:pt x="5471" y="192"/>
                    <a:pt x="4850" y="192"/>
                  </a:cubicBezTo>
                  <a:cubicBezTo>
                    <a:pt x="4523" y="192"/>
                    <a:pt x="4192" y="316"/>
                    <a:pt x="3931" y="590"/>
                  </a:cubicBezTo>
                  <a:cubicBezTo>
                    <a:pt x="3921" y="600"/>
                    <a:pt x="3921" y="610"/>
                    <a:pt x="3912" y="610"/>
                  </a:cubicBezTo>
                  <a:cubicBezTo>
                    <a:pt x="3710" y="408"/>
                    <a:pt x="3461" y="245"/>
                    <a:pt x="3193" y="150"/>
                  </a:cubicBezTo>
                  <a:cubicBezTo>
                    <a:pt x="2920" y="48"/>
                    <a:pt x="2643" y="0"/>
                    <a:pt x="2373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83"/>
            <p:cNvSpPr/>
            <p:nvPr/>
          </p:nvSpPr>
          <p:spPr>
            <a:xfrm>
              <a:off x="6728330" y="3805219"/>
              <a:ext cx="161261" cy="131681"/>
            </a:xfrm>
            <a:custGeom>
              <a:avLst/>
              <a:gdLst/>
              <a:ahLst/>
              <a:cxnLst/>
              <a:rect l="l" t="t" r="r" b="b"/>
              <a:pathLst>
                <a:path w="6155" h="5026" extrusionOk="0">
                  <a:moveTo>
                    <a:pt x="2338" y="1"/>
                  </a:moveTo>
                  <a:cubicBezTo>
                    <a:pt x="1225" y="1"/>
                    <a:pt x="209" y="795"/>
                    <a:pt x="1" y="1968"/>
                  </a:cubicBezTo>
                  <a:cubicBezTo>
                    <a:pt x="447" y="1287"/>
                    <a:pt x="1198" y="900"/>
                    <a:pt x="1974" y="900"/>
                  </a:cubicBezTo>
                  <a:cubicBezTo>
                    <a:pt x="2247" y="900"/>
                    <a:pt x="2523" y="948"/>
                    <a:pt x="2790" y="1048"/>
                  </a:cubicBezTo>
                  <a:cubicBezTo>
                    <a:pt x="3068" y="1143"/>
                    <a:pt x="3317" y="1306"/>
                    <a:pt x="3518" y="1517"/>
                  </a:cubicBezTo>
                  <a:cubicBezTo>
                    <a:pt x="3528" y="1508"/>
                    <a:pt x="3528" y="1498"/>
                    <a:pt x="3538" y="1488"/>
                  </a:cubicBezTo>
                  <a:cubicBezTo>
                    <a:pt x="3798" y="1214"/>
                    <a:pt x="4130" y="1090"/>
                    <a:pt x="4457" y="1090"/>
                  </a:cubicBezTo>
                  <a:cubicBezTo>
                    <a:pt x="5078" y="1090"/>
                    <a:pt x="5683" y="1539"/>
                    <a:pt x="5752" y="2255"/>
                  </a:cubicBezTo>
                  <a:cubicBezTo>
                    <a:pt x="5781" y="2485"/>
                    <a:pt x="5790" y="2715"/>
                    <a:pt x="5790" y="2945"/>
                  </a:cubicBezTo>
                  <a:lnTo>
                    <a:pt x="5790" y="3636"/>
                  </a:lnTo>
                  <a:cubicBezTo>
                    <a:pt x="5781" y="4086"/>
                    <a:pt x="5742" y="4546"/>
                    <a:pt x="5694" y="5025"/>
                  </a:cubicBezTo>
                  <a:cubicBezTo>
                    <a:pt x="5876" y="4882"/>
                    <a:pt x="5991" y="4671"/>
                    <a:pt x="6020" y="4441"/>
                  </a:cubicBezTo>
                  <a:cubicBezTo>
                    <a:pt x="6087" y="3846"/>
                    <a:pt x="6135" y="3281"/>
                    <a:pt x="6154" y="2735"/>
                  </a:cubicBezTo>
                  <a:lnTo>
                    <a:pt x="6154" y="2044"/>
                  </a:lnTo>
                  <a:cubicBezTo>
                    <a:pt x="6154" y="1814"/>
                    <a:pt x="6145" y="1584"/>
                    <a:pt x="6106" y="1354"/>
                  </a:cubicBezTo>
                  <a:cubicBezTo>
                    <a:pt x="6038" y="640"/>
                    <a:pt x="5440" y="192"/>
                    <a:pt x="4824" y="192"/>
                  </a:cubicBezTo>
                  <a:cubicBezTo>
                    <a:pt x="4497" y="192"/>
                    <a:pt x="4164" y="318"/>
                    <a:pt x="3902" y="597"/>
                  </a:cubicBezTo>
                  <a:cubicBezTo>
                    <a:pt x="3892" y="597"/>
                    <a:pt x="3883" y="607"/>
                    <a:pt x="3883" y="616"/>
                  </a:cubicBezTo>
                  <a:cubicBezTo>
                    <a:pt x="3672" y="405"/>
                    <a:pt x="3423" y="252"/>
                    <a:pt x="3154" y="147"/>
                  </a:cubicBezTo>
                  <a:cubicBezTo>
                    <a:pt x="2883" y="47"/>
                    <a:pt x="2608" y="1"/>
                    <a:pt x="233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83"/>
            <p:cNvSpPr/>
            <p:nvPr/>
          </p:nvSpPr>
          <p:spPr>
            <a:xfrm>
              <a:off x="6789847" y="3965013"/>
              <a:ext cx="40217" cy="35999"/>
            </a:xfrm>
            <a:custGeom>
              <a:avLst/>
              <a:gdLst/>
              <a:ahLst/>
              <a:cxnLst/>
              <a:rect l="l" t="t" r="r" b="b"/>
              <a:pathLst>
                <a:path w="1535" h="1374" extrusionOk="0">
                  <a:moveTo>
                    <a:pt x="1" y="0"/>
                  </a:moveTo>
                  <a:lnTo>
                    <a:pt x="1" y="1208"/>
                  </a:lnTo>
                  <a:cubicBezTo>
                    <a:pt x="245" y="1318"/>
                    <a:pt x="507" y="1373"/>
                    <a:pt x="768" y="1373"/>
                  </a:cubicBezTo>
                  <a:cubicBezTo>
                    <a:pt x="1029" y="1373"/>
                    <a:pt x="1290" y="1318"/>
                    <a:pt x="1535" y="1208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83"/>
            <p:cNvSpPr/>
            <p:nvPr/>
          </p:nvSpPr>
          <p:spPr>
            <a:xfrm>
              <a:off x="6789847" y="3969782"/>
              <a:ext cx="40217" cy="19598"/>
            </a:xfrm>
            <a:custGeom>
              <a:avLst/>
              <a:gdLst/>
              <a:ahLst/>
              <a:cxnLst/>
              <a:rect l="l" t="t" r="r" b="b"/>
              <a:pathLst>
                <a:path w="1535" h="748" extrusionOk="0">
                  <a:moveTo>
                    <a:pt x="1" y="0"/>
                  </a:moveTo>
                  <a:lnTo>
                    <a:pt x="1" y="585"/>
                  </a:lnTo>
                  <a:cubicBezTo>
                    <a:pt x="241" y="690"/>
                    <a:pt x="509" y="748"/>
                    <a:pt x="768" y="748"/>
                  </a:cubicBezTo>
                  <a:cubicBezTo>
                    <a:pt x="1036" y="748"/>
                    <a:pt x="1295" y="690"/>
                    <a:pt x="1535" y="585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83"/>
            <p:cNvSpPr/>
            <p:nvPr/>
          </p:nvSpPr>
          <p:spPr>
            <a:xfrm>
              <a:off x="6760477" y="3866318"/>
              <a:ext cx="99219" cy="113525"/>
            </a:xfrm>
            <a:custGeom>
              <a:avLst/>
              <a:gdLst/>
              <a:ahLst/>
              <a:cxnLst/>
              <a:rect l="l" t="t" r="r" b="b"/>
              <a:pathLst>
                <a:path w="3787" h="4333" extrusionOk="0">
                  <a:moveTo>
                    <a:pt x="1189" y="0"/>
                  </a:moveTo>
                  <a:cubicBezTo>
                    <a:pt x="844" y="335"/>
                    <a:pt x="441" y="604"/>
                    <a:pt x="0" y="805"/>
                  </a:cubicBezTo>
                  <a:lnTo>
                    <a:pt x="0" y="2435"/>
                  </a:lnTo>
                  <a:cubicBezTo>
                    <a:pt x="0" y="3479"/>
                    <a:pt x="844" y="4333"/>
                    <a:pt x="1889" y="4333"/>
                  </a:cubicBezTo>
                  <a:cubicBezTo>
                    <a:pt x="2934" y="4333"/>
                    <a:pt x="3787" y="3479"/>
                    <a:pt x="3787" y="2435"/>
                  </a:cubicBezTo>
                  <a:lnTo>
                    <a:pt x="3787" y="805"/>
                  </a:lnTo>
                  <a:cubicBezTo>
                    <a:pt x="2857" y="796"/>
                    <a:pt x="1956" y="518"/>
                    <a:pt x="1189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83"/>
            <p:cNvSpPr/>
            <p:nvPr/>
          </p:nvSpPr>
          <p:spPr>
            <a:xfrm>
              <a:off x="6777297" y="3866318"/>
              <a:ext cx="82163" cy="109752"/>
            </a:xfrm>
            <a:custGeom>
              <a:avLst/>
              <a:gdLst/>
              <a:ahLst/>
              <a:cxnLst/>
              <a:rect l="l" t="t" r="r" b="b"/>
              <a:pathLst>
                <a:path w="3136" h="4189" extrusionOk="0">
                  <a:moveTo>
                    <a:pt x="547" y="0"/>
                  </a:moveTo>
                  <a:cubicBezTo>
                    <a:pt x="375" y="163"/>
                    <a:pt x="192" y="307"/>
                    <a:pt x="1" y="441"/>
                  </a:cubicBezTo>
                  <a:cubicBezTo>
                    <a:pt x="758" y="930"/>
                    <a:pt x="1630" y="1198"/>
                    <a:pt x="2531" y="1208"/>
                  </a:cubicBezTo>
                  <a:lnTo>
                    <a:pt x="2531" y="2847"/>
                  </a:lnTo>
                  <a:cubicBezTo>
                    <a:pt x="2531" y="3345"/>
                    <a:pt x="2330" y="3834"/>
                    <a:pt x="1975" y="4189"/>
                  </a:cubicBezTo>
                  <a:cubicBezTo>
                    <a:pt x="2685" y="3892"/>
                    <a:pt x="3135" y="3202"/>
                    <a:pt x="3135" y="2444"/>
                  </a:cubicBezTo>
                  <a:lnTo>
                    <a:pt x="3135" y="805"/>
                  </a:lnTo>
                  <a:cubicBezTo>
                    <a:pt x="2215" y="796"/>
                    <a:pt x="1304" y="518"/>
                    <a:pt x="54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1" name="Google Shape;7521;p83"/>
          <p:cNvGrpSpPr/>
          <p:nvPr/>
        </p:nvGrpSpPr>
        <p:grpSpPr>
          <a:xfrm>
            <a:off x="7513884" y="2448269"/>
            <a:ext cx="363184" cy="338792"/>
            <a:chOff x="7513884" y="2448269"/>
            <a:chExt cx="363184" cy="338792"/>
          </a:xfrm>
        </p:grpSpPr>
        <p:sp>
          <p:nvSpPr>
            <p:cNvPr id="7522" name="Google Shape;7522;p83"/>
            <p:cNvSpPr/>
            <p:nvPr/>
          </p:nvSpPr>
          <p:spPr>
            <a:xfrm>
              <a:off x="7666316" y="2448269"/>
              <a:ext cx="210753" cy="206954"/>
            </a:xfrm>
            <a:custGeom>
              <a:avLst/>
              <a:gdLst/>
              <a:ahLst/>
              <a:cxnLst/>
              <a:rect l="l" t="t" r="r" b="b"/>
              <a:pathLst>
                <a:path w="8044" h="7899" extrusionOk="0">
                  <a:moveTo>
                    <a:pt x="5680" y="0"/>
                  </a:moveTo>
                  <a:cubicBezTo>
                    <a:pt x="5491" y="0"/>
                    <a:pt x="5302" y="72"/>
                    <a:pt x="5158" y="216"/>
                  </a:cubicBezTo>
                  <a:lnTo>
                    <a:pt x="289" y="5085"/>
                  </a:lnTo>
                  <a:cubicBezTo>
                    <a:pt x="1" y="5373"/>
                    <a:pt x="1" y="5843"/>
                    <a:pt x="289" y="6130"/>
                  </a:cubicBezTo>
                  <a:lnTo>
                    <a:pt x="1851" y="7683"/>
                  </a:lnTo>
                  <a:cubicBezTo>
                    <a:pt x="1995" y="7827"/>
                    <a:pt x="2182" y="7899"/>
                    <a:pt x="2370" y="7899"/>
                  </a:cubicBezTo>
                  <a:cubicBezTo>
                    <a:pt x="2558" y="7899"/>
                    <a:pt x="2747" y="7827"/>
                    <a:pt x="2896" y="7683"/>
                  </a:cubicBezTo>
                  <a:lnTo>
                    <a:pt x="7756" y="2814"/>
                  </a:lnTo>
                  <a:cubicBezTo>
                    <a:pt x="8043" y="2526"/>
                    <a:pt x="8043" y="2066"/>
                    <a:pt x="7756" y="1778"/>
                  </a:cubicBezTo>
                  <a:lnTo>
                    <a:pt x="6203" y="216"/>
                  </a:lnTo>
                  <a:cubicBezTo>
                    <a:pt x="6059" y="72"/>
                    <a:pt x="5870" y="0"/>
                    <a:pt x="568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83"/>
            <p:cNvSpPr/>
            <p:nvPr/>
          </p:nvSpPr>
          <p:spPr>
            <a:xfrm>
              <a:off x="7691442" y="2471482"/>
              <a:ext cx="185627" cy="183741"/>
            </a:xfrm>
            <a:custGeom>
              <a:avLst/>
              <a:gdLst/>
              <a:ahLst/>
              <a:cxnLst/>
              <a:rect l="l" t="t" r="r" b="b"/>
              <a:pathLst>
                <a:path w="7085" h="7013" extrusionOk="0">
                  <a:moveTo>
                    <a:pt x="5915" y="1"/>
                  </a:moveTo>
                  <a:lnTo>
                    <a:pt x="5920" y="7"/>
                  </a:lnTo>
                  <a:lnTo>
                    <a:pt x="5920" y="7"/>
                  </a:lnTo>
                  <a:cubicBezTo>
                    <a:pt x="5918" y="5"/>
                    <a:pt x="5917" y="3"/>
                    <a:pt x="5915" y="1"/>
                  </a:cubicBezTo>
                  <a:close/>
                  <a:moveTo>
                    <a:pt x="5920" y="7"/>
                  </a:moveTo>
                  <a:cubicBezTo>
                    <a:pt x="6202" y="295"/>
                    <a:pt x="6200" y="760"/>
                    <a:pt x="5915" y="1046"/>
                  </a:cubicBezTo>
                  <a:lnTo>
                    <a:pt x="1045" y="5915"/>
                  </a:lnTo>
                  <a:cubicBezTo>
                    <a:pt x="902" y="6059"/>
                    <a:pt x="715" y="6131"/>
                    <a:pt x="526" y="6131"/>
                  </a:cubicBezTo>
                  <a:cubicBezTo>
                    <a:pt x="338" y="6131"/>
                    <a:pt x="149" y="6059"/>
                    <a:pt x="0" y="5915"/>
                  </a:cubicBezTo>
                  <a:lnTo>
                    <a:pt x="0" y="5915"/>
                  </a:lnTo>
                  <a:lnTo>
                    <a:pt x="892" y="6797"/>
                  </a:lnTo>
                  <a:cubicBezTo>
                    <a:pt x="1036" y="6941"/>
                    <a:pt x="1223" y="7013"/>
                    <a:pt x="1410" y="7013"/>
                  </a:cubicBezTo>
                  <a:cubicBezTo>
                    <a:pt x="1596" y="7013"/>
                    <a:pt x="1783" y="6941"/>
                    <a:pt x="1927" y="6797"/>
                  </a:cubicBezTo>
                  <a:lnTo>
                    <a:pt x="6797" y="1928"/>
                  </a:lnTo>
                  <a:cubicBezTo>
                    <a:pt x="7084" y="1640"/>
                    <a:pt x="7084" y="1180"/>
                    <a:pt x="6797" y="892"/>
                  </a:cubicBezTo>
                  <a:lnTo>
                    <a:pt x="5920" y="7"/>
                  </a:ln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83"/>
            <p:cNvSpPr/>
            <p:nvPr/>
          </p:nvSpPr>
          <p:spPr>
            <a:xfrm>
              <a:off x="7755972" y="2483298"/>
              <a:ext cx="84416" cy="84154"/>
            </a:xfrm>
            <a:custGeom>
              <a:avLst/>
              <a:gdLst/>
              <a:ahLst/>
              <a:cxnLst/>
              <a:rect l="l" t="t" r="r" b="b"/>
              <a:pathLst>
                <a:path w="3222" h="3212" extrusionOk="0">
                  <a:moveTo>
                    <a:pt x="624" y="0"/>
                  </a:moveTo>
                  <a:lnTo>
                    <a:pt x="1" y="614"/>
                  </a:lnTo>
                  <a:lnTo>
                    <a:pt x="2599" y="3212"/>
                  </a:lnTo>
                  <a:lnTo>
                    <a:pt x="3222" y="2589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83"/>
            <p:cNvSpPr/>
            <p:nvPr/>
          </p:nvSpPr>
          <p:spPr>
            <a:xfrm>
              <a:off x="7800931" y="2528258"/>
              <a:ext cx="39457" cy="39195"/>
            </a:xfrm>
            <a:custGeom>
              <a:avLst/>
              <a:gdLst/>
              <a:ahLst/>
              <a:cxnLst/>
              <a:rect l="l" t="t" r="r" b="b"/>
              <a:pathLst>
                <a:path w="1506" h="1496" extrusionOk="0">
                  <a:moveTo>
                    <a:pt x="614" y="0"/>
                  </a:moveTo>
                  <a:lnTo>
                    <a:pt x="1" y="614"/>
                  </a:lnTo>
                  <a:lnTo>
                    <a:pt x="883" y="1496"/>
                  </a:lnTo>
                  <a:lnTo>
                    <a:pt x="1506" y="882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83"/>
            <p:cNvSpPr/>
            <p:nvPr/>
          </p:nvSpPr>
          <p:spPr>
            <a:xfrm>
              <a:off x="7513884" y="2611888"/>
              <a:ext cx="195662" cy="175068"/>
            </a:xfrm>
            <a:custGeom>
              <a:avLst/>
              <a:gdLst/>
              <a:ahLst/>
              <a:cxnLst/>
              <a:rect l="l" t="t" r="r" b="b"/>
              <a:pathLst>
                <a:path w="7468" h="6682" extrusionOk="0">
                  <a:moveTo>
                    <a:pt x="6231" y="0"/>
                  </a:moveTo>
                  <a:lnTo>
                    <a:pt x="1" y="6231"/>
                  </a:lnTo>
                  <a:cubicBezTo>
                    <a:pt x="84" y="6538"/>
                    <a:pt x="472" y="6682"/>
                    <a:pt x="1011" y="6682"/>
                  </a:cubicBezTo>
                  <a:cubicBezTo>
                    <a:pt x="2642" y="6682"/>
                    <a:pt x="5653" y="5363"/>
                    <a:pt x="5761" y="3259"/>
                  </a:cubicBezTo>
                  <a:cubicBezTo>
                    <a:pt x="5790" y="3010"/>
                    <a:pt x="5905" y="2780"/>
                    <a:pt x="6097" y="2617"/>
                  </a:cubicBezTo>
                  <a:lnTo>
                    <a:pt x="7468" y="1237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83"/>
            <p:cNvSpPr/>
            <p:nvPr/>
          </p:nvSpPr>
          <p:spPr>
            <a:xfrm>
              <a:off x="7513884" y="2626691"/>
              <a:ext cx="195426" cy="160370"/>
            </a:xfrm>
            <a:custGeom>
              <a:avLst/>
              <a:gdLst/>
              <a:ahLst/>
              <a:cxnLst/>
              <a:rect l="l" t="t" r="r" b="b"/>
              <a:pathLst>
                <a:path w="7459" h="6121" extrusionOk="0">
                  <a:moveTo>
                    <a:pt x="6787" y="1"/>
                  </a:moveTo>
                  <a:lnTo>
                    <a:pt x="5407" y="1371"/>
                  </a:lnTo>
                  <a:cubicBezTo>
                    <a:pt x="5225" y="1534"/>
                    <a:pt x="5110" y="1764"/>
                    <a:pt x="5081" y="2014"/>
                  </a:cubicBezTo>
                  <a:cubicBezTo>
                    <a:pt x="4968" y="4114"/>
                    <a:pt x="1958" y="5437"/>
                    <a:pt x="326" y="5437"/>
                  </a:cubicBezTo>
                  <a:cubicBezTo>
                    <a:pt x="297" y="5437"/>
                    <a:pt x="268" y="5436"/>
                    <a:pt x="240" y="5436"/>
                  </a:cubicBezTo>
                  <a:lnTo>
                    <a:pt x="1" y="5675"/>
                  </a:lnTo>
                  <a:cubicBezTo>
                    <a:pt x="81" y="5978"/>
                    <a:pt x="465" y="6121"/>
                    <a:pt x="1000" y="6121"/>
                  </a:cubicBezTo>
                  <a:cubicBezTo>
                    <a:pt x="2628" y="6121"/>
                    <a:pt x="5653" y="4801"/>
                    <a:pt x="5761" y="2694"/>
                  </a:cubicBezTo>
                  <a:cubicBezTo>
                    <a:pt x="5790" y="2455"/>
                    <a:pt x="5905" y="2225"/>
                    <a:pt x="6087" y="2052"/>
                  </a:cubicBezTo>
                  <a:lnTo>
                    <a:pt x="7458" y="681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8" name="Google Shape;7528;p83"/>
          <p:cNvGrpSpPr/>
          <p:nvPr/>
        </p:nvGrpSpPr>
        <p:grpSpPr>
          <a:xfrm>
            <a:off x="5777767" y="3804826"/>
            <a:ext cx="258699" cy="362136"/>
            <a:chOff x="5777767" y="3804826"/>
            <a:chExt cx="258699" cy="362136"/>
          </a:xfrm>
        </p:grpSpPr>
        <p:sp>
          <p:nvSpPr>
            <p:cNvPr id="7529" name="Google Shape;7529;p83"/>
            <p:cNvSpPr/>
            <p:nvPr/>
          </p:nvSpPr>
          <p:spPr>
            <a:xfrm>
              <a:off x="5777767" y="3804826"/>
              <a:ext cx="258699" cy="362136"/>
            </a:xfrm>
            <a:custGeom>
              <a:avLst/>
              <a:gdLst/>
              <a:ahLst/>
              <a:cxnLst/>
              <a:rect l="l" t="t" r="r" b="b"/>
              <a:pathLst>
                <a:path w="9874" h="13822" extrusionOk="0">
                  <a:moveTo>
                    <a:pt x="5867" y="0"/>
                  </a:moveTo>
                  <a:cubicBezTo>
                    <a:pt x="5620" y="0"/>
                    <a:pt x="5369" y="28"/>
                    <a:pt x="5119" y="85"/>
                  </a:cubicBezTo>
                  <a:cubicBezTo>
                    <a:pt x="4669" y="200"/>
                    <a:pt x="4238" y="382"/>
                    <a:pt x="3835" y="622"/>
                  </a:cubicBezTo>
                  <a:cubicBezTo>
                    <a:pt x="3528" y="804"/>
                    <a:pt x="3260" y="1043"/>
                    <a:pt x="3039" y="1312"/>
                  </a:cubicBezTo>
                  <a:cubicBezTo>
                    <a:pt x="2685" y="1743"/>
                    <a:pt x="2196" y="2031"/>
                    <a:pt x="1659" y="2136"/>
                  </a:cubicBezTo>
                  <a:cubicBezTo>
                    <a:pt x="1448" y="2174"/>
                    <a:pt x="1266" y="2318"/>
                    <a:pt x="1180" y="2520"/>
                  </a:cubicBezTo>
                  <a:cubicBezTo>
                    <a:pt x="979" y="2980"/>
                    <a:pt x="739" y="3814"/>
                    <a:pt x="1266" y="4427"/>
                  </a:cubicBezTo>
                  <a:cubicBezTo>
                    <a:pt x="2033" y="5328"/>
                    <a:pt x="1" y="6833"/>
                    <a:pt x="1266" y="9095"/>
                  </a:cubicBezTo>
                  <a:cubicBezTo>
                    <a:pt x="1669" y="9804"/>
                    <a:pt x="1410" y="10677"/>
                    <a:pt x="1324" y="11434"/>
                  </a:cubicBezTo>
                  <a:cubicBezTo>
                    <a:pt x="1218" y="12162"/>
                    <a:pt x="1496" y="12891"/>
                    <a:pt x="2062" y="13361"/>
                  </a:cubicBezTo>
                  <a:cubicBezTo>
                    <a:pt x="2416" y="13659"/>
                    <a:pt x="2870" y="13821"/>
                    <a:pt x="3344" y="13821"/>
                  </a:cubicBezTo>
                  <a:cubicBezTo>
                    <a:pt x="3357" y="13821"/>
                    <a:pt x="3371" y="13821"/>
                    <a:pt x="3384" y="13821"/>
                  </a:cubicBezTo>
                  <a:cubicBezTo>
                    <a:pt x="4103" y="13802"/>
                    <a:pt x="4774" y="13437"/>
                    <a:pt x="5196" y="12853"/>
                  </a:cubicBezTo>
                  <a:lnTo>
                    <a:pt x="5963" y="11769"/>
                  </a:lnTo>
                  <a:lnTo>
                    <a:pt x="5944" y="11769"/>
                  </a:lnTo>
                  <a:lnTo>
                    <a:pt x="6509" y="11012"/>
                  </a:lnTo>
                  <a:lnTo>
                    <a:pt x="7497" y="9622"/>
                  </a:lnTo>
                  <a:cubicBezTo>
                    <a:pt x="9471" y="6574"/>
                    <a:pt x="9874" y="4053"/>
                    <a:pt x="8925" y="1973"/>
                  </a:cubicBezTo>
                  <a:cubicBezTo>
                    <a:pt x="8370" y="750"/>
                    <a:pt x="7160" y="0"/>
                    <a:pt x="5867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83"/>
            <p:cNvSpPr/>
            <p:nvPr/>
          </p:nvSpPr>
          <p:spPr>
            <a:xfrm>
              <a:off x="5820211" y="3822852"/>
              <a:ext cx="216255" cy="344085"/>
            </a:xfrm>
            <a:custGeom>
              <a:avLst/>
              <a:gdLst/>
              <a:ahLst/>
              <a:cxnLst/>
              <a:rect l="l" t="t" r="r" b="b"/>
              <a:pathLst>
                <a:path w="8254" h="13133" extrusionOk="0">
                  <a:moveTo>
                    <a:pt x="6270" y="1"/>
                  </a:moveTo>
                  <a:cubicBezTo>
                    <a:pt x="6433" y="202"/>
                    <a:pt x="6567" y="432"/>
                    <a:pt x="6672" y="672"/>
                  </a:cubicBezTo>
                  <a:cubicBezTo>
                    <a:pt x="7612" y="2742"/>
                    <a:pt x="7199" y="5263"/>
                    <a:pt x="5234" y="8292"/>
                  </a:cubicBezTo>
                  <a:lnTo>
                    <a:pt x="4247" y="9682"/>
                  </a:lnTo>
                  <a:lnTo>
                    <a:pt x="3682" y="10449"/>
                  </a:lnTo>
                  <a:lnTo>
                    <a:pt x="3701" y="10449"/>
                  </a:lnTo>
                  <a:lnTo>
                    <a:pt x="2934" y="11513"/>
                  </a:lnTo>
                  <a:cubicBezTo>
                    <a:pt x="2512" y="12117"/>
                    <a:pt x="1822" y="12481"/>
                    <a:pt x="1074" y="12490"/>
                  </a:cubicBezTo>
                  <a:cubicBezTo>
                    <a:pt x="700" y="12490"/>
                    <a:pt x="317" y="12385"/>
                    <a:pt x="1" y="12184"/>
                  </a:cubicBezTo>
                  <a:lnTo>
                    <a:pt x="1" y="12184"/>
                  </a:lnTo>
                  <a:cubicBezTo>
                    <a:pt x="116" y="12366"/>
                    <a:pt x="260" y="12529"/>
                    <a:pt x="432" y="12673"/>
                  </a:cubicBezTo>
                  <a:cubicBezTo>
                    <a:pt x="796" y="12970"/>
                    <a:pt x="1247" y="13133"/>
                    <a:pt x="1717" y="13133"/>
                  </a:cubicBezTo>
                  <a:cubicBezTo>
                    <a:pt x="2455" y="13123"/>
                    <a:pt x="3145" y="12759"/>
                    <a:pt x="3576" y="12155"/>
                  </a:cubicBezTo>
                  <a:lnTo>
                    <a:pt x="4333" y="11091"/>
                  </a:lnTo>
                  <a:lnTo>
                    <a:pt x="4314" y="11091"/>
                  </a:lnTo>
                  <a:lnTo>
                    <a:pt x="4880" y="10324"/>
                  </a:lnTo>
                  <a:lnTo>
                    <a:pt x="5877" y="8944"/>
                  </a:lnTo>
                  <a:cubicBezTo>
                    <a:pt x="7842" y="5905"/>
                    <a:pt x="8254" y="3384"/>
                    <a:pt x="7314" y="1314"/>
                  </a:cubicBezTo>
                  <a:cubicBezTo>
                    <a:pt x="7084" y="796"/>
                    <a:pt x="6720" y="346"/>
                    <a:pt x="6270" y="1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83"/>
            <p:cNvSpPr/>
            <p:nvPr/>
          </p:nvSpPr>
          <p:spPr>
            <a:xfrm>
              <a:off x="5841067" y="3853427"/>
              <a:ext cx="154973" cy="205775"/>
            </a:xfrm>
            <a:custGeom>
              <a:avLst/>
              <a:gdLst/>
              <a:ahLst/>
              <a:cxnLst/>
              <a:rect l="l" t="t" r="r" b="b"/>
              <a:pathLst>
                <a:path w="5915" h="7854" extrusionOk="0">
                  <a:moveTo>
                    <a:pt x="2982" y="0"/>
                  </a:moveTo>
                  <a:cubicBezTo>
                    <a:pt x="2860" y="0"/>
                    <a:pt x="2738" y="7"/>
                    <a:pt x="2617" y="22"/>
                  </a:cubicBezTo>
                  <a:cubicBezTo>
                    <a:pt x="2128" y="32"/>
                    <a:pt x="1965" y="224"/>
                    <a:pt x="1965" y="224"/>
                  </a:cubicBezTo>
                  <a:cubicBezTo>
                    <a:pt x="1515" y="463"/>
                    <a:pt x="1199" y="895"/>
                    <a:pt x="1103" y="1383"/>
                  </a:cubicBezTo>
                  <a:cubicBezTo>
                    <a:pt x="1064" y="1585"/>
                    <a:pt x="1045" y="1786"/>
                    <a:pt x="1036" y="1987"/>
                  </a:cubicBezTo>
                  <a:cubicBezTo>
                    <a:pt x="1026" y="2831"/>
                    <a:pt x="1429" y="3636"/>
                    <a:pt x="2119" y="4125"/>
                  </a:cubicBezTo>
                  <a:lnTo>
                    <a:pt x="2560" y="4432"/>
                  </a:lnTo>
                  <a:cubicBezTo>
                    <a:pt x="2646" y="4489"/>
                    <a:pt x="2713" y="4585"/>
                    <a:pt x="2732" y="4700"/>
                  </a:cubicBezTo>
                  <a:cubicBezTo>
                    <a:pt x="2771" y="4834"/>
                    <a:pt x="2742" y="4988"/>
                    <a:pt x="2656" y="5103"/>
                  </a:cubicBezTo>
                  <a:cubicBezTo>
                    <a:pt x="2566" y="5209"/>
                    <a:pt x="2441" y="5263"/>
                    <a:pt x="2314" y="5263"/>
                  </a:cubicBezTo>
                  <a:cubicBezTo>
                    <a:pt x="2223" y="5263"/>
                    <a:pt x="2132" y="5235"/>
                    <a:pt x="2052" y="5179"/>
                  </a:cubicBezTo>
                  <a:lnTo>
                    <a:pt x="882" y="4355"/>
                  </a:lnTo>
                  <a:cubicBezTo>
                    <a:pt x="852" y="4332"/>
                    <a:pt x="819" y="4322"/>
                    <a:pt x="786" y="4322"/>
                  </a:cubicBezTo>
                  <a:cubicBezTo>
                    <a:pt x="694" y="4322"/>
                    <a:pt x="609" y="4402"/>
                    <a:pt x="623" y="4508"/>
                  </a:cubicBezTo>
                  <a:cubicBezTo>
                    <a:pt x="729" y="5333"/>
                    <a:pt x="671" y="6061"/>
                    <a:pt x="413" y="6684"/>
                  </a:cubicBezTo>
                  <a:lnTo>
                    <a:pt x="115" y="7326"/>
                  </a:lnTo>
                  <a:cubicBezTo>
                    <a:pt x="0" y="7566"/>
                    <a:pt x="182" y="7844"/>
                    <a:pt x="451" y="7854"/>
                  </a:cubicBezTo>
                  <a:cubicBezTo>
                    <a:pt x="681" y="7834"/>
                    <a:pt x="901" y="7719"/>
                    <a:pt x="1036" y="7537"/>
                  </a:cubicBezTo>
                  <a:lnTo>
                    <a:pt x="1361" y="7048"/>
                  </a:lnTo>
                  <a:cubicBezTo>
                    <a:pt x="3911" y="6358"/>
                    <a:pt x="4390" y="4441"/>
                    <a:pt x="3633" y="1805"/>
                  </a:cubicBezTo>
                  <a:cubicBezTo>
                    <a:pt x="3585" y="1652"/>
                    <a:pt x="3643" y="1489"/>
                    <a:pt x="3777" y="1412"/>
                  </a:cubicBezTo>
                  <a:cubicBezTo>
                    <a:pt x="3832" y="1385"/>
                    <a:pt x="3891" y="1372"/>
                    <a:pt x="3950" y="1372"/>
                  </a:cubicBezTo>
                  <a:cubicBezTo>
                    <a:pt x="4036" y="1372"/>
                    <a:pt x="4121" y="1399"/>
                    <a:pt x="4189" y="1451"/>
                  </a:cubicBezTo>
                  <a:cubicBezTo>
                    <a:pt x="4208" y="1470"/>
                    <a:pt x="4228" y="1479"/>
                    <a:pt x="4247" y="1498"/>
                  </a:cubicBezTo>
                  <a:cubicBezTo>
                    <a:pt x="4946" y="2936"/>
                    <a:pt x="5071" y="4259"/>
                    <a:pt x="4429" y="5793"/>
                  </a:cubicBezTo>
                  <a:cubicBezTo>
                    <a:pt x="4390" y="5902"/>
                    <a:pt x="4476" y="5989"/>
                    <a:pt x="4566" y="5989"/>
                  </a:cubicBezTo>
                  <a:cubicBezTo>
                    <a:pt x="4611" y="5989"/>
                    <a:pt x="4656" y="5968"/>
                    <a:pt x="4688" y="5917"/>
                  </a:cubicBezTo>
                  <a:cubicBezTo>
                    <a:pt x="5608" y="4422"/>
                    <a:pt x="5915" y="2975"/>
                    <a:pt x="5454" y="1604"/>
                  </a:cubicBezTo>
                  <a:cubicBezTo>
                    <a:pt x="5253" y="1010"/>
                    <a:pt x="4803" y="521"/>
                    <a:pt x="4228" y="262"/>
                  </a:cubicBezTo>
                  <a:cubicBezTo>
                    <a:pt x="3832" y="90"/>
                    <a:pt x="3408" y="0"/>
                    <a:pt x="2982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2" name="Google Shape;7532;p83"/>
          <p:cNvGrpSpPr/>
          <p:nvPr/>
        </p:nvGrpSpPr>
        <p:grpSpPr>
          <a:xfrm>
            <a:off x="7953101" y="2436584"/>
            <a:ext cx="361691" cy="362163"/>
            <a:chOff x="7953101" y="2436584"/>
            <a:chExt cx="361691" cy="362163"/>
          </a:xfrm>
        </p:grpSpPr>
        <p:sp>
          <p:nvSpPr>
            <p:cNvPr id="7533" name="Google Shape;7533;p83"/>
            <p:cNvSpPr/>
            <p:nvPr/>
          </p:nvSpPr>
          <p:spPr>
            <a:xfrm>
              <a:off x="7960673" y="2452906"/>
              <a:ext cx="304392" cy="345840"/>
            </a:xfrm>
            <a:custGeom>
              <a:avLst/>
              <a:gdLst/>
              <a:ahLst/>
              <a:cxnLst/>
              <a:rect l="l" t="t" r="r" b="b"/>
              <a:pathLst>
                <a:path w="11618" h="13200" extrusionOk="0">
                  <a:moveTo>
                    <a:pt x="1294" y="1"/>
                  </a:moveTo>
                  <a:cubicBezTo>
                    <a:pt x="575" y="1"/>
                    <a:pt x="0" y="585"/>
                    <a:pt x="0" y="1304"/>
                  </a:cubicBezTo>
                  <a:lnTo>
                    <a:pt x="0" y="3116"/>
                  </a:lnTo>
                  <a:lnTo>
                    <a:pt x="546" y="2943"/>
                  </a:lnTo>
                  <a:lnTo>
                    <a:pt x="546" y="2339"/>
                  </a:lnTo>
                  <a:lnTo>
                    <a:pt x="546" y="1304"/>
                  </a:lnTo>
                  <a:cubicBezTo>
                    <a:pt x="546" y="892"/>
                    <a:pt x="882" y="557"/>
                    <a:pt x="1294" y="557"/>
                  </a:cubicBezTo>
                  <a:lnTo>
                    <a:pt x="2157" y="557"/>
                  </a:lnTo>
                  <a:lnTo>
                    <a:pt x="2157" y="1"/>
                  </a:lnTo>
                  <a:close/>
                  <a:moveTo>
                    <a:pt x="6614" y="10"/>
                  </a:moveTo>
                  <a:lnTo>
                    <a:pt x="6614" y="557"/>
                  </a:lnTo>
                  <a:lnTo>
                    <a:pt x="7486" y="557"/>
                  </a:lnTo>
                  <a:cubicBezTo>
                    <a:pt x="7898" y="557"/>
                    <a:pt x="8234" y="892"/>
                    <a:pt x="8234" y="1304"/>
                  </a:cubicBezTo>
                  <a:lnTo>
                    <a:pt x="8234" y="2339"/>
                  </a:lnTo>
                  <a:lnTo>
                    <a:pt x="8234" y="2943"/>
                  </a:lnTo>
                  <a:lnTo>
                    <a:pt x="8780" y="3116"/>
                  </a:lnTo>
                  <a:lnTo>
                    <a:pt x="8780" y="1304"/>
                  </a:lnTo>
                  <a:cubicBezTo>
                    <a:pt x="8780" y="585"/>
                    <a:pt x="8205" y="10"/>
                    <a:pt x="7486" y="10"/>
                  </a:cubicBezTo>
                  <a:close/>
                  <a:moveTo>
                    <a:pt x="11071" y="8963"/>
                  </a:moveTo>
                  <a:lnTo>
                    <a:pt x="11071" y="10554"/>
                  </a:lnTo>
                  <a:cubicBezTo>
                    <a:pt x="11071" y="11714"/>
                    <a:pt x="10132" y="12644"/>
                    <a:pt x="8982" y="12653"/>
                  </a:cubicBezTo>
                  <a:lnTo>
                    <a:pt x="6748" y="12653"/>
                  </a:lnTo>
                  <a:cubicBezTo>
                    <a:pt x="5598" y="12644"/>
                    <a:pt x="4659" y="11714"/>
                    <a:pt x="4659" y="10554"/>
                  </a:cubicBezTo>
                  <a:lnTo>
                    <a:pt x="4659" y="9327"/>
                  </a:lnTo>
                  <a:lnTo>
                    <a:pt x="4103" y="9327"/>
                  </a:lnTo>
                  <a:lnTo>
                    <a:pt x="4103" y="9845"/>
                  </a:lnTo>
                  <a:lnTo>
                    <a:pt x="4103" y="10554"/>
                  </a:lnTo>
                  <a:cubicBezTo>
                    <a:pt x="4103" y="12011"/>
                    <a:pt x="5291" y="13200"/>
                    <a:pt x="6748" y="13200"/>
                  </a:cubicBezTo>
                  <a:lnTo>
                    <a:pt x="8982" y="13200"/>
                  </a:lnTo>
                  <a:cubicBezTo>
                    <a:pt x="10439" y="13200"/>
                    <a:pt x="11618" y="12011"/>
                    <a:pt x="11618" y="10554"/>
                  </a:cubicBezTo>
                  <a:lnTo>
                    <a:pt x="11618" y="8963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83"/>
            <p:cNvSpPr/>
            <p:nvPr/>
          </p:nvSpPr>
          <p:spPr>
            <a:xfrm>
              <a:off x="8012156" y="2436846"/>
              <a:ext cx="40453" cy="46977"/>
            </a:xfrm>
            <a:custGeom>
              <a:avLst/>
              <a:gdLst/>
              <a:ahLst/>
              <a:cxnLst/>
              <a:rect l="l" t="t" r="r" b="b"/>
              <a:pathLst>
                <a:path w="1544" h="1793" extrusionOk="0">
                  <a:moveTo>
                    <a:pt x="383" y="0"/>
                  </a:moveTo>
                  <a:cubicBezTo>
                    <a:pt x="173" y="0"/>
                    <a:pt x="0" y="163"/>
                    <a:pt x="0" y="374"/>
                  </a:cubicBezTo>
                  <a:lnTo>
                    <a:pt x="0" y="1419"/>
                  </a:lnTo>
                  <a:cubicBezTo>
                    <a:pt x="0" y="1630"/>
                    <a:pt x="173" y="1793"/>
                    <a:pt x="383" y="1793"/>
                  </a:cubicBezTo>
                  <a:lnTo>
                    <a:pt x="642" y="1793"/>
                  </a:lnTo>
                  <a:cubicBezTo>
                    <a:pt x="1141" y="1793"/>
                    <a:pt x="1543" y="1390"/>
                    <a:pt x="1543" y="892"/>
                  </a:cubicBezTo>
                  <a:cubicBezTo>
                    <a:pt x="1543" y="403"/>
                    <a:pt x="1141" y="0"/>
                    <a:pt x="64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83"/>
            <p:cNvSpPr/>
            <p:nvPr/>
          </p:nvSpPr>
          <p:spPr>
            <a:xfrm>
              <a:off x="8012156" y="2436584"/>
              <a:ext cx="23108" cy="47239"/>
            </a:xfrm>
            <a:custGeom>
              <a:avLst/>
              <a:gdLst/>
              <a:ahLst/>
              <a:cxnLst/>
              <a:rect l="l" t="t" r="r" b="b"/>
              <a:pathLst>
                <a:path w="882" h="1803" extrusionOk="0">
                  <a:moveTo>
                    <a:pt x="383" y="1"/>
                  </a:moveTo>
                  <a:cubicBezTo>
                    <a:pt x="173" y="1"/>
                    <a:pt x="0" y="164"/>
                    <a:pt x="0" y="374"/>
                  </a:cubicBezTo>
                  <a:lnTo>
                    <a:pt x="0" y="1419"/>
                  </a:lnTo>
                  <a:cubicBezTo>
                    <a:pt x="0" y="1630"/>
                    <a:pt x="173" y="1803"/>
                    <a:pt x="383" y="1803"/>
                  </a:cubicBezTo>
                  <a:lnTo>
                    <a:pt x="642" y="1803"/>
                  </a:lnTo>
                  <a:cubicBezTo>
                    <a:pt x="729" y="1803"/>
                    <a:pt x="805" y="1793"/>
                    <a:pt x="882" y="1764"/>
                  </a:cubicBezTo>
                  <a:cubicBezTo>
                    <a:pt x="738" y="1716"/>
                    <a:pt x="642" y="1573"/>
                    <a:pt x="642" y="1419"/>
                  </a:cubicBezTo>
                  <a:lnTo>
                    <a:pt x="642" y="384"/>
                  </a:lnTo>
                  <a:cubicBezTo>
                    <a:pt x="642" y="231"/>
                    <a:pt x="738" y="87"/>
                    <a:pt x="872" y="29"/>
                  </a:cubicBezTo>
                  <a:cubicBezTo>
                    <a:pt x="796" y="10"/>
                    <a:pt x="719" y="1"/>
                    <a:pt x="642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83"/>
            <p:cNvSpPr/>
            <p:nvPr/>
          </p:nvSpPr>
          <p:spPr>
            <a:xfrm>
              <a:off x="8098773" y="2436846"/>
              <a:ext cx="40479" cy="46977"/>
            </a:xfrm>
            <a:custGeom>
              <a:avLst/>
              <a:gdLst/>
              <a:ahLst/>
              <a:cxnLst/>
              <a:rect l="l" t="t" r="r" b="b"/>
              <a:pathLst>
                <a:path w="1545" h="1793" extrusionOk="0">
                  <a:moveTo>
                    <a:pt x="902" y="0"/>
                  </a:moveTo>
                  <a:cubicBezTo>
                    <a:pt x="404" y="0"/>
                    <a:pt x="1" y="403"/>
                    <a:pt x="1" y="892"/>
                  </a:cubicBezTo>
                  <a:cubicBezTo>
                    <a:pt x="1" y="1390"/>
                    <a:pt x="404" y="1793"/>
                    <a:pt x="902" y="1793"/>
                  </a:cubicBezTo>
                  <a:lnTo>
                    <a:pt x="1170" y="1793"/>
                  </a:lnTo>
                  <a:cubicBezTo>
                    <a:pt x="1381" y="1793"/>
                    <a:pt x="1544" y="1630"/>
                    <a:pt x="1544" y="1419"/>
                  </a:cubicBezTo>
                  <a:lnTo>
                    <a:pt x="1544" y="374"/>
                  </a:lnTo>
                  <a:cubicBezTo>
                    <a:pt x="1544" y="163"/>
                    <a:pt x="1381" y="0"/>
                    <a:pt x="117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83"/>
            <p:cNvSpPr/>
            <p:nvPr/>
          </p:nvSpPr>
          <p:spPr>
            <a:xfrm>
              <a:off x="8116117" y="2436584"/>
              <a:ext cx="23135" cy="47239"/>
            </a:xfrm>
            <a:custGeom>
              <a:avLst/>
              <a:gdLst/>
              <a:ahLst/>
              <a:cxnLst/>
              <a:rect l="l" t="t" r="r" b="b"/>
              <a:pathLst>
                <a:path w="883" h="1803" extrusionOk="0">
                  <a:moveTo>
                    <a:pt x="240" y="1"/>
                  </a:moveTo>
                  <a:cubicBezTo>
                    <a:pt x="154" y="1"/>
                    <a:pt x="77" y="10"/>
                    <a:pt x="0" y="39"/>
                  </a:cubicBezTo>
                  <a:cubicBezTo>
                    <a:pt x="135" y="96"/>
                    <a:pt x="230" y="231"/>
                    <a:pt x="230" y="384"/>
                  </a:cubicBezTo>
                  <a:lnTo>
                    <a:pt x="230" y="1419"/>
                  </a:lnTo>
                  <a:cubicBezTo>
                    <a:pt x="230" y="1573"/>
                    <a:pt x="135" y="1707"/>
                    <a:pt x="0" y="1764"/>
                  </a:cubicBezTo>
                  <a:cubicBezTo>
                    <a:pt x="77" y="1793"/>
                    <a:pt x="154" y="1803"/>
                    <a:pt x="240" y="1803"/>
                  </a:cubicBezTo>
                  <a:lnTo>
                    <a:pt x="508" y="1803"/>
                  </a:lnTo>
                  <a:cubicBezTo>
                    <a:pt x="719" y="1803"/>
                    <a:pt x="882" y="1630"/>
                    <a:pt x="882" y="1419"/>
                  </a:cubicBezTo>
                  <a:lnTo>
                    <a:pt x="882" y="384"/>
                  </a:lnTo>
                  <a:cubicBezTo>
                    <a:pt x="882" y="173"/>
                    <a:pt x="719" y="1"/>
                    <a:pt x="508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83"/>
            <p:cNvSpPr/>
            <p:nvPr/>
          </p:nvSpPr>
          <p:spPr>
            <a:xfrm>
              <a:off x="8204254" y="2591085"/>
              <a:ext cx="108023" cy="102940"/>
            </a:xfrm>
            <a:custGeom>
              <a:avLst/>
              <a:gdLst/>
              <a:ahLst/>
              <a:cxnLst/>
              <a:rect l="l" t="t" r="r" b="b"/>
              <a:pathLst>
                <a:path w="4123" h="3929" extrusionOk="0">
                  <a:moveTo>
                    <a:pt x="2062" y="1"/>
                  </a:moveTo>
                  <a:cubicBezTo>
                    <a:pt x="1930" y="1"/>
                    <a:pt x="1798" y="13"/>
                    <a:pt x="1669" y="37"/>
                  </a:cubicBezTo>
                  <a:cubicBezTo>
                    <a:pt x="672" y="238"/>
                    <a:pt x="1" y="1158"/>
                    <a:pt x="97" y="2165"/>
                  </a:cubicBezTo>
                  <a:cubicBezTo>
                    <a:pt x="202" y="3171"/>
                    <a:pt x="1046" y="3929"/>
                    <a:pt x="2062" y="3929"/>
                  </a:cubicBezTo>
                  <a:cubicBezTo>
                    <a:pt x="3068" y="3929"/>
                    <a:pt x="3912" y="3171"/>
                    <a:pt x="4017" y="2165"/>
                  </a:cubicBezTo>
                  <a:cubicBezTo>
                    <a:pt x="4123" y="1158"/>
                    <a:pt x="3442" y="238"/>
                    <a:pt x="2455" y="37"/>
                  </a:cubicBezTo>
                  <a:cubicBezTo>
                    <a:pt x="2325" y="13"/>
                    <a:pt x="2194" y="1"/>
                    <a:pt x="2062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83"/>
            <p:cNvSpPr/>
            <p:nvPr/>
          </p:nvSpPr>
          <p:spPr>
            <a:xfrm>
              <a:off x="8244183" y="2591085"/>
              <a:ext cx="70609" cy="102992"/>
            </a:xfrm>
            <a:custGeom>
              <a:avLst/>
              <a:gdLst/>
              <a:ahLst/>
              <a:cxnLst/>
              <a:rect l="l" t="t" r="r" b="b"/>
              <a:pathLst>
                <a:path w="2695" h="3931" extrusionOk="0">
                  <a:moveTo>
                    <a:pt x="538" y="1"/>
                  </a:moveTo>
                  <a:cubicBezTo>
                    <a:pt x="406" y="1"/>
                    <a:pt x="274" y="13"/>
                    <a:pt x="145" y="37"/>
                  </a:cubicBezTo>
                  <a:cubicBezTo>
                    <a:pt x="97" y="47"/>
                    <a:pt x="49" y="56"/>
                    <a:pt x="1" y="75"/>
                  </a:cubicBezTo>
                  <a:cubicBezTo>
                    <a:pt x="844" y="315"/>
                    <a:pt x="1429" y="1082"/>
                    <a:pt x="1429" y="1964"/>
                  </a:cubicBezTo>
                  <a:cubicBezTo>
                    <a:pt x="1429" y="2845"/>
                    <a:pt x="844" y="3612"/>
                    <a:pt x="1" y="3861"/>
                  </a:cubicBezTo>
                  <a:cubicBezTo>
                    <a:pt x="173" y="3908"/>
                    <a:pt x="346" y="3930"/>
                    <a:pt x="516" y="3930"/>
                  </a:cubicBezTo>
                  <a:cubicBezTo>
                    <a:pt x="1399" y="3930"/>
                    <a:pt x="2211" y="3332"/>
                    <a:pt x="2436" y="2424"/>
                  </a:cubicBezTo>
                  <a:cubicBezTo>
                    <a:pt x="2694" y="1350"/>
                    <a:pt x="2014" y="267"/>
                    <a:pt x="931" y="37"/>
                  </a:cubicBezTo>
                  <a:cubicBezTo>
                    <a:pt x="801" y="13"/>
                    <a:pt x="670" y="1"/>
                    <a:pt x="538" y="1"/>
                  </a:cubicBezTo>
                  <a:close/>
                </a:path>
              </a:pathLst>
            </a:custGeom>
            <a:solidFill>
              <a:srgbClr val="8997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83"/>
            <p:cNvSpPr/>
            <p:nvPr/>
          </p:nvSpPr>
          <p:spPr>
            <a:xfrm>
              <a:off x="8234646" y="2624936"/>
              <a:ext cx="40977" cy="35291"/>
            </a:xfrm>
            <a:custGeom>
              <a:avLst/>
              <a:gdLst/>
              <a:ahLst/>
              <a:cxnLst/>
              <a:rect l="l" t="t" r="r" b="b"/>
              <a:pathLst>
                <a:path w="1564" h="1347" extrusionOk="0">
                  <a:moveTo>
                    <a:pt x="892" y="1"/>
                  </a:moveTo>
                  <a:cubicBezTo>
                    <a:pt x="298" y="1"/>
                    <a:pt x="1" y="729"/>
                    <a:pt x="422" y="1151"/>
                  </a:cubicBezTo>
                  <a:cubicBezTo>
                    <a:pt x="558" y="1286"/>
                    <a:pt x="723" y="1346"/>
                    <a:pt x="886" y="1346"/>
                  </a:cubicBezTo>
                  <a:cubicBezTo>
                    <a:pt x="1231" y="1346"/>
                    <a:pt x="1563" y="1075"/>
                    <a:pt x="1563" y="672"/>
                  </a:cubicBezTo>
                  <a:cubicBezTo>
                    <a:pt x="1563" y="298"/>
                    <a:pt x="1266" y="1"/>
                    <a:pt x="892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83"/>
            <p:cNvSpPr/>
            <p:nvPr/>
          </p:nvSpPr>
          <p:spPr>
            <a:xfrm>
              <a:off x="7953101" y="2520214"/>
              <a:ext cx="244446" cy="184867"/>
            </a:xfrm>
            <a:custGeom>
              <a:avLst/>
              <a:gdLst/>
              <a:ahLst/>
              <a:cxnLst/>
              <a:rect l="l" t="t" r="r" b="b"/>
              <a:pathLst>
                <a:path w="9330" h="7056" extrusionOk="0">
                  <a:moveTo>
                    <a:pt x="631" y="0"/>
                  </a:moveTo>
                  <a:cubicBezTo>
                    <a:pt x="319" y="0"/>
                    <a:pt x="0" y="233"/>
                    <a:pt x="69" y="652"/>
                  </a:cubicBezTo>
                  <a:lnTo>
                    <a:pt x="327" y="2761"/>
                  </a:lnTo>
                  <a:cubicBezTo>
                    <a:pt x="519" y="4285"/>
                    <a:pt x="1823" y="5435"/>
                    <a:pt x="3366" y="5435"/>
                  </a:cubicBezTo>
                  <a:lnTo>
                    <a:pt x="4104" y="5435"/>
                  </a:lnTo>
                  <a:lnTo>
                    <a:pt x="4104" y="6499"/>
                  </a:lnTo>
                  <a:cubicBezTo>
                    <a:pt x="4104" y="6806"/>
                    <a:pt x="4353" y="7055"/>
                    <a:pt x="4670" y="7055"/>
                  </a:cubicBezTo>
                  <a:cubicBezTo>
                    <a:pt x="4976" y="7055"/>
                    <a:pt x="5226" y="6806"/>
                    <a:pt x="5226" y="6499"/>
                  </a:cubicBezTo>
                  <a:lnTo>
                    <a:pt x="5226" y="5435"/>
                  </a:lnTo>
                  <a:lnTo>
                    <a:pt x="5964" y="5435"/>
                  </a:lnTo>
                  <a:cubicBezTo>
                    <a:pt x="7507" y="5435"/>
                    <a:pt x="8801" y="4285"/>
                    <a:pt x="9002" y="2752"/>
                  </a:cubicBezTo>
                  <a:lnTo>
                    <a:pt x="9261" y="652"/>
                  </a:lnTo>
                  <a:cubicBezTo>
                    <a:pt x="9329" y="233"/>
                    <a:pt x="9011" y="0"/>
                    <a:pt x="8699" y="0"/>
                  </a:cubicBezTo>
                  <a:cubicBezTo>
                    <a:pt x="8440" y="0"/>
                    <a:pt x="8185" y="161"/>
                    <a:pt x="8159" y="509"/>
                  </a:cubicBezTo>
                  <a:lnTo>
                    <a:pt x="7890" y="2617"/>
                  </a:lnTo>
                  <a:cubicBezTo>
                    <a:pt x="7775" y="3585"/>
                    <a:pt x="6951" y="4314"/>
                    <a:pt x="5973" y="4324"/>
                  </a:cubicBezTo>
                  <a:lnTo>
                    <a:pt x="3366" y="4324"/>
                  </a:lnTo>
                  <a:cubicBezTo>
                    <a:pt x="2379" y="4314"/>
                    <a:pt x="1554" y="3585"/>
                    <a:pt x="1439" y="2617"/>
                  </a:cubicBezTo>
                  <a:lnTo>
                    <a:pt x="1171" y="509"/>
                  </a:lnTo>
                  <a:cubicBezTo>
                    <a:pt x="1145" y="161"/>
                    <a:pt x="890" y="0"/>
                    <a:pt x="631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2" name="Google Shape;7542;p83"/>
          <p:cNvGrpSpPr/>
          <p:nvPr/>
        </p:nvGrpSpPr>
        <p:grpSpPr>
          <a:xfrm>
            <a:off x="4859353" y="3355130"/>
            <a:ext cx="373481" cy="362267"/>
            <a:chOff x="4859353" y="3355130"/>
            <a:chExt cx="373481" cy="362267"/>
          </a:xfrm>
        </p:grpSpPr>
        <p:sp>
          <p:nvSpPr>
            <p:cNvPr id="7543" name="Google Shape;7543;p83"/>
            <p:cNvSpPr/>
            <p:nvPr/>
          </p:nvSpPr>
          <p:spPr>
            <a:xfrm>
              <a:off x="4859353" y="3355130"/>
              <a:ext cx="373219" cy="362005"/>
            </a:xfrm>
            <a:custGeom>
              <a:avLst/>
              <a:gdLst/>
              <a:ahLst/>
              <a:cxnLst/>
              <a:rect l="l" t="t" r="r" b="b"/>
              <a:pathLst>
                <a:path w="14245" h="13817" extrusionOk="0">
                  <a:moveTo>
                    <a:pt x="11398" y="0"/>
                  </a:moveTo>
                  <a:cubicBezTo>
                    <a:pt x="11111" y="0"/>
                    <a:pt x="10823" y="110"/>
                    <a:pt x="10603" y="331"/>
                  </a:cubicBezTo>
                  <a:lnTo>
                    <a:pt x="6481" y="4462"/>
                  </a:lnTo>
                  <a:cubicBezTo>
                    <a:pt x="5685" y="5248"/>
                    <a:pt x="5081" y="6187"/>
                    <a:pt x="4679" y="7232"/>
                  </a:cubicBezTo>
                  <a:cubicBezTo>
                    <a:pt x="4410" y="7941"/>
                    <a:pt x="4037" y="8603"/>
                    <a:pt x="3576" y="9207"/>
                  </a:cubicBezTo>
                  <a:lnTo>
                    <a:pt x="2896" y="10012"/>
                  </a:lnTo>
                  <a:lnTo>
                    <a:pt x="586" y="12322"/>
                  </a:lnTo>
                  <a:cubicBezTo>
                    <a:pt x="1" y="12966"/>
                    <a:pt x="571" y="13816"/>
                    <a:pt x="1246" y="13816"/>
                  </a:cubicBezTo>
                  <a:cubicBezTo>
                    <a:pt x="1444" y="13816"/>
                    <a:pt x="1652" y="13743"/>
                    <a:pt x="1841" y="13568"/>
                  </a:cubicBezTo>
                  <a:lnTo>
                    <a:pt x="4152" y="11268"/>
                  </a:lnTo>
                  <a:cubicBezTo>
                    <a:pt x="4928" y="10472"/>
                    <a:pt x="5877" y="9859"/>
                    <a:pt x="6912" y="9466"/>
                  </a:cubicBezTo>
                  <a:cubicBezTo>
                    <a:pt x="7957" y="9073"/>
                    <a:pt x="8896" y="8459"/>
                    <a:pt x="9682" y="7673"/>
                  </a:cubicBezTo>
                  <a:lnTo>
                    <a:pt x="13814" y="3542"/>
                  </a:lnTo>
                  <a:cubicBezTo>
                    <a:pt x="14245" y="3101"/>
                    <a:pt x="14245" y="2392"/>
                    <a:pt x="13814" y="1951"/>
                  </a:cubicBezTo>
                  <a:lnTo>
                    <a:pt x="12194" y="331"/>
                  </a:lnTo>
                  <a:cubicBezTo>
                    <a:pt x="11973" y="110"/>
                    <a:pt x="11686" y="0"/>
                    <a:pt x="11398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83"/>
            <p:cNvSpPr/>
            <p:nvPr/>
          </p:nvSpPr>
          <p:spPr>
            <a:xfrm>
              <a:off x="4868418" y="3388142"/>
              <a:ext cx="364154" cy="329255"/>
            </a:xfrm>
            <a:custGeom>
              <a:avLst/>
              <a:gdLst/>
              <a:ahLst/>
              <a:cxnLst/>
              <a:rect l="l" t="t" r="r" b="b"/>
              <a:pathLst>
                <a:path w="13899" h="12567" extrusionOk="0">
                  <a:moveTo>
                    <a:pt x="12758" y="1"/>
                  </a:moveTo>
                  <a:lnTo>
                    <a:pt x="12758" y="1"/>
                  </a:lnTo>
                  <a:cubicBezTo>
                    <a:pt x="13199" y="442"/>
                    <a:pt x="13199" y="1151"/>
                    <a:pt x="12758" y="1592"/>
                  </a:cubicBezTo>
                  <a:lnTo>
                    <a:pt x="8637" y="5723"/>
                  </a:lnTo>
                  <a:cubicBezTo>
                    <a:pt x="7851" y="6509"/>
                    <a:pt x="6902" y="7122"/>
                    <a:pt x="5866" y="7515"/>
                  </a:cubicBezTo>
                  <a:cubicBezTo>
                    <a:pt x="4822" y="7908"/>
                    <a:pt x="3882" y="8522"/>
                    <a:pt x="3096" y="9317"/>
                  </a:cubicBezTo>
                  <a:lnTo>
                    <a:pt x="796" y="11608"/>
                  </a:lnTo>
                  <a:cubicBezTo>
                    <a:pt x="626" y="11771"/>
                    <a:pt x="399" y="11864"/>
                    <a:pt x="167" y="11864"/>
                  </a:cubicBezTo>
                  <a:cubicBezTo>
                    <a:pt x="112" y="11864"/>
                    <a:pt x="56" y="11859"/>
                    <a:pt x="0" y="11848"/>
                  </a:cubicBezTo>
                  <a:lnTo>
                    <a:pt x="0" y="11848"/>
                  </a:lnTo>
                  <a:cubicBezTo>
                    <a:pt x="29" y="12021"/>
                    <a:pt x="115" y="12183"/>
                    <a:pt x="240" y="12308"/>
                  </a:cubicBezTo>
                  <a:cubicBezTo>
                    <a:pt x="412" y="12481"/>
                    <a:pt x="640" y="12567"/>
                    <a:pt x="868" y="12567"/>
                  </a:cubicBezTo>
                  <a:cubicBezTo>
                    <a:pt x="1095" y="12567"/>
                    <a:pt x="1323" y="12481"/>
                    <a:pt x="1495" y="12308"/>
                  </a:cubicBezTo>
                  <a:lnTo>
                    <a:pt x="3796" y="9998"/>
                  </a:lnTo>
                  <a:cubicBezTo>
                    <a:pt x="4582" y="9212"/>
                    <a:pt x="5531" y="8599"/>
                    <a:pt x="6566" y="8206"/>
                  </a:cubicBezTo>
                  <a:cubicBezTo>
                    <a:pt x="7611" y="7803"/>
                    <a:pt x="8550" y="7199"/>
                    <a:pt x="9336" y="6404"/>
                  </a:cubicBezTo>
                  <a:lnTo>
                    <a:pt x="13468" y="2282"/>
                  </a:lnTo>
                  <a:cubicBezTo>
                    <a:pt x="13889" y="1841"/>
                    <a:pt x="13899" y="1141"/>
                    <a:pt x="13468" y="710"/>
                  </a:cubicBezTo>
                  <a:lnTo>
                    <a:pt x="12758" y="1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83"/>
            <p:cNvSpPr/>
            <p:nvPr/>
          </p:nvSpPr>
          <p:spPr>
            <a:xfrm>
              <a:off x="4969497" y="3355627"/>
              <a:ext cx="263336" cy="251415"/>
            </a:xfrm>
            <a:custGeom>
              <a:avLst/>
              <a:gdLst/>
              <a:ahLst/>
              <a:cxnLst/>
              <a:rect l="l" t="t" r="r" b="b"/>
              <a:pathLst>
                <a:path w="10051" h="9596" extrusionOk="0">
                  <a:moveTo>
                    <a:pt x="7194" y="0"/>
                  </a:moveTo>
                  <a:cubicBezTo>
                    <a:pt x="6907" y="0"/>
                    <a:pt x="6619" y="110"/>
                    <a:pt x="6399" y="331"/>
                  </a:cubicBezTo>
                  <a:lnTo>
                    <a:pt x="2277" y="4453"/>
                  </a:lnTo>
                  <a:cubicBezTo>
                    <a:pt x="1481" y="5239"/>
                    <a:pt x="868" y="6188"/>
                    <a:pt x="475" y="7223"/>
                  </a:cubicBezTo>
                  <a:lnTo>
                    <a:pt x="456" y="7271"/>
                  </a:lnTo>
                  <a:cubicBezTo>
                    <a:pt x="1" y="8440"/>
                    <a:pt x="908" y="9595"/>
                    <a:pt x="2035" y="9595"/>
                  </a:cubicBezTo>
                  <a:cubicBezTo>
                    <a:pt x="2238" y="9595"/>
                    <a:pt x="2449" y="9557"/>
                    <a:pt x="2660" y="9475"/>
                  </a:cubicBezTo>
                  <a:lnTo>
                    <a:pt x="2708" y="9456"/>
                  </a:lnTo>
                  <a:cubicBezTo>
                    <a:pt x="3743" y="9054"/>
                    <a:pt x="4692" y="8440"/>
                    <a:pt x="5469" y="7654"/>
                  </a:cubicBezTo>
                  <a:lnTo>
                    <a:pt x="9600" y="3532"/>
                  </a:lnTo>
                  <a:cubicBezTo>
                    <a:pt x="10041" y="3091"/>
                    <a:pt x="10051" y="2382"/>
                    <a:pt x="9610" y="1951"/>
                  </a:cubicBezTo>
                  <a:lnTo>
                    <a:pt x="7990" y="331"/>
                  </a:lnTo>
                  <a:cubicBezTo>
                    <a:pt x="7769" y="110"/>
                    <a:pt x="7482" y="0"/>
                    <a:pt x="7194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83"/>
            <p:cNvSpPr/>
            <p:nvPr/>
          </p:nvSpPr>
          <p:spPr>
            <a:xfrm>
              <a:off x="5178809" y="3364038"/>
              <a:ext cx="12078" cy="12078"/>
            </a:xfrm>
            <a:custGeom>
              <a:avLst/>
              <a:gdLst/>
              <a:ahLst/>
              <a:cxnLst/>
              <a:rect l="l" t="t" r="r" b="b"/>
              <a:pathLst>
                <a:path w="461" h="461" extrusionOk="0">
                  <a:moveTo>
                    <a:pt x="461" y="46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83"/>
            <p:cNvSpPr/>
            <p:nvPr/>
          </p:nvSpPr>
          <p:spPr>
            <a:xfrm>
              <a:off x="4983934" y="3388142"/>
              <a:ext cx="248900" cy="218849"/>
            </a:xfrm>
            <a:custGeom>
              <a:avLst/>
              <a:gdLst/>
              <a:ahLst/>
              <a:cxnLst/>
              <a:rect l="l" t="t" r="r" b="b"/>
              <a:pathLst>
                <a:path w="9500" h="8353" extrusionOk="0">
                  <a:moveTo>
                    <a:pt x="8349" y="1"/>
                  </a:moveTo>
                  <a:cubicBezTo>
                    <a:pt x="8790" y="442"/>
                    <a:pt x="8790" y="1151"/>
                    <a:pt x="8349" y="1582"/>
                  </a:cubicBezTo>
                  <a:lnTo>
                    <a:pt x="4228" y="5723"/>
                  </a:lnTo>
                  <a:cubicBezTo>
                    <a:pt x="3442" y="6509"/>
                    <a:pt x="2493" y="7122"/>
                    <a:pt x="1457" y="7515"/>
                  </a:cubicBezTo>
                  <a:lnTo>
                    <a:pt x="1409" y="7535"/>
                  </a:lnTo>
                  <a:cubicBezTo>
                    <a:pt x="1214" y="7612"/>
                    <a:pt x="1008" y="7650"/>
                    <a:pt x="803" y="7650"/>
                  </a:cubicBezTo>
                  <a:cubicBezTo>
                    <a:pt x="525" y="7650"/>
                    <a:pt x="249" y="7581"/>
                    <a:pt x="0" y="7448"/>
                  </a:cubicBezTo>
                  <a:lnTo>
                    <a:pt x="0" y="7448"/>
                  </a:lnTo>
                  <a:cubicBezTo>
                    <a:pt x="301" y="8021"/>
                    <a:pt x="885" y="8353"/>
                    <a:pt x="1496" y="8353"/>
                  </a:cubicBezTo>
                  <a:cubicBezTo>
                    <a:pt x="1704" y="8353"/>
                    <a:pt x="1915" y="8315"/>
                    <a:pt x="2119" y="8234"/>
                  </a:cubicBezTo>
                  <a:lnTo>
                    <a:pt x="2157" y="8225"/>
                  </a:lnTo>
                  <a:cubicBezTo>
                    <a:pt x="3202" y="7822"/>
                    <a:pt x="4141" y="7209"/>
                    <a:pt x="4927" y="6423"/>
                  </a:cubicBezTo>
                  <a:lnTo>
                    <a:pt x="9059" y="2291"/>
                  </a:lnTo>
                  <a:cubicBezTo>
                    <a:pt x="9500" y="1860"/>
                    <a:pt x="9500" y="1141"/>
                    <a:pt x="9059" y="710"/>
                  </a:cubicBezTo>
                  <a:lnTo>
                    <a:pt x="8349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83"/>
            <p:cNvSpPr/>
            <p:nvPr/>
          </p:nvSpPr>
          <p:spPr>
            <a:xfrm>
              <a:off x="4865641" y="3654098"/>
              <a:ext cx="65579" cy="63299"/>
            </a:xfrm>
            <a:custGeom>
              <a:avLst/>
              <a:gdLst/>
              <a:ahLst/>
              <a:cxnLst/>
              <a:rect l="l" t="t" r="r" b="b"/>
              <a:pathLst>
                <a:path w="2503" h="2416" extrusionOk="0">
                  <a:moveTo>
                    <a:pt x="1247" y="0"/>
                  </a:moveTo>
                  <a:lnTo>
                    <a:pt x="346" y="901"/>
                  </a:lnTo>
                  <a:cubicBezTo>
                    <a:pt x="1" y="1246"/>
                    <a:pt x="1" y="1812"/>
                    <a:pt x="346" y="2157"/>
                  </a:cubicBezTo>
                  <a:cubicBezTo>
                    <a:pt x="518" y="2330"/>
                    <a:pt x="746" y="2416"/>
                    <a:pt x="974" y="2416"/>
                  </a:cubicBezTo>
                  <a:cubicBezTo>
                    <a:pt x="1201" y="2416"/>
                    <a:pt x="1429" y="2330"/>
                    <a:pt x="1601" y="2157"/>
                  </a:cubicBezTo>
                  <a:lnTo>
                    <a:pt x="2502" y="1256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83"/>
            <p:cNvSpPr/>
            <p:nvPr/>
          </p:nvSpPr>
          <p:spPr>
            <a:xfrm>
              <a:off x="4868156" y="3668665"/>
              <a:ext cx="63063" cy="48732"/>
            </a:xfrm>
            <a:custGeom>
              <a:avLst/>
              <a:gdLst/>
              <a:ahLst/>
              <a:cxnLst/>
              <a:rect l="l" t="t" r="r" b="b"/>
              <a:pathLst>
                <a:path w="2407" h="1860" extrusionOk="0">
                  <a:moveTo>
                    <a:pt x="1697" y="0"/>
                  </a:moveTo>
                  <a:lnTo>
                    <a:pt x="796" y="901"/>
                  </a:lnTo>
                  <a:cubicBezTo>
                    <a:pt x="626" y="1064"/>
                    <a:pt x="400" y="1157"/>
                    <a:pt x="168" y="1157"/>
                  </a:cubicBezTo>
                  <a:cubicBezTo>
                    <a:pt x="112" y="1157"/>
                    <a:pt x="56" y="1152"/>
                    <a:pt x="1" y="1141"/>
                  </a:cubicBezTo>
                  <a:lnTo>
                    <a:pt x="1" y="1141"/>
                  </a:lnTo>
                  <a:cubicBezTo>
                    <a:pt x="39" y="1314"/>
                    <a:pt x="116" y="1476"/>
                    <a:pt x="240" y="1601"/>
                  </a:cubicBezTo>
                  <a:cubicBezTo>
                    <a:pt x="418" y="1774"/>
                    <a:pt x="645" y="1860"/>
                    <a:pt x="872" y="1860"/>
                  </a:cubicBezTo>
                  <a:cubicBezTo>
                    <a:pt x="1098" y="1860"/>
                    <a:pt x="1323" y="1774"/>
                    <a:pt x="1496" y="1601"/>
                  </a:cubicBezTo>
                  <a:lnTo>
                    <a:pt x="2406" y="700"/>
                  </a:lnTo>
                  <a:lnTo>
                    <a:pt x="1697" y="0"/>
                  </a:ln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83"/>
            <p:cNvSpPr/>
            <p:nvPr/>
          </p:nvSpPr>
          <p:spPr>
            <a:xfrm>
              <a:off x="5010160" y="3403076"/>
              <a:ext cx="178527" cy="165689"/>
            </a:xfrm>
            <a:custGeom>
              <a:avLst/>
              <a:gdLst/>
              <a:ahLst/>
              <a:cxnLst/>
              <a:rect l="l" t="t" r="r" b="b"/>
              <a:pathLst>
                <a:path w="6814" h="6324" extrusionOk="0">
                  <a:moveTo>
                    <a:pt x="5961" y="0"/>
                  </a:moveTo>
                  <a:cubicBezTo>
                    <a:pt x="5822" y="0"/>
                    <a:pt x="5676" y="56"/>
                    <a:pt x="5546" y="188"/>
                  </a:cubicBezTo>
                  <a:lnTo>
                    <a:pt x="428" y="5297"/>
                  </a:lnTo>
                  <a:cubicBezTo>
                    <a:pt x="1" y="5731"/>
                    <a:pt x="393" y="6323"/>
                    <a:pt x="855" y="6323"/>
                  </a:cubicBezTo>
                  <a:cubicBezTo>
                    <a:pt x="994" y="6323"/>
                    <a:pt x="1140" y="6269"/>
                    <a:pt x="1271" y="6140"/>
                  </a:cubicBezTo>
                  <a:lnTo>
                    <a:pt x="5623" y="1779"/>
                  </a:lnTo>
                  <a:lnTo>
                    <a:pt x="6380" y="1022"/>
                  </a:lnTo>
                  <a:cubicBezTo>
                    <a:pt x="6814" y="596"/>
                    <a:pt x="6419" y="0"/>
                    <a:pt x="596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83"/>
            <p:cNvSpPr/>
            <p:nvPr/>
          </p:nvSpPr>
          <p:spPr>
            <a:xfrm>
              <a:off x="5115274" y="3375592"/>
              <a:ext cx="27143" cy="26200"/>
            </a:xfrm>
            <a:custGeom>
              <a:avLst/>
              <a:gdLst/>
              <a:ahLst/>
              <a:cxnLst/>
              <a:rect l="l" t="t" r="r" b="b"/>
              <a:pathLst>
                <a:path w="1036" h="1000" extrusionOk="0">
                  <a:moveTo>
                    <a:pt x="403" y="0"/>
                  </a:moveTo>
                  <a:lnTo>
                    <a:pt x="1" y="393"/>
                  </a:lnTo>
                  <a:lnTo>
                    <a:pt x="528" y="920"/>
                  </a:lnTo>
                  <a:cubicBezTo>
                    <a:pt x="580" y="973"/>
                    <a:pt x="652" y="1000"/>
                    <a:pt x="724" y="1000"/>
                  </a:cubicBezTo>
                  <a:cubicBezTo>
                    <a:pt x="796" y="1000"/>
                    <a:pt x="868" y="973"/>
                    <a:pt x="921" y="920"/>
                  </a:cubicBezTo>
                  <a:cubicBezTo>
                    <a:pt x="1036" y="805"/>
                    <a:pt x="1036" y="633"/>
                    <a:pt x="921" y="518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83"/>
            <p:cNvSpPr/>
            <p:nvPr/>
          </p:nvSpPr>
          <p:spPr>
            <a:xfrm>
              <a:off x="5094681" y="3396185"/>
              <a:ext cx="27143" cy="26200"/>
            </a:xfrm>
            <a:custGeom>
              <a:avLst/>
              <a:gdLst/>
              <a:ahLst/>
              <a:cxnLst/>
              <a:rect l="l" t="t" r="r" b="b"/>
              <a:pathLst>
                <a:path w="1036" h="1000" extrusionOk="0">
                  <a:moveTo>
                    <a:pt x="403" y="0"/>
                  </a:moveTo>
                  <a:lnTo>
                    <a:pt x="1" y="403"/>
                  </a:lnTo>
                  <a:lnTo>
                    <a:pt x="528" y="920"/>
                  </a:lnTo>
                  <a:cubicBezTo>
                    <a:pt x="580" y="973"/>
                    <a:pt x="650" y="1000"/>
                    <a:pt x="721" y="1000"/>
                  </a:cubicBezTo>
                  <a:cubicBezTo>
                    <a:pt x="791" y="1000"/>
                    <a:pt x="863" y="973"/>
                    <a:pt x="921" y="920"/>
                  </a:cubicBezTo>
                  <a:cubicBezTo>
                    <a:pt x="1036" y="815"/>
                    <a:pt x="1036" y="633"/>
                    <a:pt x="921" y="52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83"/>
            <p:cNvSpPr/>
            <p:nvPr/>
          </p:nvSpPr>
          <p:spPr>
            <a:xfrm>
              <a:off x="5074088" y="3416778"/>
              <a:ext cx="29344" cy="26357"/>
            </a:xfrm>
            <a:custGeom>
              <a:avLst/>
              <a:gdLst/>
              <a:ahLst/>
              <a:cxnLst/>
              <a:rect l="l" t="t" r="r" b="b"/>
              <a:pathLst>
                <a:path w="1120" h="1006" extrusionOk="0">
                  <a:moveTo>
                    <a:pt x="403" y="0"/>
                  </a:moveTo>
                  <a:lnTo>
                    <a:pt x="1" y="393"/>
                  </a:lnTo>
                  <a:lnTo>
                    <a:pt x="528" y="920"/>
                  </a:lnTo>
                  <a:cubicBezTo>
                    <a:pt x="587" y="980"/>
                    <a:pt x="654" y="1005"/>
                    <a:pt x="719" y="1005"/>
                  </a:cubicBezTo>
                  <a:cubicBezTo>
                    <a:pt x="933" y="1005"/>
                    <a:pt x="1120" y="727"/>
                    <a:pt x="921" y="52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83"/>
            <p:cNvSpPr/>
            <p:nvPr/>
          </p:nvSpPr>
          <p:spPr>
            <a:xfrm>
              <a:off x="5053495" y="3437371"/>
              <a:ext cx="26907" cy="26200"/>
            </a:xfrm>
            <a:custGeom>
              <a:avLst/>
              <a:gdLst/>
              <a:ahLst/>
              <a:cxnLst/>
              <a:rect l="l" t="t" r="r" b="b"/>
              <a:pathLst>
                <a:path w="1027" h="1000" extrusionOk="0">
                  <a:moveTo>
                    <a:pt x="394" y="0"/>
                  </a:moveTo>
                  <a:lnTo>
                    <a:pt x="1" y="403"/>
                  </a:lnTo>
                  <a:lnTo>
                    <a:pt x="518" y="920"/>
                  </a:lnTo>
                  <a:cubicBezTo>
                    <a:pt x="576" y="973"/>
                    <a:pt x="648" y="999"/>
                    <a:pt x="719" y="999"/>
                  </a:cubicBezTo>
                  <a:cubicBezTo>
                    <a:pt x="791" y="999"/>
                    <a:pt x="863" y="973"/>
                    <a:pt x="921" y="920"/>
                  </a:cubicBezTo>
                  <a:cubicBezTo>
                    <a:pt x="1026" y="815"/>
                    <a:pt x="1026" y="633"/>
                    <a:pt x="921" y="527"/>
                  </a:cubicBezTo>
                  <a:lnTo>
                    <a:pt x="394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83"/>
            <p:cNvSpPr/>
            <p:nvPr/>
          </p:nvSpPr>
          <p:spPr>
            <a:xfrm>
              <a:off x="5032901" y="3457965"/>
              <a:ext cx="26907" cy="26200"/>
            </a:xfrm>
            <a:custGeom>
              <a:avLst/>
              <a:gdLst/>
              <a:ahLst/>
              <a:cxnLst/>
              <a:rect l="l" t="t" r="r" b="b"/>
              <a:pathLst>
                <a:path w="1027" h="1000" extrusionOk="0">
                  <a:moveTo>
                    <a:pt x="394" y="0"/>
                  </a:moveTo>
                  <a:lnTo>
                    <a:pt x="1" y="403"/>
                  </a:lnTo>
                  <a:lnTo>
                    <a:pt x="518" y="920"/>
                  </a:lnTo>
                  <a:cubicBezTo>
                    <a:pt x="571" y="973"/>
                    <a:pt x="643" y="999"/>
                    <a:pt x="715" y="999"/>
                  </a:cubicBezTo>
                  <a:cubicBezTo>
                    <a:pt x="787" y="999"/>
                    <a:pt x="858" y="973"/>
                    <a:pt x="911" y="920"/>
                  </a:cubicBezTo>
                  <a:cubicBezTo>
                    <a:pt x="1026" y="815"/>
                    <a:pt x="1026" y="633"/>
                    <a:pt x="911" y="527"/>
                  </a:cubicBezTo>
                  <a:lnTo>
                    <a:pt x="394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83"/>
            <p:cNvSpPr/>
            <p:nvPr/>
          </p:nvSpPr>
          <p:spPr>
            <a:xfrm>
              <a:off x="5013304" y="3478794"/>
              <a:ext cx="25912" cy="26148"/>
            </a:xfrm>
            <a:custGeom>
              <a:avLst/>
              <a:gdLst/>
              <a:ahLst/>
              <a:cxnLst/>
              <a:rect l="l" t="t" r="r" b="b"/>
              <a:pathLst>
                <a:path w="989" h="998" extrusionOk="0">
                  <a:moveTo>
                    <a:pt x="365" y="1"/>
                  </a:moveTo>
                  <a:cubicBezTo>
                    <a:pt x="241" y="145"/>
                    <a:pt x="116" y="288"/>
                    <a:pt x="1" y="432"/>
                  </a:cubicBezTo>
                  <a:lnTo>
                    <a:pt x="480" y="911"/>
                  </a:lnTo>
                  <a:cubicBezTo>
                    <a:pt x="538" y="969"/>
                    <a:pt x="610" y="998"/>
                    <a:pt x="681" y="998"/>
                  </a:cubicBezTo>
                  <a:cubicBezTo>
                    <a:pt x="753" y="998"/>
                    <a:pt x="825" y="969"/>
                    <a:pt x="883" y="911"/>
                  </a:cubicBezTo>
                  <a:cubicBezTo>
                    <a:pt x="988" y="806"/>
                    <a:pt x="988" y="624"/>
                    <a:pt x="883" y="51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7" name="Google Shape;7557;p83"/>
          <p:cNvGrpSpPr/>
          <p:nvPr/>
        </p:nvGrpSpPr>
        <p:grpSpPr>
          <a:xfrm>
            <a:off x="6637678" y="1500982"/>
            <a:ext cx="378721" cy="362005"/>
            <a:chOff x="6637678" y="1500982"/>
            <a:chExt cx="378721" cy="362005"/>
          </a:xfrm>
        </p:grpSpPr>
        <p:sp>
          <p:nvSpPr>
            <p:cNvPr id="7558" name="Google Shape;7558;p83"/>
            <p:cNvSpPr/>
            <p:nvPr/>
          </p:nvSpPr>
          <p:spPr>
            <a:xfrm>
              <a:off x="6637678" y="1500982"/>
              <a:ext cx="377725" cy="361717"/>
            </a:xfrm>
            <a:custGeom>
              <a:avLst/>
              <a:gdLst/>
              <a:ahLst/>
              <a:cxnLst/>
              <a:rect l="l" t="t" r="r" b="b"/>
              <a:pathLst>
                <a:path w="14417" h="13806" extrusionOk="0">
                  <a:moveTo>
                    <a:pt x="10950" y="0"/>
                  </a:moveTo>
                  <a:cubicBezTo>
                    <a:pt x="10150" y="0"/>
                    <a:pt x="9348" y="305"/>
                    <a:pt x="8732" y="916"/>
                  </a:cubicBezTo>
                  <a:lnTo>
                    <a:pt x="1237" y="8402"/>
                  </a:lnTo>
                  <a:cubicBezTo>
                    <a:pt x="0" y="9638"/>
                    <a:pt x="0" y="11642"/>
                    <a:pt x="1237" y="12878"/>
                  </a:cubicBezTo>
                  <a:cubicBezTo>
                    <a:pt x="1855" y="13497"/>
                    <a:pt x="2665" y="13806"/>
                    <a:pt x="3475" y="13806"/>
                  </a:cubicBezTo>
                  <a:cubicBezTo>
                    <a:pt x="4285" y="13806"/>
                    <a:pt x="5095" y="13497"/>
                    <a:pt x="5713" y="12878"/>
                  </a:cubicBezTo>
                  <a:lnTo>
                    <a:pt x="13199" y="5383"/>
                  </a:lnTo>
                  <a:cubicBezTo>
                    <a:pt x="14417" y="4146"/>
                    <a:pt x="14407" y="2162"/>
                    <a:pt x="13180" y="925"/>
                  </a:cubicBezTo>
                  <a:cubicBezTo>
                    <a:pt x="12564" y="310"/>
                    <a:pt x="11758" y="0"/>
                    <a:pt x="10950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83"/>
            <p:cNvSpPr/>
            <p:nvPr/>
          </p:nvSpPr>
          <p:spPr>
            <a:xfrm>
              <a:off x="6696680" y="1551338"/>
              <a:ext cx="260218" cy="260454"/>
            </a:xfrm>
            <a:custGeom>
              <a:avLst/>
              <a:gdLst/>
              <a:ahLst/>
              <a:cxnLst/>
              <a:rect l="l" t="t" r="r" b="b"/>
              <a:pathLst>
                <a:path w="9932" h="9941" extrusionOk="0">
                  <a:moveTo>
                    <a:pt x="5464" y="0"/>
                  </a:moveTo>
                  <a:lnTo>
                    <a:pt x="1" y="5464"/>
                  </a:lnTo>
                  <a:lnTo>
                    <a:pt x="4468" y="9940"/>
                  </a:lnTo>
                  <a:lnTo>
                    <a:pt x="9931" y="4477"/>
                  </a:lnTo>
                  <a:lnTo>
                    <a:pt x="5464" y="0"/>
                  </a:ln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83"/>
            <p:cNvSpPr/>
            <p:nvPr/>
          </p:nvSpPr>
          <p:spPr>
            <a:xfrm>
              <a:off x="6638175" y="1500982"/>
              <a:ext cx="377725" cy="361717"/>
            </a:xfrm>
            <a:custGeom>
              <a:avLst/>
              <a:gdLst/>
              <a:ahLst/>
              <a:cxnLst/>
              <a:rect l="l" t="t" r="r" b="b"/>
              <a:pathLst>
                <a:path w="14417" h="13806" extrusionOk="0">
                  <a:moveTo>
                    <a:pt x="3467" y="0"/>
                  </a:moveTo>
                  <a:cubicBezTo>
                    <a:pt x="2659" y="0"/>
                    <a:pt x="1853" y="310"/>
                    <a:pt x="1237" y="925"/>
                  </a:cubicBezTo>
                  <a:cubicBezTo>
                    <a:pt x="0" y="2162"/>
                    <a:pt x="0" y="4146"/>
                    <a:pt x="1218" y="5383"/>
                  </a:cubicBezTo>
                  <a:lnTo>
                    <a:pt x="8713" y="12878"/>
                  </a:lnTo>
                  <a:cubicBezTo>
                    <a:pt x="9327" y="13497"/>
                    <a:pt x="10135" y="13806"/>
                    <a:pt x="10943" y="13806"/>
                  </a:cubicBezTo>
                  <a:cubicBezTo>
                    <a:pt x="11752" y="13806"/>
                    <a:pt x="12562" y="13497"/>
                    <a:pt x="13180" y="12878"/>
                  </a:cubicBezTo>
                  <a:cubicBezTo>
                    <a:pt x="14417" y="11642"/>
                    <a:pt x="14417" y="9638"/>
                    <a:pt x="13180" y="8402"/>
                  </a:cubicBezTo>
                  <a:lnTo>
                    <a:pt x="5685" y="916"/>
                  </a:lnTo>
                  <a:cubicBezTo>
                    <a:pt x="5069" y="305"/>
                    <a:pt x="4267" y="0"/>
                    <a:pt x="3467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83"/>
            <p:cNvSpPr/>
            <p:nvPr/>
          </p:nvSpPr>
          <p:spPr>
            <a:xfrm>
              <a:off x="6842090" y="1696748"/>
              <a:ext cx="174309" cy="166239"/>
            </a:xfrm>
            <a:custGeom>
              <a:avLst/>
              <a:gdLst/>
              <a:ahLst/>
              <a:cxnLst/>
              <a:rect l="l" t="t" r="r" b="b"/>
              <a:pathLst>
                <a:path w="6653" h="6345" extrusionOk="0">
                  <a:moveTo>
                    <a:pt x="4467" y="0"/>
                  </a:moveTo>
                  <a:cubicBezTo>
                    <a:pt x="5694" y="1237"/>
                    <a:pt x="5685" y="3230"/>
                    <a:pt x="4458" y="4457"/>
                  </a:cubicBezTo>
                  <a:cubicBezTo>
                    <a:pt x="3836" y="5074"/>
                    <a:pt x="3025" y="5384"/>
                    <a:pt x="2215" y="5384"/>
                  </a:cubicBezTo>
                  <a:cubicBezTo>
                    <a:pt x="1415" y="5384"/>
                    <a:pt x="615" y="5082"/>
                    <a:pt x="1" y="4477"/>
                  </a:cubicBezTo>
                  <a:lnTo>
                    <a:pt x="1" y="4477"/>
                  </a:lnTo>
                  <a:lnTo>
                    <a:pt x="930" y="5397"/>
                  </a:lnTo>
                  <a:cubicBezTo>
                    <a:pt x="1547" y="6028"/>
                    <a:pt x="2363" y="6344"/>
                    <a:pt x="3180" y="6344"/>
                  </a:cubicBezTo>
                  <a:cubicBezTo>
                    <a:pt x="3988" y="6344"/>
                    <a:pt x="4797" y="6035"/>
                    <a:pt x="5416" y="5416"/>
                  </a:cubicBezTo>
                  <a:cubicBezTo>
                    <a:pt x="6653" y="4179"/>
                    <a:pt x="6653" y="2166"/>
                    <a:pt x="5397" y="930"/>
                  </a:cubicBezTo>
                  <a:lnTo>
                    <a:pt x="4467" y="0"/>
                  </a:ln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83"/>
            <p:cNvSpPr/>
            <p:nvPr/>
          </p:nvSpPr>
          <p:spPr>
            <a:xfrm>
              <a:off x="6752931" y="1608847"/>
              <a:ext cx="146458" cy="144179"/>
            </a:xfrm>
            <a:custGeom>
              <a:avLst/>
              <a:gdLst/>
              <a:ahLst/>
              <a:cxnLst/>
              <a:rect l="l" t="t" r="r" b="b"/>
              <a:pathLst>
                <a:path w="5590" h="5503" extrusionOk="0">
                  <a:moveTo>
                    <a:pt x="2349" y="0"/>
                  </a:moveTo>
                  <a:cubicBezTo>
                    <a:pt x="2249" y="0"/>
                    <a:pt x="2148" y="39"/>
                    <a:pt x="2071" y="115"/>
                  </a:cubicBezTo>
                  <a:lnTo>
                    <a:pt x="154" y="2032"/>
                  </a:lnTo>
                  <a:cubicBezTo>
                    <a:pt x="1" y="2186"/>
                    <a:pt x="1" y="2435"/>
                    <a:pt x="154" y="2588"/>
                  </a:cubicBezTo>
                  <a:lnTo>
                    <a:pt x="2963" y="5387"/>
                  </a:lnTo>
                  <a:cubicBezTo>
                    <a:pt x="3039" y="5464"/>
                    <a:pt x="3140" y="5502"/>
                    <a:pt x="3241" y="5502"/>
                  </a:cubicBezTo>
                  <a:cubicBezTo>
                    <a:pt x="3341" y="5502"/>
                    <a:pt x="3442" y="5464"/>
                    <a:pt x="3519" y="5387"/>
                  </a:cubicBezTo>
                  <a:lnTo>
                    <a:pt x="5436" y="3470"/>
                  </a:lnTo>
                  <a:cubicBezTo>
                    <a:pt x="5589" y="3317"/>
                    <a:pt x="5589" y="3068"/>
                    <a:pt x="5436" y="2914"/>
                  </a:cubicBezTo>
                  <a:lnTo>
                    <a:pt x="2627" y="115"/>
                  </a:lnTo>
                  <a:cubicBezTo>
                    <a:pt x="2551" y="39"/>
                    <a:pt x="2450" y="0"/>
                    <a:pt x="2349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83"/>
            <p:cNvSpPr/>
            <p:nvPr/>
          </p:nvSpPr>
          <p:spPr>
            <a:xfrm>
              <a:off x="6797393" y="1608847"/>
              <a:ext cx="101735" cy="144414"/>
            </a:xfrm>
            <a:custGeom>
              <a:avLst/>
              <a:gdLst/>
              <a:ahLst/>
              <a:cxnLst/>
              <a:rect l="l" t="t" r="r" b="b"/>
              <a:pathLst>
                <a:path w="3883" h="5512" extrusionOk="0">
                  <a:moveTo>
                    <a:pt x="652" y="0"/>
                  </a:moveTo>
                  <a:cubicBezTo>
                    <a:pt x="552" y="0"/>
                    <a:pt x="451" y="39"/>
                    <a:pt x="374" y="115"/>
                  </a:cubicBezTo>
                  <a:lnTo>
                    <a:pt x="1" y="480"/>
                  </a:lnTo>
                  <a:lnTo>
                    <a:pt x="1247" y="1726"/>
                  </a:lnTo>
                  <a:cubicBezTo>
                    <a:pt x="2052" y="2540"/>
                    <a:pt x="2052" y="3854"/>
                    <a:pt x="1247" y="4668"/>
                  </a:cubicBezTo>
                  <a:lnTo>
                    <a:pt x="882" y="5023"/>
                  </a:lnTo>
                  <a:lnTo>
                    <a:pt x="1256" y="5397"/>
                  </a:lnTo>
                  <a:cubicBezTo>
                    <a:pt x="1333" y="5474"/>
                    <a:pt x="1434" y="5512"/>
                    <a:pt x="1534" y="5512"/>
                  </a:cubicBezTo>
                  <a:cubicBezTo>
                    <a:pt x="1635" y="5512"/>
                    <a:pt x="1735" y="5474"/>
                    <a:pt x="1812" y="5397"/>
                  </a:cubicBezTo>
                  <a:lnTo>
                    <a:pt x="3729" y="3480"/>
                  </a:lnTo>
                  <a:cubicBezTo>
                    <a:pt x="3883" y="3326"/>
                    <a:pt x="3883" y="3077"/>
                    <a:pt x="3729" y="2924"/>
                  </a:cubicBezTo>
                  <a:lnTo>
                    <a:pt x="930" y="115"/>
                  </a:lnTo>
                  <a:cubicBezTo>
                    <a:pt x="854" y="39"/>
                    <a:pt x="753" y="0"/>
                    <a:pt x="652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83"/>
            <p:cNvSpPr/>
            <p:nvPr/>
          </p:nvSpPr>
          <p:spPr>
            <a:xfrm>
              <a:off x="6697309" y="1620087"/>
              <a:ext cx="22270" cy="18654"/>
            </a:xfrm>
            <a:custGeom>
              <a:avLst/>
              <a:gdLst/>
              <a:ahLst/>
              <a:cxnLst/>
              <a:rect l="l" t="t" r="r" b="b"/>
              <a:pathLst>
                <a:path w="850" h="712" extrusionOk="0">
                  <a:moveTo>
                    <a:pt x="402" y="0"/>
                  </a:moveTo>
                  <a:cubicBezTo>
                    <a:pt x="184" y="0"/>
                    <a:pt x="1" y="283"/>
                    <a:pt x="207" y="482"/>
                  </a:cubicBezTo>
                  <a:lnTo>
                    <a:pt x="351" y="626"/>
                  </a:lnTo>
                  <a:cubicBezTo>
                    <a:pt x="399" y="683"/>
                    <a:pt x="475" y="712"/>
                    <a:pt x="542" y="712"/>
                  </a:cubicBezTo>
                  <a:cubicBezTo>
                    <a:pt x="619" y="712"/>
                    <a:pt x="696" y="683"/>
                    <a:pt x="744" y="626"/>
                  </a:cubicBezTo>
                  <a:cubicBezTo>
                    <a:pt x="849" y="520"/>
                    <a:pt x="849" y="338"/>
                    <a:pt x="744" y="233"/>
                  </a:cubicBezTo>
                  <a:lnTo>
                    <a:pt x="600" y="89"/>
                  </a:lnTo>
                  <a:cubicBezTo>
                    <a:pt x="537" y="26"/>
                    <a:pt x="468" y="0"/>
                    <a:pt x="402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83"/>
            <p:cNvSpPr/>
            <p:nvPr/>
          </p:nvSpPr>
          <p:spPr>
            <a:xfrm>
              <a:off x="6690995" y="1582123"/>
              <a:ext cx="22296" cy="18707"/>
            </a:xfrm>
            <a:custGeom>
              <a:avLst/>
              <a:gdLst/>
              <a:ahLst/>
              <a:cxnLst/>
              <a:rect l="l" t="t" r="r" b="b"/>
              <a:pathLst>
                <a:path w="851" h="714" extrusionOk="0">
                  <a:moveTo>
                    <a:pt x="401" y="1"/>
                  </a:moveTo>
                  <a:cubicBezTo>
                    <a:pt x="184" y="1"/>
                    <a:pt x="1" y="278"/>
                    <a:pt x="199" y="484"/>
                  </a:cubicBezTo>
                  <a:lnTo>
                    <a:pt x="342" y="627"/>
                  </a:lnTo>
                  <a:cubicBezTo>
                    <a:pt x="400" y="685"/>
                    <a:pt x="472" y="714"/>
                    <a:pt x="544" y="714"/>
                  </a:cubicBezTo>
                  <a:cubicBezTo>
                    <a:pt x="616" y="714"/>
                    <a:pt x="687" y="685"/>
                    <a:pt x="745" y="627"/>
                  </a:cubicBezTo>
                  <a:cubicBezTo>
                    <a:pt x="850" y="522"/>
                    <a:pt x="850" y="340"/>
                    <a:pt x="745" y="234"/>
                  </a:cubicBezTo>
                  <a:lnTo>
                    <a:pt x="601" y="91"/>
                  </a:lnTo>
                  <a:cubicBezTo>
                    <a:pt x="538" y="2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83"/>
            <p:cNvSpPr/>
            <p:nvPr/>
          </p:nvSpPr>
          <p:spPr>
            <a:xfrm>
              <a:off x="6724190" y="1548771"/>
              <a:ext cx="22244" cy="18654"/>
            </a:xfrm>
            <a:custGeom>
              <a:avLst/>
              <a:gdLst/>
              <a:ahLst/>
              <a:cxnLst/>
              <a:rect l="l" t="t" r="r" b="b"/>
              <a:pathLst>
                <a:path w="849" h="712" extrusionOk="0">
                  <a:moveTo>
                    <a:pt x="405" y="0"/>
                  </a:moveTo>
                  <a:cubicBezTo>
                    <a:pt x="189" y="0"/>
                    <a:pt x="1" y="283"/>
                    <a:pt x="206" y="482"/>
                  </a:cubicBezTo>
                  <a:lnTo>
                    <a:pt x="350" y="625"/>
                  </a:lnTo>
                  <a:cubicBezTo>
                    <a:pt x="398" y="683"/>
                    <a:pt x="475" y="712"/>
                    <a:pt x="542" y="712"/>
                  </a:cubicBezTo>
                  <a:cubicBezTo>
                    <a:pt x="619" y="712"/>
                    <a:pt x="695" y="683"/>
                    <a:pt x="743" y="625"/>
                  </a:cubicBezTo>
                  <a:cubicBezTo>
                    <a:pt x="849" y="520"/>
                    <a:pt x="849" y="338"/>
                    <a:pt x="743" y="232"/>
                  </a:cubicBezTo>
                  <a:lnTo>
                    <a:pt x="599" y="89"/>
                  </a:lnTo>
                  <a:cubicBezTo>
                    <a:pt x="539" y="26"/>
                    <a:pt x="471" y="0"/>
                    <a:pt x="405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83"/>
            <p:cNvSpPr/>
            <p:nvPr/>
          </p:nvSpPr>
          <p:spPr>
            <a:xfrm>
              <a:off x="6729902" y="1587782"/>
              <a:ext cx="22322" cy="18576"/>
            </a:xfrm>
            <a:custGeom>
              <a:avLst/>
              <a:gdLst/>
              <a:ahLst/>
              <a:cxnLst/>
              <a:rect l="l" t="t" r="r" b="b"/>
              <a:pathLst>
                <a:path w="852" h="709" extrusionOk="0">
                  <a:moveTo>
                    <a:pt x="406" y="1"/>
                  </a:moveTo>
                  <a:cubicBezTo>
                    <a:pt x="187" y="1"/>
                    <a:pt x="0" y="281"/>
                    <a:pt x="199" y="488"/>
                  </a:cubicBezTo>
                  <a:lnTo>
                    <a:pt x="343" y="632"/>
                  </a:lnTo>
                  <a:cubicBezTo>
                    <a:pt x="401" y="680"/>
                    <a:pt x="468" y="708"/>
                    <a:pt x="544" y="708"/>
                  </a:cubicBezTo>
                  <a:cubicBezTo>
                    <a:pt x="621" y="708"/>
                    <a:pt x="688" y="680"/>
                    <a:pt x="746" y="632"/>
                  </a:cubicBezTo>
                  <a:cubicBezTo>
                    <a:pt x="851" y="517"/>
                    <a:pt x="851" y="344"/>
                    <a:pt x="746" y="229"/>
                  </a:cubicBezTo>
                  <a:lnTo>
                    <a:pt x="602" y="85"/>
                  </a:lnTo>
                  <a:cubicBezTo>
                    <a:pt x="540" y="26"/>
                    <a:pt x="472" y="1"/>
                    <a:pt x="406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83"/>
            <p:cNvSpPr/>
            <p:nvPr/>
          </p:nvSpPr>
          <p:spPr>
            <a:xfrm>
              <a:off x="6762285" y="1555137"/>
              <a:ext cx="22322" cy="18812"/>
            </a:xfrm>
            <a:custGeom>
              <a:avLst/>
              <a:gdLst/>
              <a:ahLst/>
              <a:cxnLst/>
              <a:rect l="l" t="t" r="r" b="b"/>
              <a:pathLst>
                <a:path w="852" h="718" extrusionOk="0">
                  <a:moveTo>
                    <a:pt x="407" y="1"/>
                  </a:moveTo>
                  <a:cubicBezTo>
                    <a:pt x="188" y="1"/>
                    <a:pt x="1" y="281"/>
                    <a:pt x="200" y="488"/>
                  </a:cubicBezTo>
                  <a:lnTo>
                    <a:pt x="344" y="632"/>
                  </a:lnTo>
                  <a:cubicBezTo>
                    <a:pt x="401" y="680"/>
                    <a:pt x="468" y="708"/>
                    <a:pt x="545" y="718"/>
                  </a:cubicBezTo>
                  <a:cubicBezTo>
                    <a:pt x="622" y="718"/>
                    <a:pt x="689" y="680"/>
                    <a:pt x="746" y="632"/>
                  </a:cubicBezTo>
                  <a:cubicBezTo>
                    <a:pt x="852" y="517"/>
                    <a:pt x="852" y="344"/>
                    <a:pt x="746" y="229"/>
                  </a:cubicBezTo>
                  <a:lnTo>
                    <a:pt x="602" y="85"/>
                  </a:lnTo>
                  <a:cubicBezTo>
                    <a:pt x="541" y="26"/>
                    <a:pt x="472" y="1"/>
                    <a:pt x="407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83"/>
            <p:cNvSpPr/>
            <p:nvPr/>
          </p:nvSpPr>
          <p:spPr>
            <a:xfrm>
              <a:off x="6866508" y="1789208"/>
              <a:ext cx="22322" cy="18812"/>
            </a:xfrm>
            <a:custGeom>
              <a:avLst/>
              <a:gdLst/>
              <a:ahLst/>
              <a:cxnLst/>
              <a:rect l="l" t="t" r="r" b="b"/>
              <a:pathLst>
                <a:path w="852" h="718" extrusionOk="0">
                  <a:moveTo>
                    <a:pt x="407" y="0"/>
                  </a:moveTo>
                  <a:cubicBezTo>
                    <a:pt x="188" y="0"/>
                    <a:pt x="1" y="281"/>
                    <a:pt x="200" y="487"/>
                  </a:cubicBezTo>
                  <a:lnTo>
                    <a:pt x="344" y="631"/>
                  </a:lnTo>
                  <a:cubicBezTo>
                    <a:pt x="401" y="679"/>
                    <a:pt x="468" y="708"/>
                    <a:pt x="545" y="717"/>
                  </a:cubicBezTo>
                  <a:cubicBezTo>
                    <a:pt x="622" y="717"/>
                    <a:pt x="689" y="679"/>
                    <a:pt x="746" y="631"/>
                  </a:cubicBezTo>
                  <a:cubicBezTo>
                    <a:pt x="852" y="516"/>
                    <a:pt x="852" y="344"/>
                    <a:pt x="746" y="229"/>
                  </a:cubicBezTo>
                  <a:lnTo>
                    <a:pt x="602" y="85"/>
                  </a:lnTo>
                  <a:cubicBezTo>
                    <a:pt x="541" y="25"/>
                    <a:pt x="472" y="0"/>
                    <a:pt x="407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83"/>
            <p:cNvSpPr/>
            <p:nvPr/>
          </p:nvSpPr>
          <p:spPr>
            <a:xfrm>
              <a:off x="6903450" y="1794998"/>
              <a:ext cx="23554" cy="19309"/>
            </a:xfrm>
            <a:custGeom>
              <a:avLst/>
              <a:gdLst/>
              <a:ahLst/>
              <a:cxnLst/>
              <a:rect l="l" t="t" r="r" b="b"/>
              <a:pathLst>
                <a:path w="899" h="737" extrusionOk="0">
                  <a:moveTo>
                    <a:pt x="428" y="1"/>
                  </a:moveTo>
                  <a:cubicBezTo>
                    <a:pt x="203" y="1"/>
                    <a:pt x="1" y="311"/>
                    <a:pt x="247" y="506"/>
                  </a:cubicBezTo>
                  <a:lnTo>
                    <a:pt x="391" y="650"/>
                  </a:lnTo>
                  <a:cubicBezTo>
                    <a:pt x="438" y="707"/>
                    <a:pt x="515" y="736"/>
                    <a:pt x="592" y="736"/>
                  </a:cubicBezTo>
                  <a:cubicBezTo>
                    <a:pt x="659" y="736"/>
                    <a:pt x="736" y="707"/>
                    <a:pt x="784" y="650"/>
                  </a:cubicBezTo>
                  <a:cubicBezTo>
                    <a:pt x="899" y="544"/>
                    <a:pt x="899" y="362"/>
                    <a:pt x="784" y="257"/>
                  </a:cubicBezTo>
                  <a:lnTo>
                    <a:pt x="640" y="113"/>
                  </a:lnTo>
                  <a:cubicBezTo>
                    <a:pt x="576" y="33"/>
                    <a:pt x="501" y="1"/>
                    <a:pt x="428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83"/>
            <p:cNvSpPr/>
            <p:nvPr/>
          </p:nvSpPr>
          <p:spPr>
            <a:xfrm>
              <a:off x="6937877" y="1762432"/>
              <a:ext cx="22270" cy="18707"/>
            </a:xfrm>
            <a:custGeom>
              <a:avLst/>
              <a:gdLst/>
              <a:ahLst/>
              <a:cxnLst/>
              <a:rect l="l" t="t" r="r" b="b"/>
              <a:pathLst>
                <a:path w="850" h="714" extrusionOk="0">
                  <a:moveTo>
                    <a:pt x="400" y="1"/>
                  </a:moveTo>
                  <a:cubicBezTo>
                    <a:pt x="183" y="1"/>
                    <a:pt x="0" y="279"/>
                    <a:pt x="198" y="484"/>
                  </a:cubicBezTo>
                  <a:lnTo>
                    <a:pt x="342" y="628"/>
                  </a:lnTo>
                  <a:cubicBezTo>
                    <a:pt x="399" y="675"/>
                    <a:pt x="466" y="714"/>
                    <a:pt x="543" y="714"/>
                  </a:cubicBezTo>
                  <a:cubicBezTo>
                    <a:pt x="620" y="714"/>
                    <a:pt x="687" y="685"/>
                    <a:pt x="744" y="628"/>
                  </a:cubicBezTo>
                  <a:cubicBezTo>
                    <a:pt x="850" y="513"/>
                    <a:pt x="850" y="340"/>
                    <a:pt x="744" y="235"/>
                  </a:cubicBezTo>
                  <a:lnTo>
                    <a:pt x="601" y="91"/>
                  </a:lnTo>
                  <a:cubicBezTo>
                    <a:pt x="537" y="27"/>
                    <a:pt x="467" y="1"/>
                    <a:pt x="400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83"/>
            <p:cNvSpPr/>
            <p:nvPr/>
          </p:nvSpPr>
          <p:spPr>
            <a:xfrm>
              <a:off x="6898970" y="1756799"/>
              <a:ext cx="22270" cy="18812"/>
            </a:xfrm>
            <a:custGeom>
              <a:avLst/>
              <a:gdLst/>
              <a:ahLst/>
              <a:cxnLst/>
              <a:rect l="l" t="t" r="r" b="b"/>
              <a:pathLst>
                <a:path w="850" h="718" extrusionOk="0">
                  <a:moveTo>
                    <a:pt x="404" y="1"/>
                  </a:moveTo>
                  <a:cubicBezTo>
                    <a:pt x="186" y="1"/>
                    <a:pt x="0" y="281"/>
                    <a:pt x="207" y="488"/>
                  </a:cubicBezTo>
                  <a:lnTo>
                    <a:pt x="351" y="632"/>
                  </a:lnTo>
                  <a:cubicBezTo>
                    <a:pt x="399" y="680"/>
                    <a:pt x="466" y="708"/>
                    <a:pt x="542" y="718"/>
                  </a:cubicBezTo>
                  <a:cubicBezTo>
                    <a:pt x="619" y="718"/>
                    <a:pt x="696" y="680"/>
                    <a:pt x="744" y="632"/>
                  </a:cubicBezTo>
                  <a:cubicBezTo>
                    <a:pt x="849" y="517"/>
                    <a:pt x="849" y="344"/>
                    <a:pt x="744" y="229"/>
                  </a:cubicBezTo>
                  <a:lnTo>
                    <a:pt x="600" y="85"/>
                  </a:lnTo>
                  <a:cubicBezTo>
                    <a:pt x="538" y="26"/>
                    <a:pt x="470" y="1"/>
                    <a:pt x="404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83"/>
            <p:cNvSpPr/>
            <p:nvPr/>
          </p:nvSpPr>
          <p:spPr>
            <a:xfrm>
              <a:off x="6931380" y="1724311"/>
              <a:ext cx="22506" cy="18654"/>
            </a:xfrm>
            <a:custGeom>
              <a:avLst/>
              <a:gdLst/>
              <a:ahLst/>
              <a:cxnLst/>
              <a:rect l="l" t="t" r="r" b="b"/>
              <a:pathLst>
                <a:path w="859" h="712" extrusionOk="0">
                  <a:moveTo>
                    <a:pt x="405" y="0"/>
                  </a:moveTo>
                  <a:cubicBezTo>
                    <a:pt x="189" y="0"/>
                    <a:pt x="1" y="283"/>
                    <a:pt x="206" y="482"/>
                  </a:cubicBezTo>
                  <a:lnTo>
                    <a:pt x="350" y="626"/>
                  </a:lnTo>
                  <a:cubicBezTo>
                    <a:pt x="403" y="683"/>
                    <a:pt x="475" y="712"/>
                    <a:pt x="547" y="712"/>
                  </a:cubicBezTo>
                  <a:cubicBezTo>
                    <a:pt x="619" y="712"/>
                    <a:pt x="690" y="683"/>
                    <a:pt x="743" y="626"/>
                  </a:cubicBezTo>
                  <a:cubicBezTo>
                    <a:pt x="858" y="520"/>
                    <a:pt x="858" y="338"/>
                    <a:pt x="743" y="233"/>
                  </a:cubicBezTo>
                  <a:lnTo>
                    <a:pt x="599" y="89"/>
                  </a:lnTo>
                  <a:cubicBezTo>
                    <a:pt x="539" y="26"/>
                    <a:pt x="471" y="0"/>
                    <a:pt x="405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4" name="Google Shape;7574;p83"/>
          <p:cNvGrpSpPr/>
          <p:nvPr/>
        </p:nvGrpSpPr>
        <p:grpSpPr>
          <a:xfrm>
            <a:off x="5827993" y="3355496"/>
            <a:ext cx="223041" cy="362163"/>
            <a:chOff x="5827993" y="3355496"/>
            <a:chExt cx="223041" cy="362163"/>
          </a:xfrm>
        </p:grpSpPr>
        <p:sp>
          <p:nvSpPr>
            <p:cNvPr id="7575" name="Google Shape;7575;p83"/>
            <p:cNvSpPr/>
            <p:nvPr/>
          </p:nvSpPr>
          <p:spPr>
            <a:xfrm>
              <a:off x="5827993" y="3448664"/>
              <a:ext cx="223041" cy="268995"/>
            </a:xfrm>
            <a:custGeom>
              <a:avLst/>
              <a:gdLst/>
              <a:ahLst/>
              <a:cxnLst/>
              <a:rect l="l" t="t" r="r" b="b"/>
              <a:pathLst>
                <a:path w="8513" h="10267" extrusionOk="0">
                  <a:moveTo>
                    <a:pt x="854" y="1"/>
                  </a:moveTo>
                  <a:cubicBezTo>
                    <a:pt x="384" y="1"/>
                    <a:pt x="1" y="384"/>
                    <a:pt x="1" y="854"/>
                  </a:cubicBezTo>
                  <a:lnTo>
                    <a:pt x="1" y="9413"/>
                  </a:lnTo>
                  <a:cubicBezTo>
                    <a:pt x="1" y="9883"/>
                    <a:pt x="384" y="10266"/>
                    <a:pt x="854" y="10266"/>
                  </a:cubicBezTo>
                  <a:lnTo>
                    <a:pt x="7660" y="10266"/>
                  </a:lnTo>
                  <a:cubicBezTo>
                    <a:pt x="8129" y="10266"/>
                    <a:pt x="8513" y="9883"/>
                    <a:pt x="8513" y="9413"/>
                  </a:cubicBezTo>
                  <a:lnTo>
                    <a:pt x="8513" y="854"/>
                  </a:lnTo>
                  <a:cubicBezTo>
                    <a:pt x="8513" y="384"/>
                    <a:pt x="8129" y="1"/>
                    <a:pt x="766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83"/>
            <p:cNvSpPr/>
            <p:nvPr/>
          </p:nvSpPr>
          <p:spPr>
            <a:xfrm>
              <a:off x="5989987" y="3448664"/>
              <a:ext cx="60810" cy="268733"/>
            </a:xfrm>
            <a:custGeom>
              <a:avLst/>
              <a:gdLst/>
              <a:ahLst/>
              <a:cxnLst/>
              <a:rect l="l" t="t" r="r" b="b"/>
              <a:pathLst>
                <a:path w="2321" h="10257" extrusionOk="0">
                  <a:moveTo>
                    <a:pt x="0" y="1"/>
                  </a:moveTo>
                  <a:cubicBezTo>
                    <a:pt x="489" y="1"/>
                    <a:pt x="882" y="403"/>
                    <a:pt x="882" y="892"/>
                  </a:cubicBezTo>
                  <a:lnTo>
                    <a:pt x="882" y="9375"/>
                  </a:lnTo>
                  <a:cubicBezTo>
                    <a:pt x="882" y="9864"/>
                    <a:pt x="489" y="10257"/>
                    <a:pt x="0" y="10257"/>
                  </a:cubicBezTo>
                  <a:lnTo>
                    <a:pt x="1438" y="10257"/>
                  </a:lnTo>
                  <a:cubicBezTo>
                    <a:pt x="1927" y="10257"/>
                    <a:pt x="2320" y="9864"/>
                    <a:pt x="2320" y="9375"/>
                  </a:cubicBezTo>
                  <a:lnTo>
                    <a:pt x="2320" y="892"/>
                  </a:lnTo>
                  <a:cubicBezTo>
                    <a:pt x="2320" y="403"/>
                    <a:pt x="1927" y="1"/>
                    <a:pt x="1438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83"/>
            <p:cNvSpPr/>
            <p:nvPr/>
          </p:nvSpPr>
          <p:spPr>
            <a:xfrm>
              <a:off x="5878218" y="3424560"/>
              <a:ext cx="122354" cy="24130"/>
            </a:xfrm>
            <a:custGeom>
              <a:avLst/>
              <a:gdLst/>
              <a:ahLst/>
              <a:cxnLst/>
              <a:rect l="l" t="t" r="r" b="b"/>
              <a:pathLst>
                <a:path w="4670" h="921" extrusionOk="0">
                  <a:moveTo>
                    <a:pt x="1" y="0"/>
                  </a:moveTo>
                  <a:lnTo>
                    <a:pt x="1" y="921"/>
                  </a:lnTo>
                  <a:lnTo>
                    <a:pt x="4669" y="921"/>
                  </a:lnTo>
                  <a:lnTo>
                    <a:pt x="4669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83"/>
            <p:cNvSpPr/>
            <p:nvPr/>
          </p:nvSpPr>
          <p:spPr>
            <a:xfrm>
              <a:off x="5878218" y="3424560"/>
              <a:ext cx="122354" cy="24130"/>
            </a:xfrm>
            <a:custGeom>
              <a:avLst/>
              <a:gdLst/>
              <a:ahLst/>
              <a:cxnLst/>
              <a:rect l="l" t="t" r="r" b="b"/>
              <a:pathLst>
                <a:path w="4670" h="921" extrusionOk="0">
                  <a:moveTo>
                    <a:pt x="1" y="0"/>
                  </a:moveTo>
                  <a:lnTo>
                    <a:pt x="1" y="921"/>
                  </a:lnTo>
                  <a:lnTo>
                    <a:pt x="4669" y="921"/>
                  </a:lnTo>
                  <a:lnTo>
                    <a:pt x="4669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83"/>
            <p:cNvSpPr/>
            <p:nvPr/>
          </p:nvSpPr>
          <p:spPr>
            <a:xfrm>
              <a:off x="5963630" y="3424560"/>
              <a:ext cx="36942" cy="24130"/>
            </a:xfrm>
            <a:custGeom>
              <a:avLst/>
              <a:gdLst/>
              <a:ahLst/>
              <a:cxnLst/>
              <a:rect l="l" t="t" r="r" b="b"/>
              <a:pathLst>
                <a:path w="1410" h="921" extrusionOk="0">
                  <a:moveTo>
                    <a:pt x="0" y="0"/>
                  </a:moveTo>
                  <a:lnTo>
                    <a:pt x="0" y="921"/>
                  </a:lnTo>
                  <a:lnTo>
                    <a:pt x="1409" y="921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83"/>
            <p:cNvSpPr/>
            <p:nvPr/>
          </p:nvSpPr>
          <p:spPr>
            <a:xfrm>
              <a:off x="5852857" y="3355496"/>
              <a:ext cx="172815" cy="69089"/>
            </a:xfrm>
            <a:custGeom>
              <a:avLst/>
              <a:gdLst/>
              <a:ahLst/>
              <a:cxnLst/>
              <a:rect l="l" t="t" r="r" b="b"/>
              <a:pathLst>
                <a:path w="6596" h="2637" extrusionOk="0">
                  <a:moveTo>
                    <a:pt x="451" y="0"/>
                  </a:moveTo>
                  <a:cubicBezTo>
                    <a:pt x="202" y="0"/>
                    <a:pt x="1" y="202"/>
                    <a:pt x="1" y="451"/>
                  </a:cubicBezTo>
                  <a:lnTo>
                    <a:pt x="1" y="2186"/>
                  </a:lnTo>
                  <a:cubicBezTo>
                    <a:pt x="1" y="2435"/>
                    <a:pt x="202" y="2636"/>
                    <a:pt x="451" y="2636"/>
                  </a:cubicBezTo>
                  <a:lnTo>
                    <a:pt x="6145" y="2636"/>
                  </a:lnTo>
                  <a:cubicBezTo>
                    <a:pt x="6394" y="2636"/>
                    <a:pt x="6596" y="2435"/>
                    <a:pt x="6596" y="2186"/>
                  </a:cubicBezTo>
                  <a:lnTo>
                    <a:pt x="6596" y="451"/>
                  </a:lnTo>
                  <a:cubicBezTo>
                    <a:pt x="6596" y="202"/>
                    <a:pt x="6394" y="0"/>
                    <a:pt x="61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83"/>
            <p:cNvSpPr/>
            <p:nvPr/>
          </p:nvSpPr>
          <p:spPr>
            <a:xfrm>
              <a:off x="5981708" y="3355496"/>
              <a:ext cx="43964" cy="69089"/>
            </a:xfrm>
            <a:custGeom>
              <a:avLst/>
              <a:gdLst/>
              <a:ahLst/>
              <a:cxnLst/>
              <a:rect l="l" t="t" r="r" b="b"/>
              <a:pathLst>
                <a:path w="1678" h="2637" extrusionOk="0">
                  <a:moveTo>
                    <a:pt x="0" y="0"/>
                  </a:moveTo>
                  <a:lnTo>
                    <a:pt x="0" y="2636"/>
                  </a:lnTo>
                  <a:lnTo>
                    <a:pt x="1208" y="2636"/>
                  </a:lnTo>
                  <a:cubicBezTo>
                    <a:pt x="1467" y="2636"/>
                    <a:pt x="1678" y="2425"/>
                    <a:pt x="1678" y="2167"/>
                  </a:cubicBezTo>
                  <a:lnTo>
                    <a:pt x="1678" y="470"/>
                  </a:lnTo>
                  <a:cubicBezTo>
                    <a:pt x="1678" y="211"/>
                    <a:pt x="1467" y="0"/>
                    <a:pt x="1208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83"/>
            <p:cNvSpPr/>
            <p:nvPr/>
          </p:nvSpPr>
          <p:spPr>
            <a:xfrm>
              <a:off x="5862917" y="3488854"/>
              <a:ext cx="152720" cy="188378"/>
            </a:xfrm>
            <a:custGeom>
              <a:avLst/>
              <a:gdLst/>
              <a:ahLst/>
              <a:cxnLst/>
              <a:rect l="l" t="t" r="r" b="b"/>
              <a:pathLst>
                <a:path w="5829" h="7190" extrusionOk="0">
                  <a:moveTo>
                    <a:pt x="355" y="0"/>
                  </a:moveTo>
                  <a:cubicBezTo>
                    <a:pt x="163" y="0"/>
                    <a:pt x="0" y="154"/>
                    <a:pt x="0" y="355"/>
                  </a:cubicBezTo>
                  <a:lnTo>
                    <a:pt x="0" y="6844"/>
                  </a:lnTo>
                  <a:cubicBezTo>
                    <a:pt x="0" y="7036"/>
                    <a:pt x="163" y="7189"/>
                    <a:pt x="355" y="7189"/>
                  </a:cubicBezTo>
                  <a:lnTo>
                    <a:pt x="5483" y="7189"/>
                  </a:lnTo>
                  <a:cubicBezTo>
                    <a:pt x="5489" y="7190"/>
                    <a:pt x="5494" y="7190"/>
                    <a:pt x="5499" y="7190"/>
                  </a:cubicBezTo>
                  <a:cubicBezTo>
                    <a:pt x="5683" y="7190"/>
                    <a:pt x="5828" y="7030"/>
                    <a:pt x="5828" y="6844"/>
                  </a:cubicBezTo>
                  <a:lnTo>
                    <a:pt x="5828" y="355"/>
                  </a:lnTo>
                  <a:cubicBezTo>
                    <a:pt x="5828" y="154"/>
                    <a:pt x="5675" y="0"/>
                    <a:pt x="5483" y="0"/>
                  </a:cubicBez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83"/>
            <p:cNvSpPr/>
            <p:nvPr/>
          </p:nvSpPr>
          <p:spPr>
            <a:xfrm>
              <a:off x="5971412" y="3488854"/>
              <a:ext cx="44226" cy="188614"/>
            </a:xfrm>
            <a:custGeom>
              <a:avLst/>
              <a:gdLst/>
              <a:ahLst/>
              <a:cxnLst/>
              <a:rect l="l" t="t" r="r" b="b"/>
              <a:pathLst>
                <a:path w="1688" h="7199" extrusionOk="0">
                  <a:moveTo>
                    <a:pt x="0" y="0"/>
                  </a:moveTo>
                  <a:lnTo>
                    <a:pt x="0" y="7199"/>
                  </a:lnTo>
                  <a:lnTo>
                    <a:pt x="1342" y="7199"/>
                  </a:lnTo>
                  <a:cubicBezTo>
                    <a:pt x="1534" y="7199"/>
                    <a:pt x="1687" y="7036"/>
                    <a:pt x="1687" y="6844"/>
                  </a:cubicBezTo>
                  <a:lnTo>
                    <a:pt x="1687" y="355"/>
                  </a:lnTo>
                  <a:cubicBezTo>
                    <a:pt x="1687" y="163"/>
                    <a:pt x="1534" y="0"/>
                    <a:pt x="1342" y="0"/>
                  </a:cubicBezTo>
                  <a:close/>
                </a:path>
              </a:pathLst>
            </a:custGeom>
            <a:solidFill>
              <a:srgbClr val="CBD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83"/>
            <p:cNvSpPr/>
            <p:nvPr/>
          </p:nvSpPr>
          <p:spPr>
            <a:xfrm>
              <a:off x="5869939" y="3531036"/>
              <a:ext cx="121568" cy="104197"/>
            </a:xfrm>
            <a:custGeom>
              <a:avLst/>
              <a:gdLst/>
              <a:ahLst/>
              <a:cxnLst/>
              <a:rect l="l" t="t" r="r" b="b"/>
              <a:pathLst>
                <a:path w="4640" h="3977" extrusionOk="0">
                  <a:moveTo>
                    <a:pt x="2656" y="1"/>
                  </a:moveTo>
                  <a:cubicBezTo>
                    <a:pt x="883" y="1"/>
                    <a:pt x="1" y="2138"/>
                    <a:pt x="1247" y="3394"/>
                  </a:cubicBezTo>
                  <a:cubicBezTo>
                    <a:pt x="1653" y="3796"/>
                    <a:pt x="2150" y="3977"/>
                    <a:pt x="2638" y="3977"/>
                  </a:cubicBezTo>
                  <a:cubicBezTo>
                    <a:pt x="3661" y="3977"/>
                    <a:pt x="4640" y="3185"/>
                    <a:pt x="4640" y="1985"/>
                  </a:cubicBezTo>
                  <a:cubicBezTo>
                    <a:pt x="4640" y="892"/>
                    <a:pt x="3749" y="1"/>
                    <a:pt x="265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83"/>
            <p:cNvSpPr/>
            <p:nvPr/>
          </p:nvSpPr>
          <p:spPr>
            <a:xfrm>
              <a:off x="5894043" y="3538058"/>
              <a:ext cx="106529" cy="97202"/>
            </a:xfrm>
            <a:custGeom>
              <a:avLst/>
              <a:gdLst/>
              <a:ahLst/>
              <a:cxnLst/>
              <a:rect l="l" t="t" r="r" b="b"/>
              <a:pathLst>
                <a:path w="4066" h="3710" extrusionOk="0">
                  <a:moveTo>
                    <a:pt x="2714" y="1"/>
                  </a:moveTo>
                  <a:cubicBezTo>
                    <a:pt x="3452" y="1324"/>
                    <a:pt x="2503" y="2963"/>
                    <a:pt x="979" y="2963"/>
                  </a:cubicBezTo>
                  <a:cubicBezTo>
                    <a:pt x="634" y="2963"/>
                    <a:pt x="298" y="2877"/>
                    <a:pt x="1" y="2704"/>
                  </a:cubicBezTo>
                  <a:lnTo>
                    <a:pt x="1" y="2704"/>
                  </a:lnTo>
                  <a:cubicBezTo>
                    <a:pt x="376" y="3361"/>
                    <a:pt x="1050" y="3709"/>
                    <a:pt x="1732" y="3709"/>
                  </a:cubicBezTo>
                  <a:cubicBezTo>
                    <a:pt x="2234" y="3709"/>
                    <a:pt x="2741" y="3520"/>
                    <a:pt x="3135" y="3126"/>
                  </a:cubicBezTo>
                  <a:cubicBezTo>
                    <a:pt x="4065" y="2206"/>
                    <a:pt x="3854" y="643"/>
                    <a:pt x="2714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83"/>
            <p:cNvSpPr/>
            <p:nvPr/>
          </p:nvSpPr>
          <p:spPr>
            <a:xfrm>
              <a:off x="5905597" y="3551813"/>
              <a:ext cx="67334" cy="62513"/>
            </a:xfrm>
            <a:custGeom>
              <a:avLst/>
              <a:gdLst/>
              <a:ahLst/>
              <a:cxnLst/>
              <a:rect l="l" t="t" r="r" b="b"/>
              <a:pathLst>
                <a:path w="2570" h="2386" extrusionOk="0">
                  <a:moveTo>
                    <a:pt x="1286" y="1"/>
                  </a:moveTo>
                  <a:cubicBezTo>
                    <a:pt x="1146" y="1"/>
                    <a:pt x="1007" y="94"/>
                    <a:pt x="1007" y="281"/>
                  </a:cubicBezTo>
                  <a:lnTo>
                    <a:pt x="1007" y="914"/>
                  </a:lnTo>
                  <a:lnTo>
                    <a:pt x="375" y="914"/>
                  </a:lnTo>
                  <a:cubicBezTo>
                    <a:pt x="1" y="914"/>
                    <a:pt x="1" y="1479"/>
                    <a:pt x="375" y="1479"/>
                  </a:cubicBezTo>
                  <a:lnTo>
                    <a:pt x="1007" y="1479"/>
                  </a:lnTo>
                  <a:lnTo>
                    <a:pt x="1007" y="2112"/>
                  </a:lnTo>
                  <a:cubicBezTo>
                    <a:pt x="1007" y="2294"/>
                    <a:pt x="1149" y="2385"/>
                    <a:pt x="1290" y="2385"/>
                  </a:cubicBezTo>
                  <a:cubicBezTo>
                    <a:pt x="1431" y="2385"/>
                    <a:pt x="1573" y="2294"/>
                    <a:pt x="1573" y="2112"/>
                  </a:cubicBezTo>
                  <a:lnTo>
                    <a:pt x="1573" y="1479"/>
                  </a:lnTo>
                  <a:lnTo>
                    <a:pt x="2205" y="1479"/>
                  </a:lnTo>
                  <a:cubicBezTo>
                    <a:pt x="2570" y="1479"/>
                    <a:pt x="2570" y="914"/>
                    <a:pt x="2205" y="914"/>
                  </a:cubicBezTo>
                  <a:lnTo>
                    <a:pt x="1573" y="914"/>
                  </a:lnTo>
                  <a:lnTo>
                    <a:pt x="1573" y="281"/>
                  </a:lnTo>
                  <a:cubicBezTo>
                    <a:pt x="1568" y="94"/>
                    <a:pt x="1427" y="1"/>
                    <a:pt x="1286" y="1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83"/>
            <p:cNvSpPr/>
            <p:nvPr/>
          </p:nvSpPr>
          <p:spPr>
            <a:xfrm>
              <a:off x="5887781" y="3355496"/>
              <a:ext cx="14593" cy="69089"/>
            </a:xfrm>
            <a:custGeom>
              <a:avLst/>
              <a:gdLst/>
              <a:ahLst/>
              <a:cxnLst/>
              <a:rect l="l" t="t" r="r" b="b"/>
              <a:pathLst>
                <a:path w="557" h="2637" extrusionOk="0">
                  <a:moveTo>
                    <a:pt x="0" y="0"/>
                  </a:moveTo>
                  <a:lnTo>
                    <a:pt x="0" y="2588"/>
                  </a:lnTo>
                  <a:cubicBezTo>
                    <a:pt x="0" y="2608"/>
                    <a:pt x="0" y="2617"/>
                    <a:pt x="0" y="2636"/>
                  </a:cubicBezTo>
                  <a:lnTo>
                    <a:pt x="556" y="2636"/>
                  </a:lnTo>
                  <a:cubicBezTo>
                    <a:pt x="556" y="2617"/>
                    <a:pt x="556" y="2608"/>
                    <a:pt x="556" y="2588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83"/>
            <p:cNvSpPr/>
            <p:nvPr/>
          </p:nvSpPr>
          <p:spPr>
            <a:xfrm>
              <a:off x="5931719" y="3355496"/>
              <a:ext cx="14855" cy="69089"/>
            </a:xfrm>
            <a:custGeom>
              <a:avLst/>
              <a:gdLst/>
              <a:ahLst/>
              <a:cxnLst/>
              <a:rect l="l" t="t" r="r" b="b"/>
              <a:pathLst>
                <a:path w="567" h="2637" extrusionOk="0">
                  <a:moveTo>
                    <a:pt x="1" y="0"/>
                  </a:moveTo>
                  <a:cubicBezTo>
                    <a:pt x="1" y="10"/>
                    <a:pt x="1" y="20"/>
                    <a:pt x="1" y="29"/>
                  </a:cubicBezTo>
                  <a:lnTo>
                    <a:pt x="1" y="2608"/>
                  </a:lnTo>
                  <a:cubicBezTo>
                    <a:pt x="1" y="2617"/>
                    <a:pt x="1" y="2627"/>
                    <a:pt x="1" y="2636"/>
                  </a:cubicBezTo>
                  <a:lnTo>
                    <a:pt x="566" y="2636"/>
                  </a:lnTo>
                  <a:cubicBezTo>
                    <a:pt x="566" y="2627"/>
                    <a:pt x="566" y="2617"/>
                    <a:pt x="566" y="2608"/>
                  </a:cubicBezTo>
                  <a:lnTo>
                    <a:pt x="566" y="29"/>
                  </a:lnTo>
                  <a:cubicBezTo>
                    <a:pt x="566" y="20"/>
                    <a:pt x="566" y="10"/>
                    <a:pt x="566" y="0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83"/>
            <p:cNvSpPr/>
            <p:nvPr/>
          </p:nvSpPr>
          <p:spPr>
            <a:xfrm>
              <a:off x="5976416" y="3355496"/>
              <a:ext cx="14593" cy="69089"/>
            </a:xfrm>
            <a:custGeom>
              <a:avLst/>
              <a:gdLst/>
              <a:ahLst/>
              <a:cxnLst/>
              <a:rect l="l" t="t" r="r" b="b"/>
              <a:pathLst>
                <a:path w="557" h="2637" extrusionOk="0">
                  <a:moveTo>
                    <a:pt x="1" y="0"/>
                  </a:moveTo>
                  <a:lnTo>
                    <a:pt x="1" y="2588"/>
                  </a:lnTo>
                  <a:cubicBezTo>
                    <a:pt x="1" y="2608"/>
                    <a:pt x="1" y="2617"/>
                    <a:pt x="1" y="2636"/>
                  </a:cubicBezTo>
                  <a:lnTo>
                    <a:pt x="557" y="2636"/>
                  </a:lnTo>
                  <a:cubicBezTo>
                    <a:pt x="557" y="2617"/>
                    <a:pt x="557" y="2608"/>
                    <a:pt x="557" y="2588"/>
                  </a:cubicBezTo>
                  <a:lnTo>
                    <a:pt x="557" y="0"/>
                  </a:ln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0" name="Google Shape;7590;p83"/>
          <p:cNvGrpSpPr/>
          <p:nvPr/>
        </p:nvGrpSpPr>
        <p:grpSpPr>
          <a:xfrm>
            <a:off x="7528713" y="1500641"/>
            <a:ext cx="370520" cy="361586"/>
            <a:chOff x="7528713" y="1500641"/>
            <a:chExt cx="370520" cy="361586"/>
          </a:xfrm>
        </p:grpSpPr>
        <p:sp>
          <p:nvSpPr>
            <p:cNvPr id="7591" name="Google Shape;7591;p83"/>
            <p:cNvSpPr/>
            <p:nvPr/>
          </p:nvSpPr>
          <p:spPr>
            <a:xfrm>
              <a:off x="7684158" y="1587809"/>
              <a:ext cx="121070" cy="119603"/>
            </a:xfrm>
            <a:custGeom>
              <a:avLst/>
              <a:gdLst/>
              <a:ahLst/>
              <a:cxnLst/>
              <a:rect l="l" t="t" r="r" b="b"/>
              <a:pathLst>
                <a:path w="4621" h="4565" extrusionOk="0">
                  <a:moveTo>
                    <a:pt x="796" y="1"/>
                  </a:moveTo>
                  <a:cubicBezTo>
                    <a:pt x="717" y="1"/>
                    <a:pt x="638" y="32"/>
                    <a:pt x="576" y="94"/>
                  </a:cubicBezTo>
                  <a:lnTo>
                    <a:pt x="125" y="544"/>
                  </a:lnTo>
                  <a:cubicBezTo>
                    <a:pt x="1" y="669"/>
                    <a:pt x="1" y="861"/>
                    <a:pt x="125" y="985"/>
                  </a:cubicBezTo>
                  <a:lnTo>
                    <a:pt x="3605" y="4474"/>
                  </a:lnTo>
                  <a:cubicBezTo>
                    <a:pt x="3666" y="4536"/>
                    <a:pt x="3745" y="4564"/>
                    <a:pt x="3824" y="4564"/>
                  </a:cubicBezTo>
                  <a:cubicBezTo>
                    <a:pt x="3906" y="4564"/>
                    <a:pt x="3987" y="4533"/>
                    <a:pt x="4046" y="4474"/>
                  </a:cubicBezTo>
                  <a:lnTo>
                    <a:pt x="4496" y="4014"/>
                  </a:lnTo>
                  <a:cubicBezTo>
                    <a:pt x="4621" y="3899"/>
                    <a:pt x="4621" y="3698"/>
                    <a:pt x="4496" y="3583"/>
                  </a:cubicBezTo>
                  <a:lnTo>
                    <a:pt x="1017" y="94"/>
                  </a:lnTo>
                  <a:cubicBezTo>
                    <a:pt x="954" y="32"/>
                    <a:pt x="875" y="1"/>
                    <a:pt x="796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83"/>
            <p:cNvSpPr/>
            <p:nvPr/>
          </p:nvSpPr>
          <p:spPr>
            <a:xfrm>
              <a:off x="7750208" y="1653282"/>
              <a:ext cx="54784" cy="53972"/>
            </a:xfrm>
            <a:custGeom>
              <a:avLst/>
              <a:gdLst/>
              <a:ahLst/>
              <a:cxnLst/>
              <a:rect l="l" t="t" r="r" b="b"/>
              <a:pathLst>
                <a:path w="2091" h="2060" extrusionOk="0">
                  <a:moveTo>
                    <a:pt x="902" y="1"/>
                  </a:moveTo>
                  <a:lnTo>
                    <a:pt x="904" y="3"/>
                  </a:lnTo>
                  <a:lnTo>
                    <a:pt x="904" y="3"/>
                  </a:lnTo>
                  <a:cubicBezTo>
                    <a:pt x="903" y="2"/>
                    <a:pt x="902" y="2"/>
                    <a:pt x="902" y="1"/>
                  </a:cubicBezTo>
                  <a:close/>
                  <a:moveTo>
                    <a:pt x="904" y="3"/>
                  </a:moveTo>
                  <a:cubicBezTo>
                    <a:pt x="1026" y="128"/>
                    <a:pt x="1025" y="327"/>
                    <a:pt x="902" y="451"/>
                  </a:cubicBezTo>
                  <a:lnTo>
                    <a:pt x="451" y="892"/>
                  </a:lnTo>
                  <a:cubicBezTo>
                    <a:pt x="389" y="955"/>
                    <a:pt x="307" y="986"/>
                    <a:pt x="226" y="986"/>
                  </a:cubicBezTo>
                  <a:cubicBezTo>
                    <a:pt x="144" y="986"/>
                    <a:pt x="63" y="955"/>
                    <a:pt x="1" y="892"/>
                  </a:cubicBezTo>
                  <a:lnTo>
                    <a:pt x="1" y="892"/>
                  </a:lnTo>
                  <a:lnTo>
                    <a:pt x="1074" y="1966"/>
                  </a:lnTo>
                  <a:cubicBezTo>
                    <a:pt x="1136" y="2028"/>
                    <a:pt x="1218" y="2059"/>
                    <a:pt x="1299" y="2059"/>
                  </a:cubicBezTo>
                  <a:cubicBezTo>
                    <a:pt x="1381" y="2059"/>
                    <a:pt x="1462" y="2028"/>
                    <a:pt x="1525" y="1966"/>
                  </a:cubicBezTo>
                  <a:lnTo>
                    <a:pt x="1965" y="1525"/>
                  </a:lnTo>
                  <a:cubicBezTo>
                    <a:pt x="2090" y="1400"/>
                    <a:pt x="2090" y="1209"/>
                    <a:pt x="1975" y="1084"/>
                  </a:cubicBezTo>
                  <a:lnTo>
                    <a:pt x="904" y="3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83"/>
            <p:cNvSpPr/>
            <p:nvPr/>
          </p:nvSpPr>
          <p:spPr>
            <a:xfrm>
              <a:off x="7735143" y="1500641"/>
              <a:ext cx="164091" cy="156702"/>
            </a:xfrm>
            <a:custGeom>
              <a:avLst/>
              <a:gdLst/>
              <a:ahLst/>
              <a:cxnLst/>
              <a:rect l="l" t="t" r="r" b="b"/>
              <a:pathLst>
                <a:path w="6263" h="5981" extrusionOk="0">
                  <a:moveTo>
                    <a:pt x="5229" y="0"/>
                  </a:moveTo>
                  <a:cubicBezTo>
                    <a:pt x="5065" y="0"/>
                    <a:pt x="4893" y="60"/>
                    <a:pt x="4736" y="200"/>
                  </a:cubicBezTo>
                  <a:lnTo>
                    <a:pt x="0" y="4360"/>
                  </a:lnTo>
                  <a:lnTo>
                    <a:pt x="1620" y="5980"/>
                  </a:lnTo>
                  <a:lnTo>
                    <a:pt x="5780" y="1245"/>
                  </a:lnTo>
                  <a:cubicBezTo>
                    <a:pt x="6263" y="703"/>
                    <a:pt x="5791" y="0"/>
                    <a:pt x="5229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83"/>
            <p:cNvSpPr/>
            <p:nvPr/>
          </p:nvSpPr>
          <p:spPr>
            <a:xfrm>
              <a:off x="7735143" y="1500641"/>
              <a:ext cx="164091" cy="156702"/>
            </a:xfrm>
            <a:custGeom>
              <a:avLst/>
              <a:gdLst/>
              <a:ahLst/>
              <a:cxnLst/>
              <a:rect l="l" t="t" r="r" b="b"/>
              <a:pathLst>
                <a:path w="6263" h="5981" extrusionOk="0">
                  <a:moveTo>
                    <a:pt x="5229" y="0"/>
                  </a:moveTo>
                  <a:cubicBezTo>
                    <a:pt x="5065" y="0"/>
                    <a:pt x="4893" y="60"/>
                    <a:pt x="4736" y="200"/>
                  </a:cubicBezTo>
                  <a:lnTo>
                    <a:pt x="0" y="4360"/>
                  </a:lnTo>
                  <a:lnTo>
                    <a:pt x="1620" y="5980"/>
                  </a:lnTo>
                  <a:lnTo>
                    <a:pt x="5780" y="1245"/>
                  </a:lnTo>
                  <a:cubicBezTo>
                    <a:pt x="6263" y="703"/>
                    <a:pt x="5791" y="0"/>
                    <a:pt x="5229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83"/>
            <p:cNvSpPr/>
            <p:nvPr/>
          </p:nvSpPr>
          <p:spPr>
            <a:xfrm>
              <a:off x="7764775" y="1501846"/>
              <a:ext cx="128616" cy="155497"/>
            </a:xfrm>
            <a:custGeom>
              <a:avLst/>
              <a:gdLst/>
              <a:ahLst/>
              <a:cxnLst/>
              <a:rect l="l" t="t" r="r" b="b"/>
              <a:pathLst>
                <a:path w="4909" h="5935" extrusionOk="0">
                  <a:moveTo>
                    <a:pt x="4314" y="1"/>
                  </a:moveTo>
                  <a:lnTo>
                    <a:pt x="4314" y="1"/>
                  </a:lnTo>
                  <a:cubicBezTo>
                    <a:pt x="4391" y="250"/>
                    <a:pt x="4333" y="519"/>
                    <a:pt x="4160" y="710"/>
                  </a:cubicBezTo>
                  <a:lnTo>
                    <a:pt x="0" y="5445"/>
                  </a:lnTo>
                  <a:lnTo>
                    <a:pt x="489" y="5934"/>
                  </a:lnTo>
                  <a:lnTo>
                    <a:pt x="4649" y="1199"/>
                  </a:lnTo>
                  <a:cubicBezTo>
                    <a:pt x="4908" y="902"/>
                    <a:pt x="4899" y="461"/>
                    <a:pt x="4621" y="183"/>
                  </a:cubicBezTo>
                  <a:cubicBezTo>
                    <a:pt x="4534" y="97"/>
                    <a:pt x="4429" y="30"/>
                    <a:pt x="4314" y="1"/>
                  </a:cubicBezTo>
                  <a:close/>
                </a:path>
              </a:pathLst>
            </a:custGeom>
            <a:solidFill>
              <a:srgbClr val="DDE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83"/>
            <p:cNvSpPr/>
            <p:nvPr/>
          </p:nvSpPr>
          <p:spPr>
            <a:xfrm>
              <a:off x="7528713" y="1618279"/>
              <a:ext cx="252673" cy="243948"/>
            </a:xfrm>
            <a:custGeom>
              <a:avLst/>
              <a:gdLst/>
              <a:ahLst/>
              <a:cxnLst/>
              <a:rect l="l" t="t" r="r" b="b"/>
              <a:pathLst>
                <a:path w="9644" h="9311" extrusionOk="0">
                  <a:moveTo>
                    <a:pt x="5258" y="1"/>
                  </a:moveTo>
                  <a:cubicBezTo>
                    <a:pt x="3986" y="1"/>
                    <a:pt x="2655" y="522"/>
                    <a:pt x="1620" y="1557"/>
                  </a:cubicBezTo>
                  <a:cubicBezTo>
                    <a:pt x="527" y="2660"/>
                    <a:pt x="0" y="4078"/>
                    <a:pt x="67" y="5420"/>
                  </a:cubicBezTo>
                  <a:cubicBezTo>
                    <a:pt x="86" y="5938"/>
                    <a:pt x="307" y="6417"/>
                    <a:pt x="671" y="6781"/>
                  </a:cubicBezTo>
                  <a:lnTo>
                    <a:pt x="2588" y="8698"/>
                  </a:lnTo>
                  <a:cubicBezTo>
                    <a:pt x="2952" y="9063"/>
                    <a:pt x="3432" y="9283"/>
                    <a:pt x="3949" y="9302"/>
                  </a:cubicBezTo>
                  <a:cubicBezTo>
                    <a:pt x="4027" y="9308"/>
                    <a:pt x="4105" y="9310"/>
                    <a:pt x="4182" y="9310"/>
                  </a:cubicBezTo>
                  <a:cubicBezTo>
                    <a:pt x="4382" y="9310"/>
                    <a:pt x="4580" y="9294"/>
                    <a:pt x="4774" y="9274"/>
                  </a:cubicBezTo>
                  <a:lnTo>
                    <a:pt x="5723" y="9053"/>
                  </a:lnTo>
                  <a:cubicBezTo>
                    <a:pt x="6509" y="8785"/>
                    <a:pt x="7228" y="8334"/>
                    <a:pt x="7812" y="7749"/>
                  </a:cubicBezTo>
                  <a:cubicBezTo>
                    <a:pt x="9154" y="6408"/>
                    <a:pt x="9643" y="4567"/>
                    <a:pt x="9231" y="3005"/>
                  </a:cubicBezTo>
                  <a:lnTo>
                    <a:pt x="6365" y="139"/>
                  </a:lnTo>
                  <a:cubicBezTo>
                    <a:pt x="6007" y="47"/>
                    <a:pt x="5635" y="1"/>
                    <a:pt x="5258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83"/>
            <p:cNvSpPr/>
            <p:nvPr/>
          </p:nvSpPr>
          <p:spPr>
            <a:xfrm>
              <a:off x="7570136" y="1670627"/>
              <a:ext cx="211251" cy="191574"/>
            </a:xfrm>
            <a:custGeom>
              <a:avLst/>
              <a:gdLst/>
              <a:ahLst/>
              <a:cxnLst/>
              <a:rect l="l" t="t" r="r" b="b"/>
              <a:pathLst>
                <a:path w="8063" h="7312" extrusionOk="0">
                  <a:moveTo>
                    <a:pt x="6643" y="0"/>
                  </a:moveTo>
                  <a:cubicBezTo>
                    <a:pt x="7056" y="1572"/>
                    <a:pt x="6567" y="3413"/>
                    <a:pt x="5225" y="4745"/>
                  </a:cubicBezTo>
                  <a:cubicBezTo>
                    <a:pt x="4640" y="5339"/>
                    <a:pt x="3921" y="5780"/>
                    <a:pt x="3135" y="6049"/>
                  </a:cubicBezTo>
                  <a:lnTo>
                    <a:pt x="2196" y="6269"/>
                  </a:lnTo>
                  <a:cubicBezTo>
                    <a:pt x="1995" y="6290"/>
                    <a:pt x="1795" y="6306"/>
                    <a:pt x="1595" y="6306"/>
                  </a:cubicBezTo>
                  <a:cubicBezTo>
                    <a:pt x="1517" y="6306"/>
                    <a:pt x="1440" y="6303"/>
                    <a:pt x="1362" y="6298"/>
                  </a:cubicBezTo>
                  <a:cubicBezTo>
                    <a:pt x="854" y="6279"/>
                    <a:pt x="365" y="6058"/>
                    <a:pt x="1" y="5694"/>
                  </a:cubicBezTo>
                  <a:lnTo>
                    <a:pt x="1" y="5694"/>
                  </a:lnTo>
                  <a:lnTo>
                    <a:pt x="1007" y="6700"/>
                  </a:lnTo>
                  <a:cubicBezTo>
                    <a:pt x="1371" y="7065"/>
                    <a:pt x="1851" y="7276"/>
                    <a:pt x="2368" y="7304"/>
                  </a:cubicBezTo>
                  <a:cubicBezTo>
                    <a:pt x="2443" y="7309"/>
                    <a:pt x="2517" y="7312"/>
                    <a:pt x="2592" y="7312"/>
                  </a:cubicBezTo>
                  <a:cubicBezTo>
                    <a:pt x="2795" y="7312"/>
                    <a:pt x="2999" y="7294"/>
                    <a:pt x="3202" y="7266"/>
                  </a:cubicBezTo>
                  <a:lnTo>
                    <a:pt x="4142" y="7055"/>
                  </a:lnTo>
                  <a:cubicBezTo>
                    <a:pt x="4928" y="6787"/>
                    <a:pt x="5637" y="6336"/>
                    <a:pt x="6231" y="5751"/>
                  </a:cubicBezTo>
                  <a:cubicBezTo>
                    <a:pt x="7564" y="4419"/>
                    <a:pt x="8062" y="2579"/>
                    <a:pt x="7650" y="1007"/>
                  </a:cubicBezTo>
                  <a:lnTo>
                    <a:pt x="6643" y="0"/>
                  </a:lnTo>
                  <a:close/>
                </a:path>
              </a:pathLst>
            </a:custGeom>
            <a:solidFill>
              <a:srgbClr val="8DA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8" name="Google Shape;7598;p83"/>
          <p:cNvGrpSpPr/>
          <p:nvPr/>
        </p:nvGrpSpPr>
        <p:grpSpPr>
          <a:xfrm>
            <a:off x="5317198" y="3355496"/>
            <a:ext cx="367429" cy="362163"/>
            <a:chOff x="5317198" y="3355496"/>
            <a:chExt cx="367429" cy="362163"/>
          </a:xfrm>
        </p:grpSpPr>
        <p:sp>
          <p:nvSpPr>
            <p:cNvPr id="7599" name="Google Shape;7599;p83"/>
            <p:cNvSpPr/>
            <p:nvPr/>
          </p:nvSpPr>
          <p:spPr>
            <a:xfrm>
              <a:off x="5378715" y="3535883"/>
              <a:ext cx="256184" cy="181776"/>
            </a:xfrm>
            <a:custGeom>
              <a:avLst/>
              <a:gdLst/>
              <a:ahLst/>
              <a:cxnLst/>
              <a:rect l="l" t="t" r="r" b="b"/>
              <a:pathLst>
                <a:path w="9778" h="6938" extrusionOk="0">
                  <a:moveTo>
                    <a:pt x="202" y="0"/>
                  </a:moveTo>
                  <a:cubicBezTo>
                    <a:pt x="101" y="0"/>
                    <a:pt x="1" y="70"/>
                    <a:pt x="1" y="209"/>
                  </a:cubicBezTo>
                  <a:lnTo>
                    <a:pt x="1" y="4637"/>
                  </a:lnTo>
                  <a:cubicBezTo>
                    <a:pt x="1" y="5902"/>
                    <a:pt x="1026" y="6928"/>
                    <a:pt x="2292" y="6937"/>
                  </a:cubicBezTo>
                  <a:lnTo>
                    <a:pt x="7477" y="6937"/>
                  </a:lnTo>
                  <a:cubicBezTo>
                    <a:pt x="8752" y="6928"/>
                    <a:pt x="9778" y="5902"/>
                    <a:pt x="9778" y="4637"/>
                  </a:cubicBezTo>
                  <a:lnTo>
                    <a:pt x="9778" y="496"/>
                  </a:lnTo>
                  <a:cubicBezTo>
                    <a:pt x="9778" y="357"/>
                    <a:pt x="9675" y="288"/>
                    <a:pt x="9572" y="288"/>
                  </a:cubicBezTo>
                  <a:cubicBezTo>
                    <a:pt x="9469" y="288"/>
                    <a:pt x="9366" y="357"/>
                    <a:pt x="9366" y="496"/>
                  </a:cubicBezTo>
                  <a:lnTo>
                    <a:pt x="9366" y="4637"/>
                  </a:lnTo>
                  <a:cubicBezTo>
                    <a:pt x="9366" y="5682"/>
                    <a:pt x="8522" y="6525"/>
                    <a:pt x="7487" y="6525"/>
                  </a:cubicBezTo>
                  <a:lnTo>
                    <a:pt x="2292" y="6525"/>
                  </a:lnTo>
                  <a:cubicBezTo>
                    <a:pt x="1247" y="6525"/>
                    <a:pt x="403" y="5682"/>
                    <a:pt x="403" y="4637"/>
                  </a:cubicBezTo>
                  <a:lnTo>
                    <a:pt x="403" y="209"/>
                  </a:lnTo>
                  <a:cubicBezTo>
                    <a:pt x="403" y="70"/>
                    <a:pt x="303" y="0"/>
                    <a:pt x="20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83"/>
            <p:cNvSpPr/>
            <p:nvPr/>
          </p:nvSpPr>
          <p:spPr>
            <a:xfrm>
              <a:off x="5455822" y="3438419"/>
              <a:ext cx="112031" cy="218220"/>
            </a:xfrm>
            <a:custGeom>
              <a:avLst/>
              <a:gdLst/>
              <a:ahLst/>
              <a:cxnLst/>
              <a:rect l="l" t="t" r="r" b="b"/>
              <a:pathLst>
                <a:path w="4276" h="8329" extrusionOk="0">
                  <a:moveTo>
                    <a:pt x="4069" y="1"/>
                  </a:moveTo>
                  <a:cubicBezTo>
                    <a:pt x="3966" y="1"/>
                    <a:pt x="3863" y="70"/>
                    <a:pt x="3863" y="209"/>
                  </a:cubicBezTo>
                  <a:lnTo>
                    <a:pt x="3863" y="6727"/>
                  </a:lnTo>
                  <a:cubicBezTo>
                    <a:pt x="3863" y="7389"/>
                    <a:pt x="3336" y="7916"/>
                    <a:pt x="2675" y="7916"/>
                  </a:cubicBezTo>
                  <a:lnTo>
                    <a:pt x="1601" y="7916"/>
                  </a:lnTo>
                  <a:cubicBezTo>
                    <a:pt x="940" y="7916"/>
                    <a:pt x="413" y="7389"/>
                    <a:pt x="413" y="6727"/>
                  </a:cubicBezTo>
                  <a:lnTo>
                    <a:pt x="413" y="3775"/>
                  </a:lnTo>
                  <a:cubicBezTo>
                    <a:pt x="413" y="3636"/>
                    <a:pt x="309" y="3567"/>
                    <a:pt x="206" y="3567"/>
                  </a:cubicBezTo>
                  <a:cubicBezTo>
                    <a:pt x="103" y="3567"/>
                    <a:pt x="0" y="3636"/>
                    <a:pt x="0" y="3775"/>
                  </a:cubicBezTo>
                  <a:lnTo>
                    <a:pt x="0" y="6727"/>
                  </a:lnTo>
                  <a:cubicBezTo>
                    <a:pt x="0" y="7609"/>
                    <a:pt x="719" y="8319"/>
                    <a:pt x="1592" y="8328"/>
                  </a:cubicBezTo>
                  <a:lnTo>
                    <a:pt x="2675" y="8328"/>
                  </a:lnTo>
                  <a:cubicBezTo>
                    <a:pt x="3557" y="8328"/>
                    <a:pt x="4266" y="7619"/>
                    <a:pt x="4275" y="6737"/>
                  </a:cubicBezTo>
                  <a:lnTo>
                    <a:pt x="4275" y="209"/>
                  </a:lnTo>
                  <a:cubicBezTo>
                    <a:pt x="4275" y="70"/>
                    <a:pt x="4172" y="1"/>
                    <a:pt x="406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83"/>
            <p:cNvSpPr/>
            <p:nvPr/>
          </p:nvSpPr>
          <p:spPr>
            <a:xfrm>
              <a:off x="5448276" y="3359505"/>
              <a:ext cx="59815" cy="185129"/>
            </a:xfrm>
            <a:custGeom>
              <a:avLst/>
              <a:gdLst/>
              <a:ahLst/>
              <a:cxnLst/>
              <a:rect l="l" t="t" r="r" b="b"/>
              <a:pathLst>
                <a:path w="2283" h="7066" extrusionOk="0">
                  <a:moveTo>
                    <a:pt x="1" y="1"/>
                  </a:moveTo>
                  <a:cubicBezTo>
                    <a:pt x="116" y="106"/>
                    <a:pt x="183" y="260"/>
                    <a:pt x="183" y="423"/>
                  </a:cubicBezTo>
                  <a:lnTo>
                    <a:pt x="183" y="6653"/>
                  </a:lnTo>
                  <a:cubicBezTo>
                    <a:pt x="183" y="6806"/>
                    <a:pt x="116" y="6960"/>
                    <a:pt x="1" y="7065"/>
                  </a:cubicBezTo>
                  <a:lnTo>
                    <a:pt x="1084" y="7065"/>
                  </a:lnTo>
                  <a:cubicBezTo>
                    <a:pt x="1745" y="7065"/>
                    <a:pt x="2282" y="6528"/>
                    <a:pt x="2282" y="5867"/>
                  </a:cubicBezTo>
                  <a:lnTo>
                    <a:pt x="2282" y="1199"/>
                  </a:lnTo>
                  <a:cubicBezTo>
                    <a:pt x="2282" y="538"/>
                    <a:pt x="1745" y="1"/>
                    <a:pt x="1084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83"/>
            <p:cNvSpPr/>
            <p:nvPr/>
          </p:nvSpPr>
          <p:spPr>
            <a:xfrm>
              <a:off x="5448276" y="3359505"/>
              <a:ext cx="21877" cy="185129"/>
            </a:xfrm>
            <a:custGeom>
              <a:avLst/>
              <a:gdLst/>
              <a:ahLst/>
              <a:cxnLst/>
              <a:rect l="l" t="t" r="r" b="b"/>
              <a:pathLst>
                <a:path w="835" h="7066" extrusionOk="0">
                  <a:moveTo>
                    <a:pt x="1" y="1"/>
                  </a:moveTo>
                  <a:cubicBezTo>
                    <a:pt x="116" y="116"/>
                    <a:pt x="183" y="260"/>
                    <a:pt x="183" y="423"/>
                  </a:cubicBezTo>
                  <a:lnTo>
                    <a:pt x="183" y="6653"/>
                  </a:lnTo>
                  <a:cubicBezTo>
                    <a:pt x="183" y="6806"/>
                    <a:pt x="116" y="6960"/>
                    <a:pt x="1" y="7065"/>
                  </a:cubicBezTo>
                  <a:lnTo>
                    <a:pt x="653" y="7065"/>
                  </a:lnTo>
                  <a:cubicBezTo>
                    <a:pt x="768" y="6960"/>
                    <a:pt x="835" y="6806"/>
                    <a:pt x="835" y="6653"/>
                  </a:cubicBezTo>
                  <a:lnTo>
                    <a:pt x="835" y="423"/>
                  </a:lnTo>
                  <a:cubicBezTo>
                    <a:pt x="835" y="260"/>
                    <a:pt x="768" y="106"/>
                    <a:pt x="653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83"/>
            <p:cNvSpPr/>
            <p:nvPr/>
          </p:nvSpPr>
          <p:spPr>
            <a:xfrm>
              <a:off x="5529653" y="3432839"/>
              <a:ext cx="67570" cy="21379"/>
            </a:xfrm>
            <a:custGeom>
              <a:avLst/>
              <a:gdLst/>
              <a:ahLst/>
              <a:cxnLst/>
              <a:rect l="l" t="t" r="r" b="b"/>
              <a:pathLst>
                <a:path w="2579" h="816" extrusionOk="0">
                  <a:moveTo>
                    <a:pt x="355" y="1"/>
                  </a:moveTo>
                  <a:cubicBezTo>
                    <a:pt x="163" y="1"/>
                    <a:pt x="0" y="154"/>
                    <a:pt x="0" y="346"/>
                  </a:cubicBezTo>
                  <a:lnTo>
                    <a:pt x="0" y="470"/>
                  </a:lnTo>
                  <a:cubicBezTo>
                    <a:pt x="0" y="662"/>
                    <a:pt x="163" y="815"/>
                    <a:pt x="355" y="815"/>
                  </a:cubicBezTo>
                  <a:lnTo>
                    <a:pt x="2234" y="815"/>
                  </a:lnTo>
                  <a:cubicBezTo>
                    <a:pt x="2426" y="815"/>
                    <a:pt x="2579" y="662"/>
                    <a:pt x="2579" y="470"/>
                  </a:cubicBezTo>
                  <a:lnTo>
                    <a:pt x="2579" y="346"/>
                  </a:lnTo>
                  <a:cubicBezTo>
                    <a:pt x="2579" y="154"/>
                    <a:pt x="2426" y="1"/>
                    <a:pt x="2234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83"/>
            <p:cNvSpPr/>
            <p:nvPr/>
          </p:nvSpPr>
          <p:spPr>
            <a:xfrm>
              <a:off x="5571102" y="3432839"/>
              <a:ext cx="26383" cy="21877"/>
            </a:xfrm>
            <a:custGeom>
              <a:avLst/>
              <a:gdLst/>
              <a:ahLst/>
              <a:cxnLst/>
              <a:rect l="l" t="t" r="r" b="b"/>
              <a:pathLst>
                <a:path w="1007" h="835" extrusionOk="0">
                  <a:moveTo>
                    <a:pt x="0" y="1"/>
                  </a:moveTo>
                  <a:cubicBezTo>
                    <a:pt x="201" y="1"/>
                    <a:pt x="364" y="164"/>
                    <a:pt x="364" y="365"/>
                  </a:cubicBezTo>
                  <a:lnTo>
                    <a:pt x="364" y="470"/>
                  </a:lnTo>
                  <a:cubicBezTo>
                    <a:pt x="364" y="672"/>
                    <a:pt x="201" y="835"/>
                    <a:pt x="0" y="835"/>
                  </a:cubicBezTo>
                  <a:lnTo>
                    <a:pt x="652" y="835"/>
                  </a:lnTo>
                  <a:cubicBezTo>
                    <a:pt x="844" y="835"/>
                    <a:pt x="1007" y="672"/>
                    <a:pt x="1007" y="470"/>
                  </a:cubicBezTo>
                  <a:lnTo>
                    <a:pt x="1007" y="365"/>
                  </a:lnTo>
                  <a:cubicBezTo>
                    <a:pt x="1007" y="164"/>
                    <a:pt x="844" y="1"/>
                    <a:pt x="652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83"/>
            <p:cNvSpPr/>
            <p:nvPr/>
          </p:nvSpPr>
          <p:spPr>
            <a:xfrm>
              <a:off x="5596699" y="3538058"/>
              <a:ext cx="67832" cy="21405"/>
            </a:xfrm>
            <a:custGeom>
              <a:avLst/>
              <a:gdLst/>
              <a:ahLst/>
              <a:cxnLst/>
              <a:rect l="l" t="t" r="r" b="b"/>
              <a:pathLst>
                <a:path w="2589" h="817" extrusionOk="0">
                  <a:moveTo>
                    <a:pt x="2250" y="1"/>
                  </a:moveTo>
                  <a:cubicBezTo>
                    <a:pt x="2245" y="1"/>
                    <a:pt x="2240" y="1"/>
                    <a:pt x="2234" y="1"/>
                  </a:cubicBezTo>
                  <a:lnTo>
                    <a:pt x="355" y="1"/>
                  </a:lnTo>
                  <a:cubicBezTo>
                    <a:pt x="164" y="1"/>
                    <a:pt x="1" y="154"/>
                    <a:pt x="1" y="346"/>
                  </a:cubicBezTo>
                  <a:lnTo>
                    <a:pt x="1" y="471"/>
                  </a:lnTo>
                  <a:cubicBezTo>
                    <a:pt x="1" y="662"/>
                    <a:pt x="164" y="816"/>
                    <a:pt x="355" y="816"/>
                  </a:cubicBezTo>
                  <a:lnTo>
                    <a:pt x="2234" y="816"/>
                  </a:lnTo>
                  <a:cubicBezTo>
                    <a:pt x="2240" y="816"/>
                    <a:pt x="2246" y="816"/>
                    <a:pt x="2251" y="816"/>
                  </a:cubicBezTo>
                  <a:cubicBezTo>
                    <a:pt x="2435" y="816"/>
                    <a:pt x="2589" y="666"/>
                    <a:pt x="2589" y="480"/>
                  </a:cubicBezTo>
                  <a:lnTo>
                    <a:pt x="2589" y="356"/>
                  </a:lnTo>
                  <a:cubicBezTo>
                    <a:pt x="2589" y="160"/>
                    <a:pt x="2435" y="1"/>
                    <a:pt x="2250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83"/>
            <p:cNvSpPr/>
            <p:nvPr/>
          </p:nvSpPr>
          <p:spPr>
            <a:xfrm>
              <a:off x="5639903" y="3538058"/>
              <a:ext cx="24628" cy="21641"/>
            </a:xfrm>
            <a:custGeom>
              <a:avLst/>
              <a:gdLst/>
              <a:ahLst/>
              <a:cxnLst/>
              <a:rect l="l" t="t" r="r" b="b"/>
              <a:pathLst>
                <a:path w="940" h="826" extrusionOk="0">
                  <a:moveTo>
                    <a:pt x="0" y="1"/>
                  </a:moveTo>
                  <a:cubicBezTo>
                    <a:pt x="192" y="1"/>
                    <a:pt x="355" y="154"/>
                    <a:pt x="355" y="356"/>
                  </a:cubicBezTo>
                  <a:lnTo>
                    <a:pt x="355" y="461"/>
                  </a:lnTo>
                  <a:cubicBezTo>
                    <a:pt x="355" y="662"/>
                    <a:pt x="192" y="825"/>
                    <a:pt x="0" y="825"/>
                  </a:cubicBezTo>
                  <a:lnTo>
                    <a:pt x="585" y="825"/>
                  </a:lnTo>
                  <a:cubicBezTo>
                    <a:pt x="777" y="825"/>
                    <a:pt x="940" y="662"/>
                    <a:pt x="940" y="461"/>
                  </a:cubicBezTo>
                  <a:lnTo>
                    <a:pt x="940" y="356"/>
                  </a:lnTo>
                  <a:cubicBezTo>
                    <a:pt x="940" y="154"/>
                    <a:pt x="777" y="1"/>
                    <a:pt x="585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83"/>
            <p:cNvSpPr/>
            <p:nvPr/>
          </p:nvSpPr>
          <p:spPr>
            <a:xfrm>
              <a:off x="5576604" y="3470514"/>
              <a:ext cx="108023" cy="68592"/>
            </a:xfrm>
            <a:custGeom>
              <a:avLst/>
              <a:gdLst/>
              <a:ahLst/>
              <a:cxnLst/>
              <a:rect l="l" t="t" r="r" b="b"/>
              <a:pathLst>
                <a:path w="4123" h="2618" extrusionOk="0">
                  <a:moveTo>
                    <a:pt x="2062" y="0"/>
                  </a:moveTo>
                  <a:cubicBezTo>
                    <a:pt x="701" y="0"/>
                    <a:pt x="1" y="1640"/>
                    <a:pt x="959" y="2617"/>
                  </a:cubicBezTo>
                  <a:cubicBezTo>
                    <a:pt x="1007" y="2589"/>
                    <a:pt x="1065" y="2579"/>
                    <a:pt x="1132" y="2579"/>
                  </a:cubicBezTo>
                  <a:lnTo>
                    <a:pt x="3001" y="2579"/>
                  </a:lnTo>
                  <a:cubicBezTo>
                    <a:pt x="3059" y="2579"/>
                    <a:pt x="3116" y="2589"/>
                    <a:pt x="3164" y="2617"/>
                  </a:cubicBezTo>
                  <a:cubicBezTo>
                    <a:pt x="4123" y="1640"/>
                    <a:pt x="3423" y="0"/>
                    <a:pt x="2062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83"/>
            <p:cNvSpPr/>
            <p:nvPr/>
          </p:nvSpPr>
          <p:spPr>
            <a:xfrm>
              <a:off x="5600734" y="3538058"/>
              <a:ext cx="5528" cy="1284"/>
            </a:xfrm>
            <a:custGeom>
              <a:avLst/>
              <a:gdLst/>
              <a:ahLst/>
              <a:cxnLst/>
              <a:rect l="l" t="t" r="r" b="b"/>
              <a:pathLst>
                <a:path w="211" h="49" extrusionOk="0">
                  <a:moveTo>
                    <a:pt x="0" y="1"/>
                  </a:moveTo>
                  <a:cubicBezTo>
                    <a:pt x="10" y="20"/>
                    <a:pt x="29" y="30"/>
                    <a:pt x="38" y="49"/>
                  </a:cubicBezTo>
                  <a:cubicBezTo>
                    <a:pt x="86" y="20"/>
                    <a:pt x="153" y="1"/>
                    <a:pt x="211" y="1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83"/>
            <p:cNvSpPr/>
            <p:nvPr/>
          </p:nvSpPr>
          <p:spPr>
            <a:xfrm>
              <a:off x="5621327" y="3470776"/>
              <a:ext cx="63299" cy="68565"/>
            </a:xfrm>
            <a:custGeom>
              <a:avLst/>
              <a:gdLst/>
              <a:ahLst/>
              <a:cxnLst/>
              <a:rect l="l" t="t" r="r" b="b"/>
              <a:pathLst>
                <a:path w="2416" h="2617" extrusionOk="0">
                  <a:moveTo>
                    <a:pt x="355" y="0"/>
                  </a:moveTo>
                  <a:cubicBezTo>
                    <a:pt x="230" y="0"/>
                    <a:pt x="115" y="10"/>
                    <a:pt x="0" y="38"/>
                  </a:cubicBezTo>
                  <a:cubicBezTo>
                    <a:pt x="1131" y="316"/>
                    <a:pt x="1563" y="1706"/>
                    <a:pt x="777" y="2569"/>
                  </a:cubicBezTo>
                  <a:lnTo>
                    <a:pt x="1294" y="2569"/>
                  </a:lnTo>
                  <a:cubicBezTo>
                    <a:pt x="1352" y="2569"/>
                    <a:pt x="1409" y="2588"/>
                    <a:pt x="1467" y="2617"/>
                  </a:cubicBezTo>
                  <a:cubicBezTo>
                    <a:pt x="2416" y="1639"/>
                    <a:pt x="1726" y="0"/>
                    <a:pt x="364" y="0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83"/>
            <p:cNvSpPr/>
            <p:nvPr/>
          </p:nvSpPr>
          <p:spPr>
            <a:xfrm>
              <a:off x="5528396" y="3355496"/>
              <a:ext cx="70085" cy="77369"/>
            </a:xfrm>
            <a:custGeom>
              <a:avLst/>
              <a:gdLst/>
              <a:ahLst/>
              <a:cxnLst/>
              <a:rect l="l" t="t" r="r" b="b"/>
              <a:pathLst>
                <a:path w="2675" h="2953" extrusionOk="0">
                  <a:moveTo>
                    <a:pt x="1342" y="0"/>
                  </a:moveTo>
                  <a:cubicBezTo>
                    <a:pt x="604" y="0"/>
                    <a:pt x="1" y="719"/>
                    <a:pt x="1" y="1611"/>
                  </a:cubicBezTo>
                  <a:cubicBezTo>
                    <a:pt x="1" y="2023"/>
                    <a:pt x="135" y="2675"/>
                    <a:pt x="346" y="2953"/>
                  </a:cubicBezTo>
                  <a:lnTo>
                    <a:pt x="2339" y="2953"/>
                  </a:lnTo>
                  <a:cubicBezTo>
                    <a:pt x="2493" y="2713"/>
                    <a:pt x="2589" y="2435"/>
                    <a:pt x="2637" y="2148"/>
                  </a:cubicBezTo>
                  <a:cubicBezTo>
                    <a:pt x="2665" y="1927"/>
                    <a:pt x="2675" y="1697"/>
                    <a:pt x="2675" y="1477"/>
                  </a:cubicBezTo>
                  <a:cubicBezTo>
                    <a:pt x="2627" y="652"/>
                    <a:pt x="2042" y="0"/>
                    <a:pt x="1342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83"/>
            <p:cNvSpPr/>
            <p:nvPr/>
          </p:nvSpPr>
          <p:spPr>
            <a:xfrm>
              <a:off x="5554779" y="3355496"/>
              <a:ext cx="43964" cy="77369"/>
            </a:xfrm>
            <a:custGeom>
              <a:avLst/>
              <a:gdLst/>
              <a:ahLst/>
              <a:cxnLst/>
              <a:rect l="l" t="t" r="r" b="b"/>
              <a:pathLst>
                <a:path w="1678" h="2953" extrusionOk="0">
                  <a:moveTo>
                    <a:pt x="335" y="0"/>
                  </a:moveTo>
                  <a:cubicBezTo>
                    <a:pt x="220" y="0"/>
                    <a:pt x="105" y="20"/>
                    <a:pt x="0" y="48"/>
                  </a:cubicBezTo>
                  <a:cubicBezTo>
                    <a:pt x="537" y="221"/>
                    <a:pt x="949" y="786"/>
                    <a:pt x="987" y="1477"/>
                  </a:cubicBezTo>
                  <a:lnTo>
                    <a:pt x="939" y="2148"/>
                  </a:lnTo>
                  <a:cubicBezTo>
                    <a:pt x="901" y="2435"/>
                    <a:pt x="805" y="2703"/>
                    <a:pt x="652" y="2953"/>
                  </a:cubicBezTo>
                  <a:lnTo>
                    <a:pt x="1332" y="2953"/>
                  </a:lnTo>
                  <a:cubicBezTo>
                    <a:pt x="1486" y="2703"/>
                    <a:pt x="1582" y="2435"/>
                    <a:pt x="1620" y="2148"/>
                  </a:cubicBezTo>
                  <a:lnTo>
                    <a:pt x="1677" y="1477"/>
                  </a:lnTo>
                  <a:cubicBezTo>
                    <a:pt x="1620" y="652"/>
                    <a:pt x="1045" y="0"/>
                    <a:pt x="335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83"/>
            <p:cNvSpPr/>
            <p:nvPr/>
          </p:nvSpPr>
          <p:spPr>
            <a:xfrm>
              <a:off x="5317433" y="3355496"/>
              <a:ext cx="135637" cy="193146"/>
            </a:xfrm>
            <a:custGeom>
              <a:avLst/>
              <a:gdLst/>
              <a:ahLst/>
              <a:cxnLst/>
              <a:rect l="l" t="t" r="r" b="b"/>
              <a:pathLst>
                <a:path w="5177" h="7372" extrusionOk="0">
                  <a:moveTo>
                    <a:pt x="1199" y="0"/>
                  </a:moveTo>
                  <a:cubicBezTo>
                    <a:pt x="538" y="0"/>
                    <a:pt x="1" y="537"/>
                    <a:pt x="1" y="1199"/>
                  </a:cubicBezTo>
                  <a:lnTo>
                    <a:pt x="1" y="6173"/>
                  </a:lnTo>
                  <a:cubicBezTo>
                    <a:pt x="1" y="6835"/>
                    <a:pt x="538" y="7372"/>
                    <a:pt x="1199" y="7372"/>
                  </a:cubicBezTo>
                  <a:lnTo>
                    <a:pt x="4611" y="7372"/>
                  </a:lnTo>
                  <a:cubicBezTo>
                    <a:pt x="4918" y="7372"/>
                    <a:pt x="5177" y="7122"/>
                    <a:pt x="5177" y="6806"/>
                  </a:cubicBezTo>
                  <a:lnTo>
                    <a:pt x="5177" y="576"/>
                  </a:lnTo>
                  <a:cubicBezTo>
                    <a:pt x="5177" y="259"/>
                    <a:pt x="4918" y="0"/>
                    <a:pt x="4611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83"/>
            <p:cNvSpPr/>
            <p:nvPr/>
          </p:nvSpPr>
          <p:spPr>
            <a:xfrm>
              <a:off x="5317198" y="3357514"/>
              <a:ext cx="135873" cy="191129"/>
            </a:xfrm>
            <a:custGeom>
              <a:avLst/>
              <a:gdLst/>
              <a:ahLst/>
              <a:cxnLst/>
              <a:rect l="l" t="t" r="r" b="b"/>
              <a:pathLst>
                <a:path w="5186" h="7295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173"/>
                    <a:pt x="0" y="623"/>
                    <a:pt x="0" y="1122"/>
                  </a:cubicBezTo>
                  <a:lnTo>
                    <a:pt x="0" y="6096"/>
                  </a:lnTo>
                  <a:cubicBezTo>
                    <a:pt x="0" y="6758"/>
                    <a:pt x="537" y="7295"/>
                    <a:pt x="1198" y="7295"/>
                  </a:cubicBezTo>
                  <a:lnTo>
                    <a:pt x="4611" y="7295"/>
                  </a:lnTo>
                  <a:cubicBezTo>
                    <a:pt x="4927" y="7295"/>
                    <a:pt x="5186" y="7036"/>
                    <a:pt x="5186" y="6719"/>
                  </a:cubicBezTo>
                  <a:lnTo>
                    <a:pt x="5186" y="6585"/>
                  </a:lnTo>
                  <a:lnTo>
                    <a:pt x="1917" y="6595"/>
                  </a:lnTo>
                  <a:cubicBezTo>
                    <a:pt x="1256" y="6595"/>
                    <a:pt x="719" y="6058"/>
                    <a:pt x="719" y="5397"/>
                  </a:cubicBezTo>
                  <a:lnTo>
                    <a:pt x="719" y="422"/>
                  </a:lnTo>
                  <a:cubicBezTo>
                    <a:pt x="719" y="278"/>
                    <a:pt x="738" y="134"/>
                    <a:pt x="786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83"/>
            <p:cNvSpPr/>
            <p:nvPr/>
          </p:nvSpPr>
          <p:spPr>
            <a:xfrm>
              <a:off x="5625336" y="3485579"/>
              <a:ext cx="10821" cy="27641"/>
            </a:xfrm>
            <a:custGeom>
              <a:avLst/>
              <a:gdLst/>
              <a:ahLst/>
              <a:cxnLst/>
              <a:rect l="l" t="t" r="r" b="b"/>
              <a:pathLst>
                <a:path w="413" h="1055" extrusionOk="0">
                  <a:moveTo>
                    <a:pt x="207" y="1"/>
                  </a:moveTo>
                  <a:cubicBezTo>
                    <a:pt x="104" y="1"/>
                    <a:pt x="1" y="68"/>
                    <a:pt x="1" y="202"/>
                  </a:cubicBezTo>
                  <a:lnTo>
                    <a:pt x="1" y="854"/>
                  </a:lnTo>
                  <a:cubicBezTo>
                    <a:pt x="1" y="959"/>
                    <a:pt x="87" y="1055"/>
                    <a:pt x="202" y="1055"/>
                  </a:cubicBezTo>
                  <a:cubicBezTo>
                    <a:pt x="317" y="1055"/>
                    <a:pt x="413" y="959"/>
                    <a:pt x="413" y="844"/>
                  </a:cubicBezTo>
                  <a:lnTo>
                    <a:pt x="413" y="202"/>
                  </a:lnTo>
                  <a:cubicBezTo>
                    <a:pt x="413" y="68"/>
                    <a:pt x="310" y="1"/>
                    <a:pt x="207" y="1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5" name="Google Shape;7615;p83"/>
          <p:cNvGrpSpPr/>
          <p:nvPr/>
        </p:nvGrpSpPr>
        <p:grpSpPr>
          <a:xfrm>
            <a:off x="5302971" y="1500563"/>
            <a:ext cx="383175" cy="362241"/>
            <a:chOff x="5302971" y="1500563"/>
            <a:chExt cx="383175" cy="362241"/>
          </a:xfrm>
        </p:grpSpPr>
        <p:sp>
          <p:nvSpPr>
            <p:cNvPr id="7616" name="Google Shape;7616;p83"/>
            <p:cNvSpPr/>
            <p:nvPr/>
          </p:nvSpPr>
          <p:spPr>
            <a:xfrm>
              <a:off x="5302971" y="1500563"/>
              <a:ext cx="383175" cy="362241"/>
            </a:xfrm>
            <a:custGeom>
              <a:avLst/>
              <a:gdLst/>
              <a:ahLst/>
              <a:cxnLst/>
              <a:rect l="l" t="t" r="r" b="b"/>
              <a:pathLst>
                <a:path w="14625" h="13826" extrusionOk="0">
                  <a:moveTo>
                    <a:pt x="10701" y="1"/>
                  </a:moveTo>
                  <a:cubicBezTo>
                    <a:pt x="10676" y="1"/>
                    <a:pt x="10652" y="1"/>
                    <a:pt x="10627" y="2"/>
                  </a:cubicBezTo>
                  <a:cubicBezTo>
                    <a:pt x="9515" y="60"/>
                    <a:pt x="8758" y="1152"/>
                    <a:pt x="9113" y="2207"/>
                  </a:cubicBezTo>
                  <a:cubicBezTo>
                    <a:pt x="9218" y="2571"/>
                    <a:pt x="9122" y="2964"/>
                    <a:pt x="8854" y="3232"/>
                  </a:cubicBezTo>
                  <a:lnTo>
                    <a:pt x="3860" y="8226"/>
                  </a:lnTo>
                  <a:cubicBezTo>
                    <a:pt x="3666" y="8420"/>
                    <a:pt x="3409" y="8523"/>
                    <a:pt x="3147" y="8523"/>
                  </a:cubicBezTo>
                  <a:cubicBezTo>
                    <a:pt x="3045" y="8523"/>
                    <a:pt x="2943" y="8508"/>
                    <a:pt x="2844" y="8475"/>
                  </a:cubicBezTo>
                  <a:cubicBezTo>
                    <a:pt x="2657" y="8417"/>
                    <a:pt x="2476" y="8389"/>
                    <a:pt x="2303" y="8389"/>
                  </a:cubicBezTo>
                  <a:cubicBezTo>
                    <a:pt x="896" y="8389"/>
                    <a:pt x="1" y="10176"/>
                    <a:pt x="1118" y="11294"/>
                  </a:cubicBezTo>
                  <a:cubicBezTo>
                    <a:pt x="1438" y="11621"/>
                    <a:pt x="1868" y="11798"/>
                    <a:pt x="2314" y="11798"/>
                  </a:cubicBezTo>
                  <a:cubicBezTo>
                    <a:pt x="2442" y="11798"/>
                    <a:pt x="2571" y="11784"/>
                    <a:pt x="2700" y="11754"/>
                  </a:cubicBezTo>
                  <a:lnTo>
                    <a:pt x="2700" y="11754"/>
                  </a:lnTo>
                  <a:cubicBezTo>
                    <a:pt x="2456" y="12822"/>
                    <a:pt x="3275" y="13826"/>
                    <a:pt x="4350" y="13826"/>
                  </a:cubicBezTo>
                  <a:cubicBezTo>
                    <a:pt x="4375" y="13826"/>
                    <a:pt x="4400" y="13825"/>
                    <a:pt x="4425" y="13824"/>
                  </a:cubicBezTo>
                  <a:cubicBezTo>
                    <a:pt x="5547" y="13776"/>
                    <a:pt x="6314" y="12683"/>
                    <a:pt x="5978" y="11619"/>
                  </a:cubicBezTo>
                  <a:cubicBezTo>
                    <a:pt x="5863" y="11255"/>
                    <a:pt x="5959" y="10862"/>
                    <a:pt x="6227" y="10594"/>
                  </a:cubicBezTo>
                  <a:lnTo>
                    <a:pt x="7311" y="9511"/>
                  </a:lnTo>
                  <a:lnTo>
                    <a:pt x="11221" y="5600"/>
                  </a:lnTo>
                  <a:cubicBezTo>
                    <a:pt x="11415" y="5407"/>
                    <a:pt x="11673" y="5303"/>
                    <a:pt x="11938" y="5303"/>
                  </a:cubicBezTo>
                  <a:cubicBezTo>
                    <a:pt x="12041" y="5303"/>
                    <a:pt x="12145" y="5318"/>
                    <a:pt x="12247" y="5351"/>
                  </a:cubicBezTo>
                  <a:cubicBezTo>
                    <a:pt x="12413" y="5402"/>
                    <a:pt x="12585" y="5428"/>
                    <a:pt x="12756" y="5428"/>
                  </a:cubicBezTo>
                  <a:cubicBezTo>
                    <a:pt x="13186" y="5428"/>
                    <a:pt x="13612" y="5266"/>
                    <a:pt x="13934" y="4958"/>
                  </a:cubicBezTo>
                  <a:cubicBezTo>
                    <a:pt x="14615" y="4296"/>
                    <a:pt x="14624" y="3204"/>
                    <a:pt x="13963" y="2523"/>
                  </a:cubicBezTo>
                  <a:cubicBezTo>
                    <a:pt x="13639" y="2199"/>
                    <a:pt x="13202" y="2023"/>
                    <a:pt x="12756" y="2023"/>
                  </a:cubicBezTo>
                  <a:cubicBezTo>
                    <a:pt x="12634" y="2023"/>
                    <a:pt x="12512" y="2036"/>
                    <a:pt x="12391" y="2063"/>
                  </a:cubicBezTo>
                  <a:cubicBezTo>
                    <a:pt x="12515" y="1497"/>
                    <a:pt x="12343" y="903"/>
                    <a:pt x="11931" y="491"/>
                  </a:cubicBezTo>
                  <a:cubicBezTo>
                    <a:pt x="11768" y="328"/>
                    <a:pt x="11576" y="203"/>
                    <a:pt x="11365" y="127"/>
                  </a:cubicBezTo>
                  <a:cubicBezTo>
                    <a:pt x="11149" y="40"/>
                    <a:pt x="10926" y="1"/>
                    <a:pt x="10701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83"/>
            <p:cNvSpPr/>
            <p:nvPr/>
          </p:nvSpPr>
          <p:spPr>
            <a:xfrm>
              <a:off x="5375964" y="1557102"/>
              <a:ext cx="309920" cy="305675"/>
            </a:xfrm>
            <a:custGeom>
              <a:avLst/>
              <a:gdLst/>
              <a:ahLst/>
              <a:cxnLst/>
              <a:rect l="l" t="t" r="r" b="b"/>
              <a:pathLst>
                <a:path w="11829" h="11667" extrusionOk="0">
                  <a:moveTo>
                    <a:pt x="10611" y="1"/>
                  </a:moveTo>
                  <a:cubicBezTo>
                    <a:pt x="10880" y="643"/>
                    <a:pt x="10726" y="1391"/>
                    <a:pt x="10218" y="1879"/>
                  </a:cubicBezTo>
                  <a:cubicBezTo>
                    <a:pt x="9896" y="2188"/>
                    <a:pt x="9475" y="2350"/>
                    <a:pt x="9044" y="2350"/>
                  </a:cubicBezTo>
                  <a:cubicBezTo>
                    <a:pt x="8873" y="2350"/>
                    <a:pt x="8700" y="2324"/>
                    <a:pt x="8531" y="2272"/>
                  </a:cubicBezTo>
                  <a:cubicBezTo>
                    <a:pt x="8432" y="2240"/>
                    <a:pt x="8330" y="2225"/>
                    <a:pt x="8228" y="2225"/>
                  </a:cubicBezTo>
                  <a:cubicBezTo>
                    <a:pt x="7966" y="2225"/>
                    <a:pt x="7708" y="2328"/>
                    <a:pt x="7515" y="2522"/>
                  </a:cubicBezTo>
                  <a:lnTo>
                    <a:pt x="4352" y="5685"/>
                  </a:lnTo>
                  <a:lnTo>
                    <a:pt x="3595" y="6432"/>
                  </a:lnTo>
                  <a:lnTo>
                    <a:pt x="2521" y="7516"/>
                  </a:lnTo>
                  <a:cubicBezTo>
                    <a:pt x="2253" y="7784"/>
                    <a:pt x="2157" y="8177"/>
                    <a:pt x="2262" y="8541"/>
                  </a:cubicBezTo>
                  <a:cubicBezTo>
                    <a:pt x="2454" y="9126"/>
                    <a:pt x="2301" y="9768"/>
                    <a:pt x="1879" y="10219"/>
                  </a:cubicBezTo>
                  <a:cubicBezTo>
                    <a:pt x="1547" y="10564"/>
                    <a:pt x="1096" y="10745"/>
                    <a:pt x="640" y="10745"/>
                  </a:cubicBezTo>
                  <a:cubicBezTo>
                    <a:pt x="424" y="10745"/>
                    <a:pt x="206" y="10704"/>
                    <a:pt x="0" y="10621"/>
                  </a:cubicBezTo>
                  <a:lnTo>
                    <a:pt x="0" y="10621"/>
                  </a:lnTo>
                  <a:cubicBezTo>
                    <a:pt x="77" y="10823"/>
                    <a:pt x="211" y="11014"/>
                    <a:pt x="374" y="11177"/>
                  </a:cubicBezTo>
                  <a:cubicBezTo>
                    <a:pt x="705" y="11503"/>
                    <a:pt x="1138" y="11666"/>
                    <a:pt x="1571" y="11666"/>
                  </a:cubicBezTo>
                  <a:cubicBezTo>
                    <a:pt x="2017" y="11666"/>
                    <a:pt x="2464" y="11494"/>
                    <a:pt x="2799" y="11148"/>
                  </a:cubicBezTo>
                  <a:cubicBezTo>
                    <a:pt x="3221" y="10698"/>
                    <a:pt x="3374" y="10046"/>
                    <a:pt x="3183" y="9461"/>
                  </a:cubicBezTo>
                  <a:cubicBezTo>
                    <a:pt x="3077" y="9097"/>
                    <a:pt x="3173" y="8704"/>
                    <a:pt x="3441" y="8436"/>
                  </a:cubicBezTo>
                  <a:lnTo>
                    <a:pt x="8435" y="3442"/>
                  </a:lnTo>
                  <a:cubicBezTo>
                    <a:pt x="8622" y="3249"/>
                    <a:pt x="8883" y="3145"/>
                    <a:pt x="9147" y="3145"/>
                  </a:cubicBezTo>
                  <a:cubicBezTo>
                    <a:pt x="9249" y="3145"/>
                    <a:pt x="9352" y="3160"/>
                    <a:pt x="9451" y="3193"/>
                  </a:cubicBezTo>
                  <a:cubicBezTo>
                    <a:pt x="9622" y="3247"/>
                    <a:pt x="9796" y="3273"/>
                    <a:pt x="9967" y="3273"/>
                  </a:cubicBezTo>
                  <a:cubicBezTo>
                    <a:pt x="10549" y="3273"/>
                    <a:pt x="11106" y="2973"/>
                    <a:pt x="11416" y="2455"/>
                  </a:cubicBezTo>
                  <a:cubicBezTo>
                    <a:pt x="11829" y="1793"/>
                    <a:pt x="11723" y="930"/>
                    <a:pt x="11177" y="375"/>
                  </a:cubicBezTo>
                  <a:cubicBezTo>
                    <a:pt x="11014" y="212"/>
                    <a:pt x="10822" y="87"/>
                    <a:pt x="10611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8" name="Google Shape;7618;p83"/>
          <p:cNvGrpSpPr/>
          <p:nvPr/>
        </p:nvGrpSpPr>
        <p:grpSpPr>
          <a:xfrm>
            <a:off x="6202705" y="1525453"/>
            <a:ext cx="364180" cy="312461"/>
            <a:chOff x="6202705" y="1525453"/>
            <a:chExt cx="364180" cy="312461"/>
          </a:xfrm>
        </p:grpSpPr>
        <p:sp>
          <p:nvSpPr>
            <p:cNvPr id="7619" name="Google Shape;7619;p83"/>
            <p:cNvSpPr/>
            <p:nvPr/>
          </p:nvSpPr>
          <p:spPr>
            <a:xfrm>
              <a:off x="6407615" y="1616891"/>
              <a:ext cx="159270" cy="221023"/>
            </a:xfrm>
            <a:custGeom>
              <a:avLst/>
              <a:gdLst/>
              <a:ahLst/>
              <a:cxnLst/>
              <a:rect l="l" t="t" r="r" b="b"/>
              <a:pathLst>
                <a:path w="6079" h="8436" extrusionOk="0">
                  <a:moveTo>
                    <a:pt x="2455" y="0"/>
                  </a:moveTo>
                  <a:cubicBezTo>
                    <a:pt x="1707" y="0"/>
                    <a:pt x="528" y="575"/>
                    <a:pt x="471" y="1313"/>
                  </a:cubicBezTo>
                  <a:lnTo>
                    <a:pt x="375" y="2406"/>
                  </a:lnTo>
                  <a:cubicBezTo>
                    <a:pt x="816" y="2914"/>
                    <a:pt x="1458" y="3412"/>
                    <a:pt x="2273" y="3422"/>
                  </a:cubicBezTo>
                  <a:lnTo>
                    <a:pt x="2254" y="4649"/>
                  </a:lnTo>
                  <a:cubicBezTo>
                    <a:pt x="1535" y="4639"/>
                    <a:pt x="825" y="4409"/>
                    <a:pt x="250" y="3988"/>
                  </a:cubicBezTo>
                  <a:lnTo>
                    <a:pt x="97" y="6393"/>
                  </a:lnTo>
                  <a:cubicBezTo>
                    <a:pt x="1" y="7486"/>
                    <a:pt x="873" y="8435"/>
                    <a:pt x="1976" y="8435"/>
                  </a:cubicBezTo>
                  <a:lnTo>
                    <a:pt x="5493" y="8435"/>
                  </a:lnTo>
                  <a:cubicBezTo>
                    <a:pt x="5819" y="8435"/>
                    <a:pt x="6078" y="8148"/>
                    <a:pt x="6030" y="7822"/>
                  </a:cubicBezTo>
                  <a:cubicBezTo>
                    <a:pt x="5599" y="4620"/>
                    <a:pt x="5196" y="1534"/>
                    <a:pt x="3241" y="240"/>
                  </a:cubicBezTo>
                  <a:cubicBezTo>
                    <a:pt x="3011" y="86"/>
                    <a:pt x="2733" y="0"/>
                    <a:pt x="2455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83"/>
            <p:cNvSpPr/>
            <p:nvPr/>
          </p:nvSpPr>
          <p:spPr>
            <a:xfrm>
              <a:off x="6454592" y="1616891"/>
              <a:ext cx="112031" cy="221023"/>
            </a:xfrm>
            <a:custGeom>
              <a:avLst/>
              <a:gdLst/>
              <a:ahLst/>
              <a:cxnLst/>
              <a:rect l="l" t="t" r="r" b="b"/>
              <a:pathLst>
                <a:path w="4276" h="8436" extrusionOk="0">
                  <a:moveTo>
                    <a:pt x="662" y="0"/>
                  </a:moveTo>
                  <a:cubicBezTo>
                    <a:pt x="432" y="10"/>
                    <a:pt x="211" y="48"/>
                    <a:pt x="0" y="125"/>
                  </a:cubicBezTo>
                  <a:cubicBezTo>
                    <a:pt x="77" y="153"/>
                    <a:pt x="154" y="192"/>
                    <a:pt x="231" y="240"/>
                  </a:cubicBezTo>
                  <a:cubicBezTo>
                    <a:pt x="2186" y="1534"/>
                    <a:pt x="2589" y="4630"/>
                    <a:pt x="3020" y="7822"/>
                  </a:cubicBezTo>
                  <a:cubicBezTo>
                    <a:pt x="3058" y="8148"/>
                    <a:pt x="2809" y="8435"/>
                    <a:pt x="2483" y="8435"/>
                  </a:cubicBezTo>
                  <a:lnTo>
                    <a:pt x="3700" y="8435"/>
                  </a:lnTo>
                  <a:cubicBezTo>
                    <a:pt x="4026" y="8435"/>
                    <a:pt x="4276" y="8148"/>
                    <a:pt x="4237" y="7822"/>
                  </a:cubicBezTo>
                  <a:cubicBezTo>
                    <a:pt x="3806" y="4630"/>
                    <a:pt x="3403" y="1534"/>
                    <a:pt x="1448" y="240"/>
                  </a:cubicBezTo>
                  <a:cubicBezTo>
                    <a:pt x="1218" y="86"/>
                    <a:pt x="940" y="0"/>
                    <a:pt x="662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83"/>
            <p:cNvSpPr/>
            <p:nvPr/>
          </p:nvSpPr>
          <p:spPr>
            <a:xfrm>
              <a:off x="6202705" y="1616891"/>
              <a:ext cx="158982" cy="221023"/>
            </a:xfrm>
            <a:custGeom>
              <a:avLst/>
              <a:gdLst/>
              <a:ahLst/>
              <a:cxnLst/>
              <a:rect l="l" t="t" r="r" b="b"/>
              <a:pathLst>
                <a:path w="6068" h="8436" extrusionOk="0">
                  <a:moveTo>
                    <a:pt x="3614" y="0"/>
                  </a:moveTo>
                  <a:cubicBezTo>
                    <a:pt x="3336" y="0"/>
                    <a:pt x="3058" y="86"/>
                    <a:pt x="2828" y="240"/>
                  </a:cubicBezTo>
                  <a:cubicBezTo>
                    <a:pt x="873" y="1534"/>
                    <a:pt x="470" y="4630"/>
                    <a:pt x="39" y="7822"/>
                  </a:cubicBezTo>
                  <a:cubicBezTo>
                    <a:pt x="0" y="8148"/>
                    <a:pt x="250" y="8435"/>
                    <a:pt x="575" y="8435"/>
                  </a:cubicBezTo>
                  <a:lnTo>
                    <a:pt x="4093" y="8435"/>
                  </a:lnTo>
                  <a:cubicBezTo>
                    <a:pt x="5196" y="8435"/>
                    <a:pt x="6068" y="7486"/>
                    <a:pt x="5982" y="6393"/>
                  </a:cubicBezTo>
                  <a:lnTo>
                    <a:pt x="5828" y="3901"/>
                  </a:lnTo>
                  <a:cubicBezTo>
                    <a:pt x="5291" y="4294"/>
                    <a:pt x="4620" y="4668"/>
                    <a:pt x="3825" y="4678"/>
                  </a:cubicBezTo>
                  <a:lnTo>
                    <a:pt x="3806" y="3422"/>
                  </a:lnTo>
                  <a:cubicBezTo>
                    <a:pt x="4611" y="3412"/>
                    <a:pt x="5253" y="2914"/>
                    <a:pt x="5694" y="2406"/>
                  </a:cubicBezTo>
                  <a:lnTo>
                    <a:pt x="5598" y="1323"/>
                  </a:lnTo>
                  <a:cubicBezTo>
                    <a:pt x="5541" y="575"/>
                    <a:pt x="4362" y="0"/>
                    <a:pt x="361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83"/>
            <p:cNvSpPr/>
            <p:nvPr/>
          </p:nvSpPr>
          <p:spPr>
            <a:xfrm>
              <a:off x="6202705" y="1616891"/>
              <a:ext cx="112031" cy="221023"/>
            </a:xfrm>
            <a:custGeom>
              <a:avLst/>
              <a:gdLst/>
              <a:ahLst/>
              <a:cxnLst/>
              <a:rect l="l" t="t" r="r" b="b"/>
              <a:pathLst>
                <a:path w="4276" h="8436" extrusionOk="0">
                  <a:moveTo>
                    <a:pt x="3624" y="0"/>
                  </a:moveTo>
                  <a:cubicBezTo>
                    <a:pt x="3336" y="0"/>
                    <a:pt x="3068" y="86"/>
                    <a:pt x="2828" y="240"/>
                  </a:cubicBezTo>
                  <a:cubicBezTo>
                    <a:pt x="873" y="1534"/>
                    <a:pt x="470" y="4630"/>
                    <a:pt x="39" y="7822"/>
                  </a:cubicBezTo>
                  <a:cubicBezTo>
                    <a:pt x="0" y="8148"/>
                    <a:pt x="250" y="8435"/>
                    <a:pt x="575" y="8435"/>
                  </a:cubicBezTo>
                  <a:lnTo>
                    <a:pt x="1793" y="8435"/>
                  </a:lnTo>
                  <a:cubicBezTo>
                    <a:pt x="1467" y="8435"/>
                    <a:pt x="1218" y="8148"/>
                    <a:pt x="1266" y="7822"/>
                  </a:cubicBezTo>
                  <a:cubicBezTo>
                    <a:pt x="1687" y="4630"/>
                    <a:pt x="2100" y="1534"/>
                    <a:pt x="4045" y="240"/>
                  </a:cubicBezTo>
                  <a:cubicBezTo>
                    <a:pt x="4122" y="192"/>
                    <a:pt x="4199" y="153"/>
                    <a:pt x="4275" y="125"/>
                  </a:cubicBezTo>
                  <a:cubicBezTo>
                    <a:pt x="4065" y="48"/>
                    <a:pt x="3844" y="10"/>
                    <a:pt x="3624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83"/>
            <p:cNvSpPr/>
            <p:nvPr/>
          </p:nvSpPr>
          <p:spPr>
            <a:xfrm>
              <a:off x="6288327" y="1690958"/>
              <a:ext cx="28165" cy="64321"/>
            </a:xfrm>
            <a:custGeom>
              <a:avLst/>
              <a:gdLst/>
              <a:ahLst/>
              <a:cxnLst/>
              <a:rect l="l" t="t" r="r" b="b"/>
              <a:pathLst>
                <a:path w="1075" h="2455" extrusionOk="0">
                  <a:moveTo>
                    <a:pt x="538" y="1"/>
                  </a:moveTo>
                  <a:cubicBezTo>
                    <a:pt x="241" y="1"/>
                    <a:pt x="1" y="547"/>
                    <a:pt x="1" y="1228"/>
                  </a:cubicBezTo>
                  <a:cubicBezTo>
                    <a:pt x="1" y="1899"/>
                    <a:pt x="241" y="2455"/>
                    <a:pt x="538" y="2455"/>
                  </a:cubicBezTo>
                  <a:cubicBezTo>
                    <a:pt x="835" y="2455"/>
                    <a:pt x="1074" y="1899"/>
                    <a:pt x="1074" y="1228"/>
                  </a:cubicBezTo>
                  <a:cubicBezTo>
                    <a:pt x="1074" y="547"/>
                    <a:pt x="835" y="1"/>
                    <a:pt x="538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83"/>
            <p:cNvSpPr/>
            <p:nvPr/>
          </p:nvSpPr>
          <p:spPr>
            <a:xfrm>
              <a:off x="6453072" y="1690958"/>
              <a:ext cx="28165" cy="64321"/>
            </a:xfrm>
            <a:custGeom>
              <a:avLst/>
              <a:gdLst/>
              <a:ahLst/>
              <a:cxnLst/>
              <a:rect l="l" t="t" r="r" b="b"/>
              <a:pathLst>
                <a:path w="1075" h="2455" extrusionOk="0">
                  <a:moveTo>
                    <a:pt x="538" y="1"/>
                  </a:moveTo>
                  <a:cubicBezTo>
                    <a:pt x="241" y="1"/>
                    <a:pt x="1" y="547"/>
                    <a:pt x="1" y="1228"/>
                  </a:cubicBezTo>
                  <a:cubicBezTo>
                    <a:pt x="1" y="1899"/>
                    <a:pt x="241" y="2455"/>
                    <a:pt x="538" y="2455"/>
                  </a:cubicBezTo>
                  <a:cubicBezTo>
                    <a:pt x="835" y="2455"/>
                    <a:pt x="1075" y="1899"/>
                    <a:pt x="1075" y="1228"/>
                  </a:cubicBezTo>
                  <a:cubicBezTo>
                    <a:pt x="1075" y="547"/>
                    <a:pt x="835" y="1"/>
                    <a:pt x="538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83"/>
            <p:cNvSpPr/>
            <p:nvPr/>
          </p:nvSpPr>
          <p:spPr>
            <a:xfrm>
              <a:off x="6295086" y="1525453"/>
              <a:ext cx="177924" cy="246411"/>
            </a:xfrm>
            <a:custGeom>
              <a:avLst/>
              <a:gdLst/>
              <a:ahLst/>
              <a:cxnLst/>
              <a:rect l="l" t="t" r="r" b="b"/>
              <a:pathLst>
                <a:path w="6791" h="9405" extrusionOk="0">
                  <a:moveTo>
                    <a:pt x="3378" y="1"/>
                  </a:moveTo>
                  <a:cubicBezTo>
                    <a:pt x="3041" y="1"/>
                    <a:pt x="2772" y="275"/>
                    <a:pt x="2772" y="614"/>
                  </a:cubicBezTo>
                  <a:lnTo>
                    <a:pt x="2772" y="4698"/>
                  </a:lnTo>
                  <a:cubicBezTo>
                    <a:pt x="2772" y="4889"/>
                    <a:pt x="2724" y="5072"/>
                    <a:pt x="2619" y="5235"/>
                  </a:cubicBezTo>
                  <a:cubicBezTo>
                    <a:pt x="2475" y="5474"/>
                    <a:pt x="2312" y="5695"/>
                    <a:pt x="2130" y="5906"/>
                  </a:cubicBezTo>
                  <a:cubicBezTo>
                    <a:pt x="1967" y="6097"/>
                    <a:pt x="1785" y="6260"/>
                    <a:pt x="1583" y="6414"/>
                  </a:cubicBezTo>
                  <a:cubicBezTo>
                    <a:pt x="1468" y="6509"/>
                    <a:pt x="1325" y="6557"/>
                    <a:pt x="1171" y="6567"/>
                  </a:cubicBezTo>
                  <a:lnTo>
                    <a:pt x="1085" y="6567"/>
                  </a:lnTo>
                  <a:cubicBezTo>
                    <a:pt x="769" y="6509"/>
                    <a:pt x="519" y="6279"/>
                    <a:pt x="443" y="5973"/>
                  </a:cubicBezTo>
                  <a:cubicBezTo>
                    <a:pt x="415" y="5864"/>
                    <a:pt x="333" y="5816"/>
                    <a:pt x="249" y="5816"/>
                  </a:cubicBezTo>
                  <a:cubicBezTo>
                    <a:pt x="126" y="5816"/>
                    <a:pt x="0" y="5918"/>
                    <a:pt x="40" y="6078"/>
                  </a:cubicBezTo>
                  <a:cubicBezTo>
                    <a:pt x="126" y="6423"/>
                    <a:pt x="356" y="6711"/>
                    <a:pt x="663" y="6874"/>
                  </a:cubicBezTo>
                  <a:cubicBezTo>
                    <a:pt x="606" y="6883"/>
                    <a:pt x="548" y="6893"/>
                    <a:pt x="491" y="6902"/>
                  </a:cubicBezTo>
                  <a:cubicBezTo>
                    <a:pt x="347" y="6922"/>
                    <a:pt x="241" y="7037"/>
                    <a:pt x="241" y="7180"/>
                  </a:cubicBezTo>
                  <a:lnTo>
                    <a:pt x="241" y="7679"/>
                  </a:lnTo>
                  <a:cubicBezTo>
                    <a:pt x="241" y="7930"/>
                    <a:pt x="445" y="8127"/>
                    <a:pt x="689" y="8127"/>
                  </a:cubicBezTo>
                  <a:cubicBezTo>
                    <a:pt x="715" y="8127"/>
                    <a:pt x="742" y="8124"/>
                    <a:pt x="769" y="8120"/>
                  </a:cubicBezTo>
                  <a:lnTo>
                    <a:pt x="769" y="8120"/>
                  </a:lnTo>
                  <a:cubicBezTo>
                    <a:pt x="769" y="8264"/>
                    <a:pt x="759" y="8877"/>
                    <a:pt x="270" y="8992"/>
                  </a:cubicBezTo>
                  <a:cubicBezTo>
                    <a:pt x="165" y="9021"/>
                    <a:pt x="88" y="9117"/>
                    <a:pt x="107" y="9232"/>
                  </a:cubicBezTo>
                  <a:cubicBezTo>
                    <a:pt x="126" y="9327"/>
                    <a:pt x="213" y="9404"/>
                    <a:pt x="308" y="9404"/>
                  </a:cubicBezTo>
                  <a:lnTo>
                    <a:pt x="356" y="9404"/>
                  </a:lnTo>
                  <a:cubicBezTo>
                    <a:pt x="1066" y="9241"/>
                    <a:pt x="1200" y="8465"/>
                    <a:pt x="1181" y="8072"/>
                  </a:cubicBezTo>
                  <a:cubicBezTo>
                    <a:pt x="1171" y="8043"/>
                    <a:pt x="1190" y="8024"/>
                    <a:pt x="1209" y="8014"/>
                  </a:cubicBezTo>
                  <a:cubicBezTo>
                    <a:pt x="1861" y="7794"/>
                    <a:pt x="2456" y="7401"/>
                    <a:pt x="2916" y="6893"/>
                  </a:cubicBezTo>
                  <a:cubicBezTo>
                    <a:pt x="3045" y="6759"/>
                    <a:pt x="3215" y="6692"/>
                    <a:pt x="3385" y="6692"/>
                  </a:cubicBezTo>
                  <a:cubicBezTo>
                    <a:pt x="3556" y="6692"/>
                    <a:pt x="3726" y="6759"/>
                    <a:pt x="3855" y="6893"/>
                  </a:cubicBezTo>
                  <a:cubicBezTo>
                    <a:pt x="4315" y="7401"/>
                    <a:pt x="4900" y="7784"/>
                    <a:pt x="5542" y="8014"/>
                  </a:cubicBezTo>
                  <a:cubicBezTo>
                    <a:pt x="5561" y="8014"/>
                    <a:pt x="5580" y="8043"/>
                    <a:pt x="5580" y="8062"/>
                  </a:cubicBezTo>
                  <a:cubicBezTo>
                    <a:pt x="5552" y="8455"/>
                    <a:pt x="5695" y="9232"/>
                    <a:pt x="6395" y="9395"/>
                  </a:cubicBezTo>
                  <a:cubicBezTo>
                    <a:pt x="6405" y="9399"/>
                    <a:pt x="6412" y="9402"/>
                    <a:pt x="6419" y="9402"/>
                  </a:cubicBezTo>
                  <a:cubicBezTo>
                    <a:pt x="6426" y="9402"/>
                    <a:pt x="6434" y="9399"/>
                    <a:pt x="6443" y="9395"/>
                  </a:cubicBezTo>
                  <a:cubicBezTo>
                    <a:pt x="6549" y="9395"/>
                    <a:pt x="6635" y="9327"/>
                    <a:pt x="6644" y="9222"/>
                  </a:cubicBezTo>
                  <a:cubicBezTo>
                    <a:pt x="6664" y="9117"/>
                    <a:pt x="6596" y="9011"/>
                    <a:pt x="6481" y="8982"/>
                  </a:cubicBezTo>
                  <a:cubicBezTo>
                    <a:pt x="6002" y="8867"/>
                    <a:pt x="5983" y="8254"/>
                    <a:pt x="5993" y="8120"/>
                  </a:cubicBezTo>
                  <a:lnTo>
                    <a:pt x="6012" y="8120"/>
                  </a:lnTo>
                  <a:cubicBezTo>
                    <a:pt x="6034" y="8123"/>
                    <a:pt x="6056" y="8124"/>
                    <a:pt x="6077" y="8124"/>
                  </a:cubicBezTo>
                  <a:cubicBezTo>
                    <a:pt x="6326" y="8124"/>
                    <a:pt x="6529" y="7926"/>
                    <a:pt x="6529" y="7679"/>
                  </a:cubicBezTo>
                  <a:lnTo>
                    <a:pt x="6529" y="7171"/>
                  </a:lnTo>
                  <a:cubicBezTo>
                    <a:pt x="6539" y="7037"/>
                    <a:pt x="6434" y="6912"/>
                    <a:pt x="6290" y="6893"/>
                  </a:cubicBezTo>
                  <a:cubicBezTo>
                    <a:pt x="6232" y="6883"/>
                    <a:pt x="6165" y="6874"/>
                    <a:pt x="6108" y="6864"/>
                  </a:cubicBezTo>
                  <a:cubicBezTo>
                    <a:pt x="6424" y="6701"/>
                    <a:pt x="6664" y="6414"/>
                    <a:pt x="6750" y="6078"/>
                  </a:cubicBezTo>
                  <a:cubicBezTo>
                    <a:pt x="6790" y="5916"/>
                    <a:pt x="6660" y="5810"/>
                    <a:pt x="6536" y="5810"/>
                  </a:cubicBezTo>
                  <a:cubicBezTo>
                    <a:pt x="6454" y="5810"/>
                    <a:pt x="6374" y="5856"/>
                    <a:pt x="6347" y="5963"/>
                  </a:cubicBezTo>
                  <a:cubicBezTo>
                    <a:pt x="6271" y="6289"/>
                    <a:pt x="6002" y="6538"/>
                    <a:pt x="5667" y="6577"/>
                  </a:cubicBezTo>
                  <a:lnTo>
                    <a:pt x="5590" y="6577"/>
                  </a:lnTo>
                  <a:cubicBezTo>
                    <a:pt x="5456" y="6557"/>
                    <a:pt x="5331" y="6500"/>
                    <a:pt x="5216" y="6423"/>
                  </a:cubicBezTo>
                  <a:cubicBezTo>
                    <a:pt x="4804" y="6088"/>
                    <a:pt x="4459" y="5695"/>
                    <a:pt x="4181" y="5244"/>
                  </a:cubicBezTo>
                  <a:cubicBezTo>
                    <a:pt x="4085" y="5081"/>
                    <a:pt x="4028" y="4889"/>
                    <a:pt x="4028" y="4698"/>
                  </a:cubicBezTo>
                  <a:lnTo>
                    <a:pt x="4028" y="614"/>
                  </a:lnTo>
                  <a:cubicBezTo>
                    <a:pt x="4028" y="269"/>
                    <a:pt x="3759" y="1"/>
                    <a:pt x="3414" y="1"/>
                  </a:cubicBezTo>
                  <a:lnTo>
                    <a:pt x="3395" y="1"/>
                  </a:lnTo>
                  <a:cubicBezTo>
                    <a:pt x="3389" y="1"/>
                    <a:pt x="3383" y="1"/>
                    <a:pt x="3378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6" name="Google Shape;7626;p83"/>
          <p:cNvGrpSpPr/>
          <p:nvPr/>
        </p:nvGrpSpPr>
        <p:grpSpPr>
          <a:xfrm>
            <a:off x="7087217" y="1503602"/>
            <a:ext cx="362398" cy="356163"/>
            <a:chOff x="7087217" y="1503602"/>
            <a:chExt cx="362398" cy="356163"/>
          </a:xfrm>
        </p:grpSpPr>
        <p:sp>
          <p:nvSpPr>
            <p:cNvPr id="7627" name="Google Shape;7627;p83"/>
            <p:cNvSpPr/>
            <p:nvPr/>
          </p:nvSpPr>
          <p:spPr>
            <a:xfrm>
              <a:off x="7087217" y="1503602"/>
              <a:ext cx="362398" cy="356163"/>
            </a:xfrm>
            <a:custGeom>
              <a:avLst/>
              <a:gdLst/>
              <a:ahLst/>
              <a:cxnLst/>
              <a:rect l="l" t="t" r="r" b="b"/>
              <a:pathLst>
                <a:path w="13832" h="13594" extrusionOk="0">
                  <a:moveTo>
                    <a:pt x="7471" y="1"/>
                  </a:moveTo>
                  <a:cubicBezTo>
                    <a:pt x="7135" y="1"/>
                    <a:pt x="6811" y="190"/>
                    <a:pt x="6633" y="490"/>
                  </a:cubicBezTo>
                  <a:cubicBezTo>
                    <a:pt x="6087" y="1420"/>
                    <a:pt x="5512" y="2944"/>
                    <a:pt x="5713" y="5062"/>
                  </a:cubicBezTo>
                  <a:cubicBezTo>
                    <a:pt x="4448" y="5944"/>
                    <a:pt x="3297" y="6989"/>
                    <a:pt x="2291" y="8158"/>
                  </a:cubicBezTo>
                  <a:cubicBezTo>
                    <a:pt x="1457" y="9136"/>
                    <a:pt x="719" y="10190"/>
                    <a:pt x="96" y="11312"/>
                  </a:cubicBezTo>
                  <a:cubicBezTo>
                    <a:pt x="0" y="11465"/>
                    <a:pt x="29" y="11676"/>
                    <a:pt x="163" y="11801"/>
                  </a:cubicBezTo>
                  <a:lnTo>
                    <a:pt x="1812" y="13468"/>
                  </a:lnTo>
                  <a:cubicBezTo>
                    <a:pt x="1896" y="13553"/>
                    <a:pt x="2005" y="13594"/>
                    <a:pt x="2112" y="13594"/>
                  </a:cubicBezTo>
                  <a:cubicBezTo>
                    <a:pt x="2260" y="13594"/>
                    <a:pt x="2405" y="13517"/>
                    <a:pt x="2483" y="13373"/>
                  </a:cubicBezTo>
                  <a:cubicBezTo>
                    <a:pt x="3087" y="12194"/>
                    <a:pt x="3834" y="11091"/>
                    <a:pt x="4697" y="10085"/>
                  </a:cubicBezTo>
                  <a:cubicBezTo>
                    <a:pt x="6259" y="8292"/>
                    <a:pt x="7793" y="7104"/>
                    <a:pt x="9844" y="6289"/>
                  </a:cubicBezTo>
                  <a:lnTo>
                    <a:pt x="10688" y="5963"/>
                  </a:lnTo>
                  <a:cubicBezTo>
                    <a:pt x="11665" y="5628"/>
                    <a:pt x="12682" y="5407"/>
                    <a:pt x="13707" y="5292"/>
                  </a:cubicBezTo>
                  <a:cubicBezTo>
                    <a:pt x="13784" y="5283"/>
                    <a:pt x="13832" y="5225"/>
                    <a:pt x="13832" y="5148"/>
                  </a:cubicBezTo>
                  <a:lnTo>
                    <a:pt x="13832" y="2340"/>
                  </a:lnTo>
                  <a:cubicBezTo>
                    <a:pt x="13832" y="2254"/>
                    <a:pt x="13765" y="2196"/>
                    <a:pt x="13688" y="2196"/>
                  </a:cubicBezTo>
                  <a:cubicBezTo>
                    <a:pt x="12011" y="2359"/>
                    <a:pt x="10381" y="2762"/>
                    <a:pt x="8819" y="3394"/>
                  </a:cubicBezTo>
                  <a:cubicBezTo>
                    <a:pt x="9029" y="2177"/>
                    <a:pt x="9815" y="998"/>
                    <a:pt x="10525" y="337"/>
                  </a:cubicBezTo>
                  <a:cubicBezTo>
                    <a:pt x="10647" y="215"/>
                    <a:pt x="10567" y="1"/>
                    <a:pt x="10401" y="1"/>
                  </a:cubicBezTo>
                  <a:cubicBezTo>
                    <a:pt x="10398" y="1"/>
                    <a:pt x="10394" y="1"/>
                    <a:pt x="10391" y="1"/>
                  </a:cubicBezTo>
                  <a:lnTo>
                    <a:pt x="7496" y="1"/>
                  </a:lnTo>
                  <a:cubicBezTo>
                    <a:pt x="7488" y="1"/>
                    <a:pt x="7479" y="1"/>
                    <a:pt x="7471" y="1"/>
                  </a:cubicBezTo>
                  <a:close/>
                </a:path>
              </a:pathLst>
            </a:custGeom>
            <a:solidFill>
              <a:srgbClr val="C7C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83"/>
            <p:cNvSpPr/>
            <p:nvPr/>
          </p:nvSpPr>
          <p:spPr>
            <a:xfrm>
              <a:off x="7140953" y="1772833"/>
              <a:ext cx="23135" cy="19781"/>
            </a:xfrm>
            <a:custGeom>
              <a:avLst/>
              <a:gdLst/>
              <a:ahLst/>
              <a:cxnLst/>
              <a:rect l="l" t="t" r="r" b="b"/>
              <a:pathLst>
                <a:path w="883" h="755" extrusionOk="0">
                  <a:moveTo>
                    <a:pt x="508" y="1"/>
                  </a:moveTo>
                  <a:cubicBezTo>
                    <a:pt x="173" y="1"/>
                    <a:pt x="0" y="403"/>
                    <a:pt x="240" y="643"/>
                  </a:cubicBezTo>
                  <a:cubicBezTo>
                    <a:pt x="317" y="720"/>
                    <a:pt x="411" y="754"/>
                    <a:pt x="503" y="754"/>
                  </a:cubicBezTo>
                  <a:cubicBezTo>
                    <a:pt x="697" y="754"/>
                    <a:pt x="882" y="602"/>
                    <a:pt x="882" y="374"/>
                  </a:cubicBezTo>
                  <a:cubicBezTo>
                    <a:pt x="882" y="163"/>
                    <a:pt x="710" y="1"/>
                    <a:pt x="50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83"/>
            <p:cNvSpPr/>
            <p:nvPr/>
          </p:nvSpPr>
          <p:spPr>
            <a:xfrm>
              <a:off x="7278818" y="1541277"/>
              <a:ext cx="23135" cy="19912"/>
            </a:xfrm>
            <a:custGeom>
              <a:avLst/>
              <a:gdLst/>
              <a:ahLst/>
              <a:cxnLst/>
              <a:rect l="l" t="t" r="r" b="b"/>
              <a:pathLst>
                <a:path w="883" h="760" extrusionOk="0">
                  <a:moveTo>
                    <a:pt x="509" y="1"/>
                  </a:moveTo>
                  <a:cubicBezTo>
                    <a:pt x="173" y="1"/>
                    <a:pt x="1" y="413"/>
                    <a:pt x="240" y="653"/>
                  </a:cubicBezTo>
                  <a:cubicBezTo>
                    <a:pt x="317" y="727"/>
                    <a:pt x="411" y="760"/>
                    <a:pt x="503" y="760"/>
                  </a:cubicBezTo>
                  <a:cubicBezTo>
                    <a:pt x="697" y="760"/>
                    <a:pt x="883" y="612"/>
                    <a:pt x="883" y="384"/>
                  </a:cubicBezTo>
                  <a:cubicBezTo>
                    <a:pt x="883" y="173"/>
                    <a:pt x="720" y="1"/>
                    <a:pt x="50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83"/>
            <p:cNvSpPr/>
            <p:nvPr/>
          </p:nvSpPr>
          <p:spPr>
            <a:xfrm>
              <a:off x="7322781" y="1635204"/>
              <a:ext cx="23108" cy="19781"/>
            </a:xfrm>
            <a:custGeom>
              <a:avLst/>
              <a:gdLst/>
              <a:ahLst/>
              <a:cxnLst/>
              <a:rect l="l" t="t" r="r" b="b"/>
              <a:pathLst>
                <a:path w="882" h="755" extrusionOk="0">
                  <a:moveTo>
                    <a:pt x="508" y="1"/>
                  </a:moveTo>
                  <a:cubicBezTo>
                    <a:pt x="173" y="1"/>
                    <a:pt x="0" y="403"/>
                    <a:pt x="240" y="643"/>
                  </a:cubicBezTo>
                  <a:cubicBezTo>
                    <a:pt x="317" y="720"/>
                    <a:pt x="411" y="755"/>
                    <a:pt x="503" y="755"/>
                  </a:cubicBezTo>
                  <a:cubicBezTo>
                    <a:pt x="697" y="755"/>
                    <a:pt x="882" y="602"/>
                    <a:pt x="882" y="375"/>
                  </a:cubicBezTo>
                  <a:cubicBezTo>
                    <a:pt x="882" y="164"/>
                    <a:pt x="719" y="1"/>
                    <a:pt x="50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83"/>
            <p:cNvSpPr/>
            <p:nvPr/>
          </p:nvSpPr>
          <p:spPr>
            <a:xfrm>
              <a:off x="7258722" y="1616367"/>
              <a:ext cx="23397" cy="19781"/>
            </a:xfrm>
            <a:custGeom>
              <a:avLst/>
              <a:gdLst/>
              <a:ahLst/>
              <a:cxnLst/>
              <a:rect l="l" t="t" r="r" b="b"/>
              <a:pathLst>
                <a:path w="893" h="755" extrusionOk="0">
                  <a:moveTo>
                    <a:pt x="526" y="0"/>
                  </a:moveTo>
                  <a:cubicBezTo>
                    <a:pt x="520" y="0"/>
                    <a:pt x="514" y="1"/>
                    <a:pt x="509" y="1"/>
                  </a:cubicBezTo>
                  <a:cubicBezTo>
                    <a:pt x="173" y="1"/>
                    <a:pt x="1" y="403"/>
                    <a:pt x="240" y="643"/>
                  </a:cubicBezTo>
                  <a:cubicBezTo>
                    <a:pt x="318" y="720"/>
                    <a:pt x="412" y="755"/>
                    <a:pt x="504" y="755"/>
                  </a:cubicBezTo>
                  <a:cubicBezTo>
                    <a:pt x="698" y="755"/>
                    <a:pt x="883" y="602"/>
                    <a:pt x="883" y="375"/>
                  </a:cubicBezTo>
                  <a:cubicBezTo>
                    <a:pt x="892" y="169"/>
                    <a:pt x="729" y="0"/>
                    <a:pt x="526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83"/>
            <p:cNvSpPr/>
            <p:nvPr/>
          </p:nvSpPr>
          <p:spPr>
            <a:xfrm>
              <a:off x="7231370" y="1692713"/>
              <a:ext cx="23108" cy="19912"/>
            </a:xfrm>
            <a:custGeom>
              <a:avLst/>
              <a:gdLst/>
              <a:ahLst/>
              <a:cxnLst/>
              <a:rect l="l" t="t" r="r" b="b"/>
              <a:pathLst>
                <a:path w="882" h="760" extrusionOk="0">
                  <a:moveTo>
                    <a:pt x="508" y="1"/>
                  </a:moveTo>
                  <a:cubicBezTo>
                    <a:pt x="163" y="1"/>
                    <a:pt x="0" y="413"/>
                    <a:pt x="240" y="653"/>
                  </a:cubicBezTo>
                  <a:cubicBezTo>
                    <a:pt x="314" y="727"/>
                    <a:pt x="407" y="760"/>
                    <a:pt x="498" y="760"/>
                  </a:cubicBezTo>
                  <a:cubicBezTo>
                    <a:pt x="692" y="760"/>
                    <a:pt x="882" y="612"/>
                    <a:pt x="882" y="384"/>
                  </a:cubicBezTo>
                  <a:cubicBezTo>
                    <a:pt x="882" y="173"/>
                    <a:pt x="709" y="1"/>
                    <a:pt x="50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83"/>
            <p:cNvSpPr/>
            <p:nvPr/>
          </p:nvSpPr>
          <p:spPr>
            <a:xfrm>
              <a:off x="7399626" y="1590009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8" y="0"/>
                  </a:moveTo>
                  <a:cubicBezTo>
                    <a:pt x="163" y="0"/>
                    <a:pt x="0" y="413"/>
                    <a:pt x="240" y="643"/>
                  </a:cubicBezTo>
                  <a:cubicBezTo>
                    <a:pt x="315" y="721"/>
                    <a:pt x="411" y="757"/>
                    <a:pt x="504" y="757"/>
                  </a:cubicBezTo>
                  <a:cubicBezTo>
                    <a:pt x="696" y="757"/>
                    <a:pt x="882" y="609"/>
                    <a:pt x="882" y="384"/>
                  </a:cubicBezTo>
                  <a:cubicBezTo>
                    <a:pt x="882" y="173"/>
                    <a:pt x="710" y="0"/>
                    <a:pt x="508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83"/>
            <p:cNvSpPr/>
            <p:nvPr/>
          </p:nvSpPr>
          <p:spPr>
            <a:xfrm>
              <a:off x="7108806" y="1792431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8" y="0"/>
                  </a:moveTo>
                  <a:cubicBezTo>
                    <a:pt x="173" y="0"/>
                    <a:pt x="0" y="412"/>
                    <a:pt x="240" y="642"/>
                  </a:cubicBezTo>
                  <a:cubicBezTo>
                    <a:pt x="319" y="721"/>
                    <a:pt x="415" y="756"/>
                    <a:pt x="509" y="756"/>
                  </a:cubicBezTo>
                  <a:cubicBezTo>
                    <a:pt x="701" y="756"/>
                    <a:pt x="882" y="609"/>
                    <a:pt x="882" y="384"/>
                  </a:cubicBezTo>
                  <a:cubicBezTo>
                    <a:pt x="882" y="173"/>
                    <a:pt x="719" y="0"/>
                    <a:pt x="508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83"/>
            <p:cNvSpPr/>
            <p:nvPr/>
          </p:nvSpPr>
          <p:spPr>
            <a:xfrm>
              <a:off x="7128639" y="1823320"/>
              <a:ext cx="23135" cy="19755"/>
            </a:xfrm>
            <a:custGeom>
              <a:avLst/>
              <a:gdLst/>
              <a:ahLst/>
              <a:cxnLst/>
              <a:rect l="l" t="t" r="r" b="b"/>
              <a:pathLst>
                <a:path w="883" h="754" extrusionOk="0">
                  <a:moveTo>
                    <a:pt x="509" y="0"/>
                  </a:moveTo>
                  <a:cubicBezTo>
                    <a:pt x="173" y="0"/>
                    <a:pt x="1" y="403"/>
                    <a:pt x="240" y="642"/>
                  </a:cubicBezTo>
                  <a:cubicBezTo>
                    <a:pt x="317" y="720"/>
                    <a:pt x="412" y="754"/>
                    <a:pt x="504" y="754"/>
                  </a:cubicBezTo>
                  <a:cubicBezTo>
                    <a:pt x="697" y="754"/>
                    <a:pt x="882" y="601"/>
                    <a:pt x="882" y="374"/>
                  </a:cubicBezTo>
                  <a:cubicBezTo>
                    <a:pt x="882" y="163"/>
                    <a:pt x="710" y="0"/>
                    <a:pt x="509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83"/>
            <p:cNvSpPr/>
            <p:nvPr/>
          </p:nvSpPr>
          <p:spPr>
            <a:xfrm>
              <a:off x="7129635" y="1561137"/>
              <a:ext cx="319981" cy="298628"/>
            </a:xfrm>
            <a:custGeom>
              <a:avLst/>
              <a:gdLst/>
              <a:ahLst/>
              <a:cxnLst/>
              <a:rect l="l" t="t" r="r" b="b"/>
              <a:pathLst>
                <a:path w="12213" h="11398" extrusionOk="0">
                  <a:moveTo>
                    <a:pt x="12059" y="0"/>
                  </a:moveTo>
                  <a:cubicBezTo>
                    <a:pt x="11916" y="10"/>
                    <a:pt x="11733" y="38"/>
                    <a:pt x="11609" y="58"/>
                  </a:cubicBezTo>
                  <a:lnTo>
                    <a:pt x="11609" y="1620"/>
                  </a:lnTo>
                  <a:cubicBezTo>
                    <a:pt x="11609" y="2099"/>
                    <a:pt x="11264" y="2511"/>
                    <a:pt x="10785" y="2588"/>
                  </a:cubicBezTo>
                  <a:cubicBezTo>
                    <a:pt x="9999" y="2713"/>
                    <a:pt x="9222" y="2914"/>
                    <a:pt x="8465" y="3173"/>
                  </a:cubicBezTo>
                  <a:lnTo>
                    <a:pt x="7621" y="3489"/>
                  </a:lnTo>
                  <a:cubicBezTo>
                    <a:pt x="5570" y="4304"/>
                    <a:pt x="4027" y="5492"/>
                    <a:pt x="2474" y="7295"/>
                  </a:cubicBezTo>
                  <a:cubicBezTo>
                    <a:pt x="1477" y="8435"/>
                    <a:pt x="643" y="9710"/>
                    <a:pt x="1" y="11090"/>
                  </a:cubicBezTo>
                  <a:lnTo>
                    <a:pt x="193" y="11272"/>
                  </a:lnTo>
                  <a:cubicBezTo>
                    <a:pt x="273" y="11356"/>
                    <a:pt x="379" y="11397"/>
                    <a:pt x="486" y="11397"/>
                  </a:cubicBezTo>
                  <a:cubicBezTo>
                    <a:pt x="634" y="11397"/>
                    <a:pt x="781" y="11318"/>
                    <a:pt x="854" y="11167"/>
                  </a:cubicBezTo>
                  <a:cubicBezTo>
                    <a:pt x="1468" y="9998"/>
                    <a:pt x="2206" y="8895"/>
                    <a:pt x="3078" y="7889"/>
                  </a:cubicBezTo>
                  <a:cubicBezTo>
                    <a:pt x="4631" y="6096"/>
                    <a:pt x="6174" y="4908"/>
                    <a:pt x="8225" y="4093"/>
                  </a:cubicBezTo>
                  <a:lnTo>
                    <a:pt x="9069" y="3767"/>
                  </a:lnTo>
                  <a:cubicBezTo>
                    <a:pt x="10046" y="3432"/>
                    <a:pt x="11063" y="3202"/>
                    <a:pt x="12088" y="3087"/>
                  </a:cubicBezTo>
                  <a:cubicBezTo>
                    <a:pt x="12155" y="3087"/>
                    <a:pt x="12213" y="3019"/>
                    <a:pt x="12213" y="2952"/>
                  </a:cubicBezTo>
                  <a:lnTo>
                    <a:pt x="12213" y="144"/>
                  </a:lnTo>
                  <a:cubicBezTo>
                    <a:pt x="12213" y="58"/>
                    <a:pt x="12146" y="0"/>
                    <a:pt x="12059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83"/>
            <p:cNvSpPr/>
            <p:nvPr/>
          </p:nvSpPr>
          <p:spPr>
            <a:xfrm>
              <a:off x="7117583" y="1646523"/>
              <a:ext cx="107027" cy="112162"/>
            </a:xfrm>
            <a:custGeom>
              <a:avLst/>
              <a:gdLst/>
              <a:ahLst/>
              <a:cxnLst/>
              <a:rect l="l" t="t" r="r" b="b"/>
              <a:pathLst>
                <a:path w="4085" h="4281" extrusionOk="0">
                  <a:moveTo>
                    <a:pt x="4027" y="0"/>
                  </a:moveTo>
                  <a:cubicBezTo>
                    <a:pt x="2963" y="796"/>
                    <a:pt x="1995" y="1706"/>
                    <a:pt x="1132" y="2713"/>
                  </a:cubicBezTo>
                  <a:cubicBezTo>
                    <a:pt x="710" y="3211"/>
                    <a:pt x="327" y="3700"/>
                    <a:pt x="1" y="4170"/>
                  </a:cubicBezTo>
                  <a:cubicBezTo>
                    <a:pt x="20" y="4169"/>
                    <a:pt x="37" y="4169"/>
                    <a:pt x="54" y="4169"/>
                  </a:cubicBezTo>
                  <a:cubicBezTo>
                    <a:pt x="347" y="4169"/>
                    <a:pt x="368" y="4280"/>
                    <a:pt x="565" y="4280"/>
                  </a:cubicBezTo>
                  <a:cubicBezTo>
                    <a:pt x="635" y="4280"/>
                    <a:pt x="728" y="4266"/>
                    <a:pt x="864" y="4227"/>
                  </a:cubicBezTo>
                  <a:cubicBezTo>
                    <a:pt x="1122" y="4160"/>
                    <a:pt x="1343" y="3844"/>
                    <a:pt x="1640" y="3690"/>
                  </a:cubicBezTo>
                  <a:cubicBezTo>
                    <a:pt x="1899" y="3556"/>
                    <a:pt x="2282" y="3585"/>
                    <a:pt x="2531" y="3374"/>
                  </a:cubicBezTo>
                  <a:cubicBezTo>
                    <a:pt x="2761" y="3192"/>
                    <a:pt x="2819" y="2818"/>
                    <a:pt x="3011" y="2559"/>
                  </a:cubicBezTo>
                  <a:cubicBezTo>
                    <a:pt x="3193" y="2329"/>
                    <a:pt x="3538" y="2176"/>
                    <a:pt x="3672" y="1879"/>
                  </a:cubicBezTo>
                  <a:cubicBezTo>
                    <a:pt x="3787" y="1610"/>
                    <a:pt x="3672" y="1246"/>
                    <a:pt x="3739" y="930"/>
                  </a:cubicBezTo>
                  <a:cubicBezTo>
                    <a:pt x="3806" y="652"/>
                    <a:pt x="4065" y="374"/>
                    <a:pt x="4084" y="48"/>
                  </a:cubicBezTo>
                  <a:lnTo>
                    <a:pt x="4027" y="0"/>
                  </a:ln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83"/>
            <p:cNvSpPr/>
            <p:nvPr/>
          </p:nvSpPr>
          <p:spPr>
            <a:xfrm>
              <a:off x="7117347" y="1646523"/>
              <a:ext cx="107499" cy="112057"/>
            </a:xfrm>
            <a:custGeom>
              <a:avLst/>
              <a:gdLst/>
              <a:ahLst/>
              <a:cxnLst/>
              <a:rect l="l" t="t" r="r" b="b"/>
              <a:pathLst>
                <a:path w="4103" h="4277" extrusionOk="0">
                  <a:moveTo>
                    <a:pt x="4036" y="0"/>
                  </a:moveTo>
                  <a:cubicBezTo>
                    <a:pt x="3796" y="182"/>
                    <a:pt x="3556" y="364"/>
                    <a:pt x="3317" y="566"/>
                  </a:cubicBezTo>
                  <a:cubicBezTo>
                    <a:pt x="3269" y="872"/>
                    <a:pt x="3365" y="1198"/>
                    <a:pt x="3250" y="1438"/>
                  </a:cubicBezTo>
                  <a:cubicBezTo>
                    <a:pt x="3125" y="1745"/>
                    <a:pt x="2770" y="1888"/>
                    <a:pt x="2598" y="2118"/>
                  </a:cubicBezTo>
                  <a:cubicBezTo>
                    <a:pt x="2397" y="2377"/>
                    <a:pt x="2339" y="2751"/>
                    <a:pt x="2119" y="2943"/>
                  </a:cubicBezTo>
                  <a:cubicBezTo>
                    <a:pt x="1860" y="3144"/>
                    <a:pt x="1476" y="3125"/>
                    <a:pt x="1218" y="3250"/>
                  </a:cubicBezTo>
                  <a:cubicBezTo>
                    <a:pt x="920" y="3403"/>
                    <a:pt x="700" y="3719"/>
                    <a:pt x="441" y="3796"/>
                  </a:cubicBezTo>
                  <a:cubicBezTo>
                    <a:pt x="374" y="3815"/>
                    <a:pt x="307" y="3825"/>
                    <a:pt x="240" y="3844"/>
                  </a:cubicBezTo>
                  <a:cubicBezTo>
                    <a:pt x="163" y="3949"/>
                    <a:pt x="87" y="4055"/>
                    <a:pt x="0" y="4170"/>
                  </a:cubicBezTo>
                  <a:cubicBezTo>
                    <a:pt x="20" y="4169"/>
                    <a:pt x="38" y="4169"/>
                    <a:pt x="56" y="4169"/>
                  </a:cubicBezTo>
                  <a:cubicBezTo>
                    <a:pt x="348" y="4169"/>
                    <a:pt x="373" y="4276"/>
                    <a:pt x="572" y="4276"/>
                  </a:cubicBezTo>
                  <a:cubicBezTo>
                    <a:pt x="641" y="4276"/>
                    <a:pt x="732" y="4263"/>
                    <a:pt x="863" y="4227"/>
                  </a:cubicBezTo>
                  <a:cubicBezTo>
                    <a:pt x="1122" y="4151"/>
                    <a:pt x="1342" y="3834"/>
                    <a:pt x="1639" y="3681"/>
                  </a:cubicBezTo>
                  <a:cubicBezTo>
                    <a:pt x="1898" y="3556"/>
                    <a:pt x="2291" y="3575"/>
                    <a:pt x="2540" y="3365"/>
                  </a:cubicBezTo>
                  <a:cubicBezTo>
                    <a:pt x="2770" y="3182"/>
                    <a:pt x="2828" y="2809"/>
                    <a:pt x="3020" y="2550"/>
                  </a:cubicBezTo>
                  <a:cubicBezTo>
                    <a:pt x="3192" y="2320"/>
                    <a:pt x="3547" y="2166"/>
                    <a:pt x="3671" y="1869"/>
                  </a:cubicBezTo>
                  <a:cubicBezTo>
                    <a:pt x="3796" y="1610"/>
                    <a:pt x="3671" y="1246"/>
                    <a:pt x="3748" y="920"/>
                  </a:cubicBezTo>
                  <a:cubicBezTo>
                    <a:pt x="3815" y="642"/>
                    <a:pt x="4084" y="374"/>
                    <a:pt x="4103" y="38"/>
                  </a:cubicBezTo>
                  <a:lnTo>
                    <a:pt x="4036" y="0"/>
                  </a:ln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83"/>
            <p:cNvSpPr/>
            <p:nvPr/>
          </p:nvSpPr>
          <p:spPr>
            <a:xfrm>
              <a:off x="7136421" y="1769322"/>
              <a:ext cx="23135" cy="19912"/>
            </a:xfrm>
            <a:custGeom>
              <a:avLst/>
              <a:gdLst/>
              <a:ahLst/>
              <a:cxnLst/>
              <a:rect l="l" t="t" r="r" b="b"/>
              <a:pathLst>
                <a:path w="883" h="760" extrusionOk="0">
                  <a:moveTo>
                    <a:pt x="499" y="0"/>
                  </a:moveTo>
                  <a:cubicBezTo>
                    <a:pt x="164" y="0"/>
                    <a:pt x="1" y="412"/>
                    <a:pt x="231" y="652"/>
                  </a:cubicBezTo>
                  <a:cubicBezTo>
                    <a:pt x="308" y="726"/>
                    <a:pt x="403" y="759"/>
                    <a:pt x="496" y="759"/>
                  </a:cubicBezTo>
                  <a:cubicBezTo>
                    <a:pt x="693" y="759"/>
                    <a:pt x="883" y="611"/>
                    <a:pt x="883" y="384"/>
                  </a:cubicBezTo>
                  <a:cubicBezTo>
                    <a:pt x="883" y="173"/>
                    <a:pt x="710" y="0"/>
                    <a:pt x="499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83"/>
            <p:cNvSpPr/>
            <p:nvPr/>
          </p:nvSpPr>
          <p:spPr>
            <a:xfrm>
              <a:off x="7274311" y="1538029"/>
              <a:ext cx="23108" cy="19833"/>
            </a:xfrm>
            <a:custGeom>
              <a:avLst/>
              <a:gdLst/>
              <a:ahLst/>
              <a:cxnLst/>
              <a:rect l="l" t="t" r="r" b="b"/>
              <a:pathLst>
                <a:path w="882" h="757" extrusionOk="0">
                  <a:moveTo>
                    <a:pt x="508" y="0"/>
                  </a:moveTo>
                  <a:cubicBezTo>
                    <a:pt x="173" y="0"/>
                    <a:pt x="0" y="412"/>
                    <a:pt x="240" y="642"/>
                  </a:cubicBezTo>
                  <a:cubicBezTo>
                    <a:pt x="318" y="721"/>
                    <a:pt x="415" y="756"/>
                    <a:pt x="509" y="756"/>
                  </a:cubicBezTo>
                  <a:cubicBezTo>
                    <a:pt x="700" y="756"/>
                    <a:pt x="882" y="609"/>
                    <a:pt x="882" y="384"/>
                  </a:cubicBezTo>
                  <a:cubicBezTo>
                    <a:pt x="882" y="173"/>
                    <a:pt x="709" y="0"/>
                    <a:pt x="508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83"/>
            <p:cNvSpPr/>
            <p:nvPr/>
          </p:nvSpPr>
          <p:spPr>
            <a:xfrm>
              <a:off x="7318249" y="1631956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9" y="0"/>
                  </a:moveTo>
                  <a:cubicBezTo>
                    <a:pt x="173" y="0"/>
                    <a:pt x="1" y="412"/>
                    <a:pt x="240" y="642"/>
                  </a:cubicBezTo>
                  <a:cubicBezTo>
                    <a:pt x="319" y="721"/>
                    <a:pt x="415" y="756"/>
                    <a:pt x="509" y="756"/>
                  </a:cubicBezTo>
                  <a:cubicBezTo>
                    <a:pt x="701" y="756"/>
                    <a:pt x="882" y="609"/>
                    <a:pt x="882" y="384"/>
                  </a:cubicBezTo>
                  <a:cubicBezTo>
                    <a:pt x="882" y="173"/>
                    <a:pt x="710" y="0"/>
                    <a:pt x="509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83"/>
            <p:cNvSpPr/>
            <p:nvPr/>
          </p:nvSpPr>
          <p:spPr>
            <a:xfrm>
              <a:off x="7254216" y="1613118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8" y="0"/>
                  </a:moveTo>
                  <a:cubicBezTo>
                    <a:pt x="173" y="0"/>
                    <a:pt x="0" y="412"/>
                    <a:pt x="240" y="642"/>
                  </a:cubicBezTo>
                  <a:cubicBezTo>
                    <a:pt x="319" y="721"/>
                    <a:pt x="415" y="756"/>
                    <a:pt x="509" y="756"/>
                  </a:cubicBezTo>
                  <a:cubicBezTo>
                    <a:pt x="701" y="756"/>
                    <a:pt x="882" y="609"/>
                    <a:pt x="882" y="384"/>
                  </a:cubicBezTo>
                  <a:cubicBezTo>
                    <a:pt x="882" y="173"/>
                    <a:pt x="719" y="0"/>
                    <a:pt x="508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83"/>
            <p:cNvSpPr/>
            <p:nvPr/>
          </p:nvSpPr>
          <p:spPr>
            <a:xfrm>
              <a:off x="7226575" y="1689465"/>
              <a:ext cx="23397" cy="19833"/>
            </a:xfrm>
            <a:custGeom>
              <a:avLst/>
              <a:gdLst/>
              <a:ahLst/>
              <a:cxnLst/>
              <a:rect l="l" t="t" r="r" b="b"/>
              <a:pathLst>
                <a:path w="893" h="757" extrusionOk="0">
                  <a:moveTo>
                    <a:pt x="509" y="0"/>
                  </a:moveTo>
                  <a:cubicBezTo>
                    <a:pt x="173" y="0"/>
                    <a:pt x="1" y="412"/>
                    <a:pt x="241" y="642"/>
                  </a:cubicBezTo>
                  <a:cubicBezTo>
                    <a:pt x="319" y="721"/>
                    <a:pt x="417" y="756"/>
                    <a:pt x="512" y="756"/>
                  </a:cubicBezTo>
                  <a:cubicBezTo>
                    <a:pt x="706" y="756"/>
                    <a:pt x="892" y="609"/>
                    <a:pt x="892" y="384"/>
                  </a:cubicBezTo>
                  <a:cubicBezTo>
                    <a:pt x="892" y="173"/>
                    <a:pt x="720" y="0"/>
                    <a:pt x="509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83"/>
            <p:cNvSpPr/>
            <p:nvPr/>
          </p:nvSpPr>
          <p:spPr>
            <a:xfrm>
              <a:off x="7395093" y="1586734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499" y="1"/>
                  </a:moveTo>
                  <a:cubicBezTo>
                    <a:pt x="164" y="1"/>
                    <a:pt x="1" y="413"/>
                    <a:pt x="231" y="643"/>
                  </a:cubicBezTo>
                  <a:cubicBezTo>
                    <a:pt x="309" y="722"/>
                    <a:pt x="407" y="757"/>
                    <a:pt x="502" y="757"/>
                  </a:cubicBezTo>
                  <a:cubicBezTo>
                    <a:pt x="697" y="757"/>
                    <a:pt x="883" y="609"/>
                    <a:pt x="883" y="384"/>
                  </a:cubicBezTo>
                  <a:cubicBezTo>
                    <a:pt x="883" y="173"/>
                    <a:pt x="710" y="1"/>
                    <a:pt x="499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83"/>
            <p:cNvSpPr/>
            <p:nvPr/>
          </p:nvSpPr>
          <p:spPr>
            <a:xfrm>
              <a:off x="7104273" y="1789156"/>
              <a:ext cx="23135" cy="19912"/>
            </a:xfrm>
            <a:custGeom>
              <a:avLst/>
              <a:gdLst/>
              <a:ahLst/>
              <a:cxnLst/>
              <a:rect l="l" t="t" r="r" b="b"/>
              <a:pathLst>
                <a:path w="883" h="760" extrusionOk="0">
                  <a:moveTo>
                    <a:pt x="509" y="1"/>
                  </a:moveTo>
                  <a:cubicBezTo>
                    <a:pt x="173" y="1"/>
                    <a:pt x="1" y="413"/>
                    <a:pt x="240" y="652"/>
                  </a:cubicBezTo>
                  <a:cubicBezTo>
                    <a:pt x="318" y="726"/>
                    <a:pt x="412" y="760"/>
                    <a:pt x="504" y="760"/>
                  </a:cubicBezTo>
                  <a:cubicBezTo>
                    <a:pt x="697" y="760"/>
                    <a:pt x="883" y="612"/>
                    <a:pt x="883" y="384"/>
                  </a:cubicBezTo>
                  <a:cubicBezTo>
                    <a:pt x="883" y="173"/>
                    <a:pt x="710" y="1"/>
                    <a:pt x="509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83"/>
            <p:cNvSpPr/>
            <p:nvPr/>
          </p:nvSpPr>
          <p:spPr>
            <a:xfrm>
              <a:off x="7124133" y="1820045"/>
              <a:ext cx="23108" cy="19781"/>
            </a:xfrm>
            <a:custGeom>
              <a:avLst/>
              <a:gdLst/>
              <a:ahLst/>
              <a:cxnLst/>
              <a:rect l="l" t="t" r="r" b="b"/>
              <a:pathLst>
                <a:path w="882" h="755" extrusionOk="0">
                  <a:moveTo>
                    <a:pt x="499" y="1"/>
                  </a:moveTo>
                  <a:cubicBezTo>
                    <a:pt x="163" y="1"/>
                    <a:pt x="0" y="403"/>
                    <a:pt x="240" y="643"/>
                  </a:cubicBezTo>
                  <a:cubicBezTo>
                    <a:pt x="314" y="720"/>
                    <a:pt x="407" y="754"/>
                    <a:pt x="499" y="754"/>
                  </a:cubicBezTo>
                  <a:cubicBezTo>
                    <a:pt x="693" y="754"/>
                    <a:pt x="882" y="602"/>
                    <a:pt x="882" y="374"/>
                  </a:cubicBezTo>
                  <a:cubicBezTo>
                    <a:pt x="882" y="164"/>
                    <a:pt x="709" y="1"/>
                    <a:pt x="499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83"/>
            <p:cNvSpPr/>
            <p:nvPr/>
          </p:nvSpPr>
          <p:spPr>
            <a:xfrm>
              <a:off x="7159529" y="1730677"/>
              <a:ext cx="86670" cy="97438"/>
            </a:xfrm>
            <a:custGeom>
              <a:avLst/>
              <a:gdLst/>
              <a:ahLst/>
              <a:cxnLst/>
              <a:rect l="l" t="t" r="r" b="b"/>
              <a:pathLst>
                <a:path w="3308" h="3719" extrusionOk="0">
                  <a:moveTo>
                    <a:pt x="2858" y="0"/>
                  </a:moveTo>
                  <a:cubicBezTo>
                    <a:pt x="2734" y="0"/>
                    <a:pt x="2616" y="11"/>
                    <a:pt x="2512" y="57"/>
                  </a:cubicBezTo>
                  <a:cubicBezTo>
                    <a:pt x="2205" y="191"/>
                    <a:pt x="2061" y="536"/>
                    <a:pt x="1831" y="718"/>
                  </a:cubicBezTo>
                  <a:cubicBezTo>
                    <a:pt x="1573" y="910"/>
                    <a:pt x="1199" y="967"/>
                    <a:pt x="1007" y="1197"/>
                  </a:cubicBezTo>
                  <a:cubicBezTo>
                    <a:pt x="806" y="1447"/>
                    <a:pt x="825" y="1830"/>
                    <a:pt x="700" y="2089"/>
                  </a:cubicBezTo>
                  <a:cubicBezTo>
                    <a:pt x="547" y="2396"/>
                    <a:pt x="231" y="2606"/>
                    <a:pt x="154" y="2865"/>
                  </a:cubicBezTo>
                  <a:cubicBezTo>
                    <a:pt x="1" y="3392"/>
                    <a:pt x="221" y="3258"/>
                    <a:pt x="202" y="3718"/>
                  </a:cubicBezTo>
                  <a:lnTo>
                    <a:pt x="269" y="3718"/>
                  </a:lnTo>
                  <a:cubicBezTo>
                    <a:pt x="758" y="2913"/>
                    <a:pt x="1323" y="2146"/>
                    <a:pt x="1946" y="1427"/>
                  </a:cubicBezTo>
                  <a:cubicBezTo>
                    <a:pt x="2368" y="929"/>
                    <a:pt x="2828" y="459"/>
                    <a:pt x="3308" y="18"/>
                  </a:cubicBezTo>
                  <a:lnTo>
                    <a:pt x="3288" y="9"/>
                  </a:lnTo>
                  <a:cubicBezTo>
                    <a:pt x="3265" y="10"/>
                    <a:pt x="3242" y="10"/>
                    <a:pt x="3220" y="10"/>
                  </a:cubicBezTo>
                  <a:cubicBezTo>
                    <a:pt x="3096" y="10"/>
                    <a:pt x="2974" y="0"/>
                    <a:pt x="2858" y="0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8" name="Google Shape;7648;p83"/>
          <p:cNvGrpSpPr/>
          <p:nvPr/>
        </p:nvGrpSpPr>
        <p:grpSpPr>
          <a:xfrm>
            <a:off x="7968952" y="1500877"/>
            <a:ext cx="378747" cy="361455"/>
            <a:chOff x="7968952" y="1500877"/>
            <a:chExt cx="378747" cy="361455"/>
          </a:xfrm>
        </p:grpSpPr>
        <p:sp>
          <p:nvSpPr>
            <p:cNvPr id="7649" name="Google Shape;7649;p83"/>
            <p:cNvSpPr/>
            <p:nvPr/>
          </p:nvSpPr>
          <p:spPr>
            <a:xfrm>
              <a:off x="8160579" y="1622393"/>
              <a:ext cx="52505" cy="51771"/>
            </a:xfrm>
            <a:custGeom>
              <a:avLst/>
              <a:gdLst/>
              <a:ahLst/>
              <a:cxnLst/>
              <a:rect l="l" t="t" r="r" b="b"/>
              <a:pathLst>
                <a:path w="2004" h="1976" extrusionOk="0">
                  <a:moveTo>
                    <a:pt x="815" y="1"/>
                  </a:moveTo>
                  <a:lnTo>
                    <a:pt x="115" y="701"/>
                  </a:lnTo>
                  <a:cubicBezTo>
                    <a:pt x="0" y="816"/>
                    <a:pt x="0" y="998"/>
                    <a:pt x="115" y="1113"/>
                  </a:cubicBezTo>
                  <a:lnTo>
                    <a:pt x="901" y="1889"/>
                  </a:lnTo>
                  <a:cubicBezTo>
                    <a:pt x="954" y="1947"/>
                    <a:pt x="1026" y="1975"/>
                    <a:pt x="1099" y="1975"/>
                  </a:cubicBezTo>
                  <a:cubicBezTo>
                    <a:pt x="1172" y="1975"/>
                    <a:pt x="1246" y="1947"/>
                    <a:pt x="1304" y="1889"/>
                  </a:cubicBezTo>
                  <a:lnTo>
                    <a:pt x="2003" y="1189"/>
                  </a:lnTo>
                  <a:cubicBezTo>
                    <a:pt x="1754" y="1065"/>
                    <a:pt x="1524" y="892"/>
                    <a:pt x="1323" y="691"/>
                  </a:cubicBezTo>
                  <a:cubicBezTo>
                    <a:pt x="1112" y="490"/>
                    <a:pt x="949" y="260"/>
                    <a:pt x="815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83"/>
            <p:cNvSpPr/>
            <p:nvPr/>
          </p:nvSpPr>
          <p:spPr>
            <a:xfrm>
              <a:off x="8163592" y="1642750"/>
              <a:ext cx="49728" cy="31230"/>
            </a:xfrm>
            <a:custGeom>
              <a:avLst/>
              <a:gdLst/>
              <a:ahLst/>
              <a:cxnLst/>
              <a:rect l="l" t="t" r="r" b="b"/>
              <a:pathLst>
                <a:path w="1898" h="1192" extrusionOk="0">
                  <a:moveTo>
                    <a:pt x="0" y="326"/>
                  </a:moveTo>
                  <a:lnTo>
                    <a:pt x="278" y="614"/>
                  </a:lnTo>
                  <a:cubicBezTo>
                    <a:pt x="291" y="626"/>
                    <a:pt x="305" y="636"/>
                    <a:pt x="319" y="645"/>
                  </a:cubicBezTo>
                  <a:lnTo>
                    <a:pt x="319" y="645"/>
                  </a:lnTo>
                  <a:lnTo>
                    <a:pt x="0" y="326"/>
                  </a:lnTo>
                  <a:close/>
                  <a:moveTo>
                    <a:pt x="1294" y="0"/>
                  </a:moveTo>
                  <a:lnTo>
                    <a:pt x="690" y="614"/>
                  </a:lnTo>
                  <a:cubicBezTo>
                    <a:pt x="633" y="666"/>
                    <a:pt x="558" y="693"/>
                    <a:pt x="484" y="693"/>
                  </a:cubicBezTo>
                  <a:cubicBezTo>
                    <a:pt x="427" y="693"/>
                    <a:pt x="369" y="677"/>
                    <a:pt x="319" y="645"/>
                  </a:cubicBezTo>
                  <a:lnTo>
                    <a:pt x="319" y="645"/>
                  </a:lnTo>
                  <a:lnTo>
                    <a:pt x="786" y="1112"/>
                  </a:lnTo>
                  <a:cubicBezTo>
                    <a:pt x="839" y="1165"/>
                    <a:pt x="911" y="1191"/>
                    <a:pt x="984" y="1191"/>
                  </a:cubicBezTo>
                  <a:cubicBezTo>
                    <a:pt x="1057" y="1191"/>
                    <a:pt x="1131" y="1165"/>
                    <a:pt x="1189" y="1112"/>
                  </a:cubicBezTo>
                  <a:lnTo>
                    <a:pt x="1898" y="403"/>
                  </a:lnTo>
                  <a:cubicBezTo>
                    <a:pt x="1677" y="297"/>
                    <a:pt x="1476" y="163"/>
                    <a:pt x="1294" y="0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83"/>
            <p:cNvSpPr/>
            <p:nvPr/>
          </p:nvSpPr>
          <p:spPr>
            <a:xfrm>
              <a:off x="7968952" y="1652549"/>
              <a:ext cx="215233" cy="209364"/>
            </a:xfrm>
            <a:custGeom>
              <a:avLst/>
              <a:gdLst/>
              <a:ahLst/>
              <a:cxnLst/>
              <a:rect l="l" t="t" r="r" b="b"/>
              <a:pathLst>
                <a:path w="8215" h="7991" extrusionOk="0">
                  <a:moveTo>
                    <a:pt x="7458" y="0"/>
                  </a:moveTo>
                  <a:cubicBezTo>
                    <a:pt x="7113" y="297"/>
                    <a:pt x="6490" y="978"/>
                    <a:pt x="5982" y="2377"/>
                  </a:cubicBezTo>
                  <a:cubicBezTo>
                    <a:pt x="5522" y="3652"/>
                    <a:pt x="4716" y="4151"/>
                    <a:pt x="3499" y="4151"/>
                  </a:cubicBezTo>
                  <a:cubicBezTo>
                    <a:pt x="911" y="4151"/>
                    <a:pt x="0" y="7736"/>
                    <a:pt x="173" y="7898"/>
                  </a:cubicBezTo>
                  <a:cubicBezTo>
                    <a:pt x="202" y="7937"/>
                    <a:pt x="240" y="7956"/>
                    <a:pt x="278" y="7985"/>
                  </a:cubicBezTo>
                  <a:cubicBezTo>
                    <a:pt x="284" y="7989"/>
                    <a:pt x="291" y="7990"/>
                    <a:pt x="298" y="7990"/>
                  </a:cubicBezTo>
                  <a:cubicBezTo>
                    <a:pt x="581" y="7990"/>
                    <a:pt x="1705" y="5184"/>
                    <a:pt x="3671" y="5184"/>
                  </a:cubicBezTo>
                  <a:cubicBezTo>
                    <a:pt x="3700" y="5184"/>
                    <a:pt x="3729" y="5185"/>
                    <a:pt x="3758" y="5186"/>
                  </a:cubicBezTo>
                  <a:cubicBezTo>
                    <a:pt x="3800" y="5187"/>
                    <a:pt x="3842" y="5188"/>
                    <a:pt x="3885" y="5188"/>
                  </a:cubicBezTo>
                  <a:cubicBezTo>
                    <a:pt x="5152" y="5188"/>
                    <a:pt x="6367" y="4485"/>
                    <a:pt x="6988" y="2732"/>
                  </a:cubicBezTo>
                  <a:cubicBezTo>
                    <a:pt x="7487" y="1342"/>
                    <a:pt x="8081" y="853"/>
                    <a:pt x="8215" y="748"/>
                  </a:cubicBezTo>
                  <a:lnTo>
                    <a:pt x="7458" y="0"/>
                  </a:ln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83"/>
            <p:cNvSpPr/>
            <p:nvPr/>
          </p:nvSpPr>
          <p:spPr>
            <a:xfrm>
              <a:off x="8164587" y="1652287"/>
              <a:ext cx="9825" cy="10061"/>
            </a:xfrm>
            <a:custGeom>
              <a:avLst/>
              <a:gdLst/>
              <a:ahLst/>
              <a:cxnLst/>
              <a:rect l="l" t="t" r="r" b="b"/>
              <a:pathLst>
                <a:path w="375" h="384" extrusionOk="0">
                  <a:moveTo>
                    <a:pt x="374" y="38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83"/>
            <p:cNvSpPr/>
            <p:nvPr/>
          </p:nvSpPr>
          <p:spPr>
            <a:xfrm>
              <a:off x="7972463" y="1662583"/>
              <a:ext cx="211722" cy="199565"/>
            </a:xfrm>
            <a:custGeom>
              <a:avLst/>
              <a:gdLst/>
              <a:ahLst/>
              <a:cxnLst/>
              <a:rect l="l" t="t" r="r" b="b"/>
              <a:pathLst>
                <a:path w="8081" h="7617" extrusionOk="0">
                  <a:moveTo>
                    <a:pt x="7717" y="1"/>
                  </a:moveTo>
                  <a:cubicBezTo>
                    <a:pt x="7583" y="96"/>
                    <a:pt x="6988" y="595"/>
                    <a:pt x="6490" y="1975"/>
                  </a:cubicBezTo>
                  <a:cubicBezTo>
                    <a:pt x="5859" y="3729"/>
                    <a:pt x="4644" y="4441"/>
                    <a:pt x="3384" y="4441"/>
                  </a:cubicBezTo>
                  <a:cubicBezTo>
                    <a:pt x="3342" y="4441"/>
                    <a:pt x="3301" y="4440"/>
                    <a:pt x="3260" y="4439"/>
                  </a:cubicBezTo>
                  <a:cubicBezTo>
                    <a:pt x="3230" y="4437"/>
                    <a:pt x="3200" y="4437"/>
                    <a:pt x="3171" y="4437"/>
                  </a:cubicBezTo>
                  <a:cubicBezTo>
                    <a:pt x="1658" y="4437"/>
                    <a:pt x="642" y="6112"/>
                    <a:pt x="125" y="6873"/>
                  </a:cubicBezTo>
                  <a:cubicBezTo>
                    <a:pt x="20" y="7237"/>
                    <a:pt x="1" y="7477"/>
                    <a:pt x="39" y="7525"/>
                  </a:cubicBezTo>
                  <a:cubicBezTo>
                    <a:pt x="68" y="7554"/>
                    <a:pt x="106" y="7583"/>
                    <a:pt x="144" y="7611"/>
                  </a:cubicBezTo>
                  <a:cubicBezTo>
                    <a:pt x="150" y="7615"/>
                    <a:pt x="156" y="7616"/>
                    <a:pt x="163" y="7616"/>
                  </a:cubicBezTo>
                  <a:cubicBezTo>
                    <a:pt x="445" y="7616"/>
                    <a:pt x="1581" y="4801"/>
                    <a:pt x="3556" y="4801"/>
                  </a:cubicBezTo>
                  <a:cubicBezTo>
                    <a:pt x="3582" y="4801"/>
                    <a:pt x="3608" y="4802"/>
                    <a:pt x="3633" y="4803"/>
                  </a:cubicBezTo>
                  <a:cubicBezTo>
                    <a:pt x="3675" y="4804"/>
                    <a:pt x="3717" y="4805"/>
                    <a:pt x="3759" y="4805"/>
                  </a:cubicBezTo>
                  <a:cubicBezTo>
                    <a:pt x="5018" y="4805"/>
                    <a:pt x="6223" y="4102"/>
                    <a:pt x="6854" y="2349"/>
                  </a:cubicBezTo>
                  <a:cubicBezTo>
                    <a:pt x="7353" y="969"/>
                    <a:pt x="7947" y="470"/>
                    <a:pt x="8081" y="374"/>
                  </a:cubicBezTo>
                  <a:cubicBezTo>
                    <a:pt x="8081" y="365"/>
                    <a:pt x="8081" y="365"/>
                    <a:pt x="8081" y="355"/>
                  </a:cubicBezTo>
                  <a:lnTo>
                    <a:pt x="7717" y="1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83"/>
            <p:cNvSpPr/>
            <p:nvPr/>
          </p:nvSpPr>
          <p:spPr>
            <a:xfrm>
              <a:off x="8167103" y="1502554"/>
              <a:ext cx="180597" cy="157750"/>
            </a:xfrm>
            <a:custGeom>
              <a:avLst/>
              <a:gdLst/>
              <a:ahLst/>
              <a:cxnLst/>
              <a:rect l="l" t="t" r="r" b="b"/>
              <a:pathLst>
                <a:path w="6893" h="6021" extrusionOk="0">
                  <a:moveTo>
                    <a:pt x="4660" y="1"/>
                  </a:moveTo>
                  <a:cubicBezTo>
                    <a:pt x="4038" y="1"/>
                    <a:pt x="3324" y="202"/>
                    <a:pt x="2665" y="520"/>
                  </a:cubicBezTo>
                  <a:cubicBezTo>
                    <a:pt x="2425" y="635"/>
                    <a:pt x="2004" y="894"/>
                    <a:pt x="2004" y="894"/>
                  </a:cubicBezTo>
                  <a:cubicBezTo>
                    <a:pt x="1716" y="1076"/>
                    <a:pt x="1457" y="1287"/>
                    <a:pt x="1218" y="1527"/>
                  </a:cubicBezTo>
                  <a:cubicBezTo>
                    <a:pt x="0" y="2735"/>
                    <a:pt x="77" y="4268"/>
                    <a:pt x="1074" y="5265"/>
                  </a:cubicBezTo>
                  <a:cubicBezTo>
                    <a:pt x="1559" y="5755"/>
                    <a:pt x="2178" y="6020"/>
                    <a:pt x="2826" y="6020"/>
                  </a:cubicBezTo>
                  <a:cubicBezTo>
                    <a:pt x="3496" y="6020"/>
                    <a:pt x="4198" y="5736"/>
                    <a:pt x="4812" y="5121"/>
                  </a:cubicBezTo>
                  <a:cubicBezTo>
                    <a:pt x="6020" y="3904"/>
                    <a:pt x="6892" y="1431"/>
                    <a:pt x="5905" y="434"/>
                  </a:cubicBezTo>
                  <a:cubicBezTo>
                    <a:pt x="5601" y="131"/>
                    <a:pt x="5161" y="1"/>
                    <a:pt x="4660" y="1"/>
                  </a:cubicBez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83"/>
            <p:cNvSpPr/>
            <p:nvPr/>
          </p:nvSpPr>
          <p:spPr>
            <a:xfrm>
              <a:off x="8187198" y="1506877"/>
              <a:ext cx="160501" cy="153427"/>
            </a:xfrm>
            <a:custGeom>
              <a:avLst/>
              <a:gdLst/>
              <a:ahLst/>
              <a:cxnLst/>
              <a:rect l="l" t="t" r="r" b="b"/>
              <a:pathLst>
                <a:path w="6126" h="5856" extrusionOk="0">
                  <a:moveTo>
                    <a:pt x="4735" y="1"/>
                  </a:moveTo>
                  <a:cubicBezTo>
                    <a:pt x="5243" y="1151"/>
                    <a:pt x="4438" y="3212"/>
                    <a:pt x="3374" y="4285"/>
                  </a:cubicBezTo>
                  <a:cubicBezTo>
                    <a:pt x="2758" y="4902"/>
                    <a:pt x="2059" y="5186"/>
                    <a:pt x="1391" y="5186"/>
                  </a:cubicBezTo>
                  <a:cubicBezTo>
                    <a:pt x="895" y="5186"/>
                    <a:pt x="416" y="5030"/>
                    <a:pt x="0" y="4736"/>
                  </a:cubicBezTo>
                  <a:lnTo>
                    <a:pt x="0" y="4736"/>
                  </a:lnTo>
                  <a:cubicBezTo>
                    <a:pt x="86" y="4870"/>
                    <a:pt x="192" y="4985"/>
                    <a:pt x="307" y="5100"/>
                  </a:cubicBezTo>
                  <a:cubicBezTo>
                    <a:pt x="797" y="5590"/>
                    <a:pt x="1416" y="5855"/>
                    <a:pt x="2062" y="5855"/>
                  </a:cubicBezTo>
                  <a:cubicBezTo>
                    <a:pt x="2732" y="5855"/>
                    <a:pt x="3431" y="5571"/>
                    <a:pt x="4045" y="4956"/>
                  </a:cubicBezTo>
                  <a:cubicBezTo>
                    <a:pt x="5262" y="3739"/>
                    <a:pt x="6125" y="1256"/>
                    <a:pt x="5138" y="269"/>
                  </a:cubicBezTo>
                  <a:cubicBezTo>
                    <a:pt x="5023" y="154"/>
                    <a:pt x="4879" y="68"/>
                    <a:pt x="4735" y="1"/>
                  </a:cubicBez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83"/>
            <p:cNvSpPr/>
            <p:nvPr/>
          </p:nvSpPr>
          <p:spPr>
            <a:xfrm>
              <a:off x="8073176" y="1500877"/>
              <a:ext cx="93193" cy="81430"/>
            </a:xfrm>
            <a:custGeom>
              <a:avLst/>
              <a:gdLst/>
              <a:ahLst/>
              <a:cxnLst/>
              <a:rect l="l" t="t" r="r" b="b"/>
              <a:pathLst>
                <a:path w="3557" h="3108" extrusionOk="0">
                  <a:moveTo>
                    <a:pt x="2404" y="0"/>
                  </a:moveTo>
                  <a:cubicBezTo>
                    <a:pt x="1814" y="0"/>
                    <a:pt x="1058" y="351"/>
                    <a:pt x="623" y="786"/>
                  </a:cubicBezTo>
                  <a:cubicBezTo>
                    <a:pt x="0" y="1418"/>
                    <a:pt x="39" y="2204"/>
                    <a:pt x="556" y="2722"/>
                  </a:cubicBezTo>
                  <a:cubicBezTo>
                    <a:pt x="806" y="2972"/>
                    <a:pt x="1125" y="3108"/>
                    <a:pt x="1459" y="3108"/>
                  </a:cubicBezTo>
                  <a:cubicBezTo>
                    <a:pt x="1805" y="3108"/>
                    <a:pt x="2166" y="2962"/>
                    <a:pt x="2483" y="2645"/>
                  </a:cubicBezTo>
                  <a:cubicBezTo>
                    <a:pt x="3106" y="2022"/>
                    <a:pt x="3556" y="738"/>
                    <a:pt x="3039" y="220"/>
                  </a:cubicBezTo>
                  <a:cubicBezTo>
                    <a:pt x="2885" y="66"/>
                    <a:pt x="2660" y="0"/>
                    <a:pt x="2404" y="0"/>
                  </a:cubicBez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83"/>
            <p:cNvSpPr/>
            <p:nvPr/>
          </p:nvSpPr>
          <p:spPr>
            <a:xfrm>
              <a:off x="8081455" y="1501846"/>
              <a:ext cx="85176" cy="80696"/>
            </a:xfrm>
            <a:custGeom>
              <a:avLst/>
              <a:gdLst/>
              <a:ahLst/>
              <a:cxnLst/>
              <a:rect l="l" t="t" r="r" b="b"/>
              <a:pathLst>
                <a:path w="3251" h="3080" extrusionOk="0">
                  <a:moveTo>
                    <a:pt x="2378" y="1"/>
                  </a:moveTo>
                  <a:lnTo>
                    <a:pt x="2378" y="1"/>
                  </a:lnTo>
                  <a:cubicBezTo>
                    <a:pt x="2531" y="614"/>
                    <a:pt x="2138" y="1563"/>
                    <a:pt x="1630" y="2081"/>
                  </a:cubicBezTo>
                  <a:cubicBezTo>
                    <a:pt x="1308" y="2397"/>
                    <a:pt x="949" y="2543"/>
                    <a:pt x="603" y="2543"/>
                  </a:cubicBezTo>
                  <a:cubicBezTo>
                    <a:pt x="393" y="2543"/>
                    <a:pt x="189" y="2489"/>
                    <a:pt x="1" y="2388"/>
                  </a:cubicBezTo>
                  <a:lnTo>
                    <a:pt x="1" y="2388"/>
                  </a:lnTo>
                  <a:cubicBezTo>
                    <a:pt x="68" y="2493"/>
                    <a:pt x="144" y="2599"/>
                    <a:pt x="231" y="2685"/>
                  </a:cubicBezTo>
                  <a:cubicBezTo>
                    <a:pt x="486" y="2940"/>
                    <a:pt x="807" y="3079"/>
                    <a:pt x="1143" y="3079"/>
                  </a:cubicBezTo>
                  <a:cubicBezTo>
                    <a:pt x="1487" y="3079"/>
                    <a:pt x="1847" y="2933"/>
                    <a:pt x="2167" y="2618"/>
                  </a:cubicBezTo>
                  <a:cubicBezTo>
                    <a:pt x="2790" y="1995"/>
                    <a:pt x="3250" y="701"/>
                    <a:pt x="2723" y="193"/>
                  </a:cubicBezTo>
                  <a:cubicBezTo>
                    <a:pt x="2627" y="97"/>
                    <a:pt x="2512" y="39"/>
                    <a:pt x="2378" y="1"/>
                  </a:cubicBez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83"/>
            <p:cNvSpPr/>
            <p:nvPr/>
          </p:nvSpPr>
          <p:spPr>
            <a:xfrm>
              <a:off x="8069901" y="1562630"/>
              <a:ext cx="26907" cy="26593"/>
            </a:xfrm>
            <a:custGeom>
              <a:avLst/>
              <a:gdLst/>
              <a:ahLst/>
              <a:cxnLst/>
              <a:rect l="l" t="t" r="r" b="b"/>
              <a:pathLst>
                <a:path w="1027" h="1015" extrusionOk="0">
                  <a:moveTo>
                    <a:pt x="422" y="1"/>
                  </a:moveTo>
                  <a:lnTo>
                    <a:pt x="58" y="365"/>
                  </a:lnTo>
                  <a:cubicBezTo>
                    <a:pt x="1" y="422"/>
                    <a:pt x="1" y="509"/>
                    <a:pt x="58" y="576"/>
                  </a:cubicBezTo>
                  <a:lnTo>
                    <a:pt x="461" y="978"/>
                  </a:lnTo>
                  <a:cubicBezTo>
                    <a:pt x="490" y="1002"/>
                    <a:pt x="528" y="1014"/>
                    <a:pt x="566" y="1014"/>
                  </a:cubicBezTo>
                  <a:cubicBezTo>
                    <a:pt x="605" y="1014"/>
                    <a:pt x="643" y="1002"/>
                    <a:pt x="672" y="978"/>
                  </a:cubicBezTo>
                  <a:lnTo>
                    <a:pt x="1026" y="614"/>
                  </a:lnTo>
                  <a:cubicBezTo>
                    <a:pt x="902" y="547"/>
                    <a:pt x="777" y="461"/>
                    <a:pt x="672" y="365"/>
                  </a:cubicBezTo>
                  <a:cubicBezTo>
                    <a:pt x="566" y="259"/>
                    <a:pt x="480" y="135"/>
                    <a:pt x="422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83"/>
            <p:cNvSpPr/>
            <p:nvPr/>
          </p:nvSpPr>
          <p:spPr>
            <a:xfrm>
              <a:off x="7970969" y="1578193"/>
              <a:ext cx="111009" cy="108337"/>
            </a:xfrm>
            <a:custGeom>
              <a:avLst/>
              <a:gdLst/>
              <a:ahLst/>
              <a:cxnLst/>
              <a:rect l="l" t="t" r="r" b="b"/>
              <a:pathLst>
                <a:path w="4237" h="4135" extrusionOk="0">
                  <a:moveTo>
                    <a:pt x="3844" y="1"/>
                  </a:moveTo>
                  <a:cubicBezTo>
                    <a:pt x="3671" y="154"/>
                    <a:pt x="3345" y="509"/>
                    <a:pt x="3087" y="1228"/>
                  </a:cubicBezTo>
                  <a:cubicBezTo>
                    <a:pt x="2856" y="1889"/>
                    <a:pt x="2435" y="2148"/>
                    <a:pt x="1812" y="2148"/>
                  </a:cubicBezTo>
                  <a:cubicBezTo>
                    <a:pt x="470" y="2148"/>
                    <a:pt x="0" y="3998"/>
                    <a:pt x="86" y="4084"/>
                  </a:cubicBezTo>
                  <a:cubicBezTo>
                    <a:pt x="105" y="4103"/>
                    <a:pt x="125" y="4113"/>
                    <a:pt x="144" y="4132"/>
                  </a:cubicBezTo>
                  <a:cubicBezTo>
                    <a:pt x="147" y="4134"/>
                    <a:pt x="151" y="4135"/>
                    <a:pt x="154" y="4135"/>
                  </a:cubicBezTo>
                  <a:cubicBezTo>
                    <a:pt x="305" y="4135"/>
                    <a:pt x="883" y="2684"/>
                    <a:pt x="1907" y="2684"/>
                  </a:cubicBezTo>
                  <a:cubicBezTo>
                    <a:pt x="1920" y="2684"/>
                    <a:pt x="1933" y="2684"/>
                    <a:pt x="1946" y="2685"/>
                  </a:cubicBezTo>
                  <a:cubicBezTo>
                    <a:pt x="1963" y="2685"/>
                    <a:pt x="1979" y="2685"/>
                    <a:pt x="1996" y="2685"/>
                  </a:cubicBezTo>
                  <a:cubicBezTo>
                    <a:pt x="2315" y="2685"/>
                    <a:pt x="2631" y="2599"/>
                    <a:pt x="2895" y="2416"/>
                  </a:cubicBezTo>
                  <a:cubicBezTo>
                    <a:pt x="3039" y="2321"/>
                    <a:pt x="3154" y="2206"/>
                    <a:pt x="3259" y="2071"/>
                  </a:cubicBezTo>
                  <a:cubicBezTo>
                    <a:pt x="3403" y="1870"/>
                    <a:pt x="3527" y="1650"/>
                    <a:pt x="3604" y="1420"/>
                  </a:cubicBezTo>
                  <a:cubicBezTo>
                    <a:pt x="3863" y="701"/>
                    <a:pt x="4160" y="442"/>
                    <a:pt x="4237" y="394"/>
                  </a:cubicBezTo>
                  <a:lnTo>
                    <a:pt x="3844" y="1"/>
                  </a:ln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83"/>
            <p:cNvSpPr/>
            <p:nvPr/>
          </p:nvSpPr>
          <p:spPr>
            <a:xfrm>
              <a:off x="8247458" y="1676758"/>
              <a:ext cx="92958" cy="81534"/>
            </a:xfrm>
            <a:custGeom>
              <a:avLst/>
              <a:gdLst/>
              <a:ahLst/>
              <a:cxnLst/>
              <a:rect l="l" t="t" r="r" b="b"/>
              <a:pathLst>
                <a:path w="3548" h="3112" extrusionOk="0">
                  <a:moveTo>
                    <a:pt x="2398" y="1"/>
                  </a:moveTo>
                  <a:cubicBezTo>
                    <a:pt x="1809" y="1"/>
                    <a:pt x="1057" y="352"/>
                    <a:pt x="624" y="792"/>
                  </a:cubicBezTo>
                  <a:cubicBezTo>
                    <a:pt x="1" y="1415"/>
                    <a:pt x="39" y="2211"/>
                    <a:pt x="547" y="2719"/>
                  </a:cubicBezTo>
                  <a:cubicBezTo>
                    <a:pt x="801" y="2973"/>
                    <a:pt x="1121" y="3112"/>
                    <a:pt x="1455" y="3112"/>
                  </a:cubicBezTo>
                  <a:cubicBezTo>
                    <a:pt x="1800" y="3112"/>
                    <a:pt x="2162" y="2963"/>
                    <a:pt x="2483" y="2642"/>
                  </a:cubicBezTo>
                  <a:cubicBezTo>
                    <a:pt x="3106" y="2028"/>
                    <a:pt x="3547" y="744"/>
                    <a:pt x="3039" y="226"/>
                  </a:cubicBezTo>
                  <a:cubicBezTo>
                    <a:pt x="2884" y="68"/>
                    <a:pt x="2657" y="1"/>
                    <a:pt x="2398" y="1"/>
                  </a:cubicBez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83"/>
            <p:cNvSpPr/>
            <p:nvPr/>
          </p:nvSpPr>
          <p:spPr>
            <a:xfrm>
              <a:off x="8255501" y="1677648"/>
              <a:ext cx="85150" cy="80460"/>
            </a:xfrm>
            <a:custGeom>
              <a:avLst/>
              <a:gdLst/>
              <a:ahLst/>
              <a:cxnLst/>
              <a:rect l="l" t="t" r="r" b="b"/>
              <a:pathLst>
                <a:path w="3250" h="3071" extrusionOk="0">
                  <a:moveTo>
                    <a:pt x="2368" y="1"/>
                  </a:moveTo>
                  <a:cubicBezTo>
                    <a:pt x="2502" y="605"/>
                    <a:pt x="2109" y="1534"/>
                    <a:pt x="1601" y="2042"/>
                  </a:cubicBezTo>
                  <a:cubicBezTo>
                    <a:pt x="1288" y="2361"/>
                    <a:pt x="930" y="2506"/>
                    <a:pt x="586" y="2506"/>
                  </a:cubicBezTo>
                  <a:cubicBezTo>
                    <a:pt x="382" y="2506"/>
                    <a:pt x="182" y="2455"/>
                    <a:pt x="0" y="2359"/>
                  </a:cubicBezTo>
                  <a:lnTo>
                    <a:pt x="0" y="2359"/>
                  </a:lnTo>
                  <a:cubicBezTo>
                    <a:pt x="67" y="2474"/>
                    <a:pt x="144" y="2589"/>
                    <a:pt x="240" y="2685"/>
                  </a:cubicBezTo>
                  <a:cubicBezTo>
                    <a:pt x="490" y="2934"/>
                    <a:pt x="809" y="3071"/>
                    <a:pt x="1143" y="3071"/>
                  </a:cubicBezTo>
                  <a:cubicBezTo>
                    <a:pt x="1488" y="3071"/>
                    <a:pt x="1850" y="2925"/>
                    <a:pt x="2167" y="2608"/>
                  </a:cubicBezTo>
                  <a:cubicBezTo>
                    <a:pt x="2799" y="1985"/>
                    <a:pt x="3250" y="700"/>
                    <a:pt x="2732" y="192"/>
                  </a:cubicBezTo>
                  <a:cubicBezTo>
                    <a:pt x="2636" y="97"/>
                    <a:pt x="2502" y="29"/>
                    <a:pt x="2368" y="1"/>
                  </a:cubicBez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83"/>
            <p:cNvSpPr/>
            <p:nvPr/>
          </p:nvSpPr>
          <p:spPr>
            <a:xfrm>
              <a:off x="8244183" y="1738432"/>
              <a:ext cx="27169" cy="26776"/>
            </a:xfrm>
            <a:custGeom>
              <a:avLst/>
              <a:gdLst/>
              <a:ahLst/>
              <a:cxnLst/>
              <a:rect l="l" t="t" r="r" b="b"/>
              <a:pathLst>
                <a:path w="1037" h="1022" extrusionOk="0">
                  <a:moveTo>
                    <a:pt x="423" y="0"/>
                  </a:moveTo>
                  <a:lnTo>
                    <a:pt x="58" y="365"/>
                  </a:lnTo>
                  <a:cubicBezTo>
                    <a:pt x="1" y="422"/>
                    <a:pt x="1" y="518"/>
                    <a:pt x="58" y="575"/>
                  </a:cubicBezTo>
                  <a:lnTo>
                    <a:pt x="461" y="978"/>
                  </a:lnTo>
                  <a:cubicBezTo>
                    <a:pt x="490" y="1007"/>
                    <a:pt x="528" y="1021"/>
                    <a:pt x="566" y="1021"/>
                  </a:cubicBezTo>
                  <a:cubicBezTo>
                    <a:pt x="605" y="1021"/>
                    <a:pt x="643" y="1007"/>
                    <a:pt x="672" y="978"/>
                  </a:cubicBezTo>
                  <a:lnTo>
                    <a:pt x="1036" y="614"/>
                  </a:lnTo>
                  <a:cubicBezTo>
                    <a:pt x="902" y="556"/>
                    <a:pt x="777" y="470"/>
                    <a:pt x="672" y="365"/>
                  </a:cubicBezTo>
                  <a:cubicBezTo>
                    <a:pt x="566" y="259"/>
                    <a:pt x="480" y="135"/>
                    <a:pt x="423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83"/>
            <p:cNvSpPr/>
            <p:nvPr/>
          </p:nvSpPr>
          <p:spPr>
            <a:xfrm>
              <a:off x="8145252" y="1753995"/>
              <a:ext cx="111036" cy="108337"/>
            </a:xfrm>
            <a:custGeom>
              <a:avLst/>
              <a:gdLst/>
              <a:ahLst/>
              <a:cxnLst/>
              <a:rect l="l" t="t" r="r" b="b"/>
              <a:pathLst>
                <a:path w="4238" h="4135" extrusionOk="0">
                  <a:moveTo>
                    <a:pt x="3844" y="1"/>
                  </a:moveTo>
                  <a:cubicBezTo>
                    <a:pt x="3662" y="154"/>
                    <a:pt x="3346" y="509"/>
                    <a:pt x="3087" y="1228"/>
                  </a:cubicBezTo>
                  <a:cubicBezTo>
                    <a:pt x="2847" y="1889"/>
                    <a:pt x="2425" y="2148"/>
                    <a:pt x="1802" y="2148"/>
                  </a:cubicBezTo>
                  <a:cubicBezTo>
                    <a:pt x="470" y="2148"/>
                    <a:pt x="0" y="3998"/>
                    <a:pt x="87" y="4084"/>
                  </a:cubicBezTo>
                  <a:cubicBezTo>
                    <a:pt x="106" y="4103"/>
                    <a:pt x="125" y="4113"/>
                    <a:pt x="144" y="4132"/>
                  </a:cubicBezTo>
                  <a:cubicBezTo>
                    <a:pt x="147" y="4134"/>
                    <a:pt x="151" y="4135"/>
                    <a:pt x="155" y="4135"/>
                  </a:cubicBezTo>
                  <a:cubicBezTo>
                    <a:pt x="305" y="4135"/>
                    <a:pt x="883" y="2684"/>
                    <a:pt x="1898" y="2684"/>
                  </a:cubicBezTo>
                  <a:cubicBezTo>
                    <a:pt x="1911" y="2684"/>
                    <a:pt x="1924" y="2684"/>
                    <a:pt x="1937" y="2685"/>
                  </a:cubicBezTo>
                  <a:cubicBezTo>
                    <a:pt x="1963" y="2686"/>
                    <a:pt x="1990" y="2687"/>
                    <a:pt x="2017" y="2687"/>
                  </a:cubicBezTo>
                  <a:cubicBezTo>
                    <a:pt x="2335" y="2687"/>
                    <a:pt x="2648" y="2583"/>
                    <a:pt x="2905" y="2407"/>
                  </a:cubicBezTo>
                  <a:cubicBezTo>
                    <a:pt x="3192" y="2244"/>
                    <a:pt x="3250" y="2071"/>
                    <a:pt x="3250" y="2071"/>
                  </a:cubicBezTo>
                  <a:cubicBezTo>
                    <a:pt x="3403" y="1870"/>
                    <a:pt x="3518" y="1649"/>
                    <a:pt x="3604" y="1419"/>
                  </a:cubicBezTo>
                  <a:cubicBezTo>
                    <a:pt x="3854" y="700"/>
                    <a:pt x="4160" y="442"/>
                    <a:pt x="4237" y="394"/>
                  </a:cubicBezTo>
                  <a:lnTo>
                    <a:pt x="3844" y="1"/>
                  </a:ln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4" name="Google Shape;7664;p83"/>
          <p:cNvGrpSpPr/>
          <p:nvPr/>
        </p:nvGrpSpPr>
        <p:grpSpPr>
          <a:xfrm>
            <a:off x="5761445" y="1541723"/>
            <a:ext cx="362163" cy="279737"/>
            <a:chOff x="5761445" y="1541723"/>
            <a:chExt cx="362163" cy="279737"/>
          </a:xfrm>
        </p:grpSpPr>
        <p:sp>
          <p:nvSpPr>
            <p:cNvPr id="7665" name="Google Shape;7665;p83"/>
            <p:cNvSpPr/>
            <p:nvPr/>
          </p:nvSpPr>
          <p:spPr>
            <a:xfrm>
              <a:off x="5870699" y="1603371"/>
              <a:ext cx="64059" cy="218089"/>
            </a:xfrm>
            <a:custGeom>
              <a:avLst/>
              <a:gdLst/>
              <a:ahLst/>
              <a:cxnLst/>
              <a:rect l="l" t="t" r="r" b="b"/>
              <a:pathLst>
                <a:path w="2445" h="8324" extrusionOk="0">
                  <a:moveTo>
                    <a:pt x="1735" y="1"/>
                  </a:moveTo>
                  <a:cubicBezTo>
                    <a:pt x="1630" y="1"/>
                    <a:pt x="1525" y="70"/>
                    <a:pt x="1525" y="209"/>
                  </a:cubicBezTo>
                  <a:lnTo>
                    <a:pt x="1525" y="487"/>
                  </a:lnTo>
                  <a:cubicBezTo>
                    <a:pt x="1525" y="1043"/>
                    <a:pt x="1170" y="1494"/>
                    <a:pt x="710" y="1494"/>
                  </a:cubicBezTo>
                  <a:lnTo>
                    <a:pt x="288" y="1494"/>
                  </a:lnTo>
                  <a:cubicBezTo>
                    <a:pt x="87" y="1494"/>
                    <a:pt x="0" y="1753"/>
                    <a:pt x="163" y="1877"/>
                  </a:cubicBezTo>
                  <a:cubicBezTo>
                    <a:pt x="29" y="2002"/>
                    <a:pt x="125" y="2232"/>
                    <a:pt x="307" y="2232"/>
                  </a:cubicBezTo>
                  <a:lnTo>
                    <a:pt x="739" y="2232"/>
                  </a:lnTo>
                  <a:cubicBezTo>
                    <a:pt x="1448" y="2232"/>
                    <a:pt x="2023" y="2807"/>
                    <a:pt x="2033" y="3516"/>
                  </a:cubicBezTo>
                  <a:lnTo>
                    <a:pt x="2033" y="8108"/>
                  </a:lnTo>
                  <a:cubicBezTo>
                    <a:pt x="2028" y="8251"/>
                    <a:pt x="2131" y="8323"/>
                    <a:pt x="2235" y="8323"/>
                  </a:cubicBezTo>
                  <a:cubicBezTo>
                    <a:pt x="2339" y="8323"/>
                    <a:pt x="2445" y="8251"/>
                    <a:pt x="2445" y="8108"/>
                  </a:cubicBezTo>
                  <a:lnTo>
                    <a:pt x="2445" y="3526"/>
                  </a:lnTo>
                  <a:cubicBezTo>
                    <a:pt x="2445" y="2711"/>
                    <a:pt x="1870" y="2002"/>
                    <a:pt x="1074" y="1848"/>
                  </a:cubicBezTo>
                  <a:cubicBezTo>
                    <a:pt x="1582" y="1666"/>
                    <a:pt x="1946" y="1129"/>
                    <a:pt x="1946" y="487"/>
                  </a:cubicBezTo>
                  <a:lnTo>
                    <a:pt x="1946" y="209"/>
                  </a:lnTo>
                  <a:cubicBezTo>
                    <a:pt x="1946" y="70"/>
                    <a:pt x="1841" y="1"/>
                    <a:pt x="1735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83"/>
            <p:cNvSpPr/>
            <p:nvPr/>
          </p:nvSpPr>
          <p:spPr>
            <a:xfrm>
              <a:off x="5761445" y="1541723"/>
              <a:ext cx="139567" cy="223198"/>
            </a:xfrm>
            <a:custGeom>
              <a:avLst/>
              <a:gdLst/>
              <a:ahLst/>
              <a:cxnLst/>
              <a:rect l="l" t="t" r="r" b="b"/>
              <a:pathLst>
                <a:path w="5327" h="8519" extrusionOk="0">
                  <a:moveTo>
                    <a:pt x="2761" y="0"/>
                  </a:moveTo>
                  <a:cubicBezTo>
                    <a:pt x="2473" y="0"/>
                    <a:pt x="2171" y="66"/>
                    <a:pt x="1870" y="214"/>
                  </a:cubicBezTo>
                  <a:cubicBezTo>
                    <a:pt x="1611" y="338"/>
                    <a:pt x="1391" y="521"/>
                    <a:pt x="1199" y="741"/>
                  </a:cubicBezTo>
                  <a:cubicBezTo>
                    <a:pt x="1161" y="789"/>
                    <a:pt x="1132" y="837"/>
                    <a:pt x="1094" y="885"/>
                  </a:cubicBezTo>
                  <a:cubicBezTo>
                    <a:pt x="365" y="1978"/>
                    <a:pt x="1" y="3109"/>
                    <a:pt x="1" y="4259"/>
                  </a:cubicBezTo>
                  <a:cubicBezTo>
                    <a:pt x="1" y="5409"/>
                    <a:pt x="375" y="6550"/>
                    <a:pt x="1094" y="7633"/>
                  </a:cubicBezTo>
                  <a:cubicBezTo>
                    <a:pt x="1477" y="8205"/>
                    <a:pt x="2104" y="8519"/>
                    <a:pt x="2744" y="8519"/>
                  </a:cubicBezTo>
                  <a:cubicBezTo>
                    <a:pt x="3112" y="8519"/>
                    <a:pt x="3484" y="8415"/>
                    <a:pt x="3816" y="8198"/>
                  </a:cubicBezTo>
                  <a:cubicBezTo>
                    <a:pt x="4736" y="7585"/>
                    <a:pt x="4985" y="6339"/>
                    <a:pt x="4372" y="5419"/>
                  </a:cubicBezTo>
                  <a:lnTo>
                    <a:pt x="4353" y="5390"/>
                  </a:lnTo>
                  <a:cubicBezTo>
                    <a:pt x="4228" y="5189"/>
                    <a:pt x="4228" y="4939"/>
                    <a:pt x="4353" y="4738"/>
                  </a:cubicBezTo>
                  <a:cubicBezTo>
                    <a:pt x="4525" y="4451"/>
                    <a:pt x="4525" y="4086"/>
                    <a:pt x="4353" y="3789"/>
                  </a:cubicBezTo>
                  <a:cubicBezTo>
                    <a:pt x="4228" y="3598"/>
                    <a:pt x="4228" y="3339"/>
                    <a:pt x="4353" y="3147"/>
                  </a:cubicBezTo>
                  <a:cubicBezTo>
                    <a:pt x="4362" y="3118"/>
                    <a:pt x="4372" y="3109"/>
                    <a:pt x="4391" y="3089"/>
                  </a:cubicBezTo>
                  <a:cubicBezTo>
                    <a:pt x="5327" y="1682"/>
                    <a:pt x="4213" y="0"/>
                    <a:pt x="2761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83"/>
            <p:cNvSpPr/>
            <p:nvPr/>
          </p:nvSpPr>
          <p:spPr>
            <a:xfrm>
              <a:off x="5761707" y="1541854"/>
              <a:ext cx="83159" cy="222962"/>
            </a:xfrm>
            <a:custGeom>
              <a:avLst/>
              <a:gdLst/>
              <a:ahLst/>
              <a:cxnLst/>
              <a:rect l="l" t="t" r="r" b="b"/>
              <a:pathLst>
                <a:path w="3174" h="8510" extrusionOk="0">
                  <a:moveTo>
                    <a:pt x="2750" y="1"/>
                  </a:moveTo>
                  <a:cubicBezTo>
                    <a:pt x="2442" y="1"/>
                    <a:pt x="2135" y="71"/>
                    <a:pt x="1860" y="209"/>
                  </a:cubicBezTo>
                  <a:cubicBezTo>
                    <a:pt x="1601" y="333"/>
                    <a:pt x="1381" y="516"/>
                    <a:pt x="1199" y="736"/>
                  </a:cubicBezTo>
                  <a:cubicBezTo>
                    <a:pt x="1160" y="784"/>
                    <a:pt x="1122" y="832"/>
                    <a:pt x="1093" y="880"/>
                  </a:cubicBezTo>
                  <a:cubicBezTo>
                    <a:pt x="374" y="1973"/>
                    <a:pt x="0" y="3104"/>
                    <a:pt x="0" y="4254"/>
                  </a:cubicBezTo>
                  <a:cubicBezTo>
                    <a:pt x="0" y="5404"/>
                    <a:pt x="355" y="6545"/>
                    <a:pt x="1093" y="7628"/>
                  </a:cubicBezTo>
                  <a:cubicBezTo>
                    <a:pt x="1457" y="8184"/>
                    <a:pt x="2071" y="8510"/>
                    <a:pt x="2742" y="8510"/>
                  </a:cubicBezTo>
                  <a:cubicBezTo>
                    <a:pt x="2886" y="8510"/>
                    <a:pt x="3029" y="8500"/>
                    <a:pt x="3164" y="8471"/>
                  </a:cubicBezTo>
                  <a:cubicBezTo>
                    <a:pt x="2665" y="8356"/>
                    <a:pt x="2234" y="8059"/>
                    <a:pt x="1946" y="7628"/>
                  </a:cubicBezTo>
                  <a:cubicBezTo>
                    <a:pt x="1227" y="6545"/>
                    <a:pt x="863" y="5404"/>
                    <a:pt x="863" y="4254"/>
                  </a:cubicBezTo>
                  <a:cubicBezTo>
                    <a:pt x="863" y="3104"/>
                    <a:pt x="1218" y="1973"/>
                    <a:pt x="1946" y="880"/>
                  </a:cubicBezTo>
                  <a:cubicBezTo>
                    <a:pt x="1985" y="832"/>
                    <a:pt x="2023" y="784"/>
                    <a:pt x="2061" y="736"/>
                  </a:cubicBezTo>
                  <a:lnTo>
                    <a:pt x="2723" y="209"/>
                  </a:lnTo>
                  <a:cubicBezTo>
                    <a:pt x="2866" y="132"/>
                    <a:pt x="3020" y="84"/>
                    <a:pt x="3173" y="46"/>
                  </a:cubicBezTo>
                  <a:cubicBezTo>
                    <a:pt x="3034" y="16"/>
                    <a:pt x="2892" y="1"/>
                    <a:pt x="2750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83"/>
            <p:cNvSpPr/>
            <p:nvPr/>
          </p:nvSpPr>
          <p:spPr>
            <a:xfrm>
              <a:off x="5950059" y="1603371"/>
              <a:ext cx="64059" cy="218089"/>
            </a:xfrm>
            <a:custGeom>
              <a:avLst/>
              <a:gdLst/>
              <a:ahLst/>
              <a:cxnLst/>
              <a:rect l="l" t="t" r="r" b="b"/>
              <a:pathLst>
                <a:path w="2445" h="8324" extrusionOk="0">
                  <a:moveTo>
                    <a:pt x="719" y="1"/>
                  </a:moveTo>
                  <a:cubicBezTo>
                    <a:pt x="614" y="1"/>
                    <a:pt x="508" y="70"/>
                    <a:pt x="508" y="209"/>
                  </a:cubicBezTo>
                  <a:lnTo>
                    <a:pt x="508" y="487"/>
                  </a:lnTo>
                  <a:cubicBezTo>
                    <a:pt x="508" y="1129"/>
                    <a:pt x="873" y="1666"/>
                    <a:pt x="1381" y="1848"/>
                  </a:cubicBezTo>
                  <a:cubicBezTo>
                    <a:pt x="585" y="2002"/>
                    <a:pt x="0" y="2701"/>
                    <a:pt x="0" y="3526"/>
                  </a:cubicBezTo>
                  <a:lnTo>
                    <a:pt x="0" y="8108"/>
                  </a:lnTo>
                  <a:cubicBezTo>
                    <a:pt x="0" y="8251"/>
                    <a:pt x="106" y="8323"/>
                    <a:pt x="211" y="8323"/>
                  </a:cubicBezTo>
                  <a:cubicBezTo>
                    <a:pt x="317" y="8323"/>
                    <a:pt x="422" y="8251"/>
                    <a:pt x="422" y="8108"/>
                  </a:cubicBezTo>
                  <a:lnTo>
                    <a:pt x="422" y="3516"/>
                  </a:lnTo>
                  <a:cubicBezTo>
                    <a:pt x="422" y="2807"/>
                    <a:pt x="997" y="2232"/>
                    <a:pt x="1707" y="2232"/>
                  </a:cubicBezTo>
                  <a:lnTo>
                    <a:pt x="2138" y="2232"/>
                  </a:lnTo>
                  <a:cubicBezTo>
                    <a:pt x="2320" y="2232"/>
                    <a:pt x="2416" y="2002"/>
                    <a:pt x="2282" y="1877"/>
                  </a:cubicBezTo>
                  <a:cubicBezTo>
                    <a:pt x="2445" y="1753"/>
                    <a:pt x="2368" y="1494"/>
                    <a:pt x="2167" y="1494"/>
                  </a:cubicBezTo>
                  <a:lnTo>
                    <a:pt x="1745" y="1494"/>
                  </a:lnTo>
                  <a:cubicBezTo>
                    <a:pt x="1285" y="1494"/>
                    <a:pt x="930" y="1043"/>
                    <a:pt x="930" y="487"/>
                  </a:cubicBezTo>
                  <a:lnTo>
                    <a:pt x="930" y="209"/>
                  </a:lnTo>
                  <a:cubicBezTo>
                    <a:pt x="930" y="70"/>
                    <a:pt x="825" y="1"/>
                    <a:pt x="719" y="1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83"/>
            <p:cNvSpPr/>
            <p:nvPr/>
          </p:nvSpPr>
          <p:spPr>
            <a:xfrm>
              <a:off x="5984040" y="1541723"/>
              <a:ext cx="139567" cy="223250"/>
            </a:xfrm>
            <a:custGeom>
              <a:avLst/>
              <a:gdLst/>
              <a:ahLst/>
              <a:cxnLst/>
              <a:rect l="l" t="t" r="r" b="b"/>
              <a:pathLst>
                <a:path w="5327" h="8521" extrusionOk="0">
                  <a:moveTo>
                    <a:pt x="2567" y="0"/>
                  </a:moveTo>
                  <a:cubicBezTo>
                    <a:pt x="1114" y="0"/>
                    <a:pt x="1" y="1682"/>
                    <a:pt x="937" y="3089"/>
                  </a:cubicBezTo>
                  <a:cubicBezTo>
                    <a:pt x="946" y="3109"/>
                    <a:pt x="966" y="3128"/>
                    <a:pt x="975" y="3137"/>
                  </a:cubicBezTo>
                  <a:cubicBezTo>
                    <a:pt x="1100" y="3339"/>
                    <a:pt x="1100" y="3588"/>
                    <a:pt x="975" y="3789"/>
                  </a:cubicBezTo>
                  <a:cubicBezTo>
                    <a:pt x="793" y="4077"/>
                    <a:pt x="793" y="4451"/>
                    <a:pt x="975" y="4738"/>
                  </a:cubicBezTo>
                  <a:cubicBezTo>
                    <a:pt x="1100" y="4939"/>
                    <a:pt x="1100" y="5189"/>
                    <a:pt x="975" y="5390"/>
                  </a:cubicBezTo>
                  <a:lnTo>
                    <a:pt x="956" y="5419"/>
                  </a:lnTo>
                  <a:cubicBezTo>
                    <a:pt x="343" y="6339"/>
                    <a:pt x="592" y="7575"/>
                    <a:pt x="1502" y="8198"/>
                  </a:cubicBezTo>
                  <a:cubicBezTo>
                    <a:pt x="1836" y="8416"/>
                    <a:pt x="2212" y="8521"/>
                    <a:pt x="2583" y="8521"/>
                  </a:cubicBezTo>
                  <a:cubicBezTo>
                    <a:pt x="3223" y="8521"/>
                    <a:pt x="3852" y="8210"/>
                    <a:pt x="4234" y="7633"/>
                  </a:cubicBezTo>
                  <a:cubicBezTo>
                    <a:pt x="4972" y="6550"/>
                    <a:pt x="5327" y="5419"/>
                    <a:pt x="5327" y="4259"/>
                  </a:cubicBezTo>
                  <a:cubicBezTo>
                    <a:pt x="5327" y="3109"/>
                    <a:pt x="4953" y="1978"/>
                    <a:pt x="4234" y="894"/>
                  </a:cubicBezTo>
                  <a:cubicBezTo>
                    <a:pt x="4205" y="837"/>
                    <a:pt x="4167" y="799"/>
                    <a:pt x="4129" y="741"/>
                  </a:cubicBezTo>
                  <a:cubicBezTo>
                    <a:pt x="3947" y="492"/>
                    <a:pt x="3458" y="214"/>
                    <a:pt x="3458" y="214"/>
                  </a:cubicBezTo>
                  <a:cubicBezTo>
                    <a:pt x="3156" y="66"/>
                    <a:pt x="2855" y="0"/>
                    <a:pt x="256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83"/>
            <p:cNvSpPr/>
            <p:nvPr/>
          </p:nvSpPr>
          <p:spPr>
            <a:xfrm>
              <a:off x="6038955" y="1541959"/>
              <a:ext cx="84652" cy="223119"/>
            </a:xfrm>
            <a:custGeom>
              <a:avLst/>
              <a:gdLst/>
              <a:ahLst/>
              <a:cxnLst/>
              <a:rect l="l" t="t" r="r" b="b"/>
              <a:pathLst>
                <a:path w="3231" h="8516" extrusionOk="0">
                  <a:moveTo>
                    <a:pt x="494" y="0"/>
                  </a:moveTo>
                  <a:cubicBezTo>
                    <a:pt x="329" y="0"/>
                    <a:pt x="163" y="21"/>
                    <a:pt x="1" y="61"/>
                  </a:cubicBezTo>
                  <a:cubicBezTo>
                    <a:pt x="135" y="99"/>
                    <a:pt x="269" y="147"/>
                    <a:pt x="394" y="205"/>
                  </a:cubicBezTo>
                  <a:lnTo>
                    <a:pt x="1055" y="732"/>
                  </a:lnTo>
                  <a:cubicBezTo>
                    <a:pt x="1093" y="780"/>
                    <a:pt x="1122" y="828"/>
                    <a:pt x="1160" y="885"/>
                  </a:cubicBezTo>
                  <a:cubicBezTo>
                    <a:pt x="1879" y="1969"/>
                    <a:pt x="2253" y="3100"/>
                    <a:pt x="2253" y="4259"/>
                  </a:cubicBezTo>
                  <a:cubicBezTo>
                    <a:pt x="2253" y="5410"/>
                    <a:pt x="1889" y="6541"/>
                    <a:pt x="1160" y="7624"/>
                  </a:cubicBezTo>
                  <a:cubicBezTo>
                    <a:pt x="892" y="8036"/>
                    <a:pt x="480" y="8324"/>
                    <a:pt x="1" y="8448"/>
                  </a:cubicBezTo>
                  <a:cubicBezTo>
                    <a:pt x="164" y="8487"/>
                    <a:pt x="327" y="8506"/>
                    <a:pt x="499" y="8515"/>
                  </a:cubicBezTo>
                  <a:cubicBezTo>
                    <a:pt x="1160" y="8515"/>
                    <a:pt x="1784" y="8180"/>
                    <a:pt x="2148" y="7624"/>
                  </a:cubicBezTo>
                  <a:cubicBezTo>
                    <a:pt x="2867" y="6541"/>
                    <a:pt x="3231" y="5410"/>
                    <a:pt x="3231" y="4259"/>
                  </a:cubicBezTo>
                  <a:cubicBezTo>
                    <a:pt x="3231" y="3100"/>
                    <a:pt x="2867" y="1969"/>
                    <a:pt x="2148" y="885"/>
                  </a:cubicBezTo>
                  <a:cubicBezTo>
                    <a:pt x="2109" y="838"/>
                    <a:pt x="2071" y="780"/>
                    <a:pt x="2042" y="732"/>
                  </a:cubicBezTo>
                  <a:cubicBezTo>
                    <a:pt x="1851" y="521"/>
                    <a:pt x="1621" y="339"/>
                    <a:pt x="1371" y="205"/>
                  </a:cubicBezTo>
                  <a:cubicBezTo>
                    <a:pt x="1098" y="68"/>
                    <a:pt x="797" y="0"/>
                    <a:pt x="494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1" name="Google Shape;7671;p83"/>
          <p:cNvGrpSpPr/>
          <p:nvPr/>
        </p:nvGrpSpPr>
        <p:grpSpPr>
          <a:xfrm>
            <a:off x="6204958" y="3355575"/>
            <a:ext cx="358390" cy="362320"/>
            <a:chOff x="6204958" y="3355575"/>
            <a:chExt cx="358390" cy="362320"/>
          </a:xfrm>
        </p:grpSpPr>
        <p:sp>
          <p:nvSpPr>
            <p:cNvPr id="7672" name="Google Shape;7672;p83"/>
            <p:cNvSpPr/>
            <p:nvPr/>
          </p:nvSpPr>
          <p:spPr>
            <a:xfrm>
              <a:off x="6204958" y="3355706"/>
              <a:ext cx="358154" cy="362189"/>
            </a:xfrm>
            <a:custGeom>
              <a:avLst/>
              <a:gdLst/>
              <a:ahLst/>
              <a:cxnLst/>
              <a:rect l="l" t="t" r="r" b="b"/>
              <a:pathLst>
                <a:path w="13670" h="13824" extrusionOk="0">
                  <a:moveTo>
                    <a:pt x="6161" y="1"/>
                  </a:moveTo>
                  <a:cubicBezTo>
                    <a:pt x="6056" y="1"/>
                    <a:pt x="5947" y="14"/>
                    <a:pt x="5838" y="40"/>
                  </a:cubicBezTo>
                  <a:cubicBezTo>
                    <a:pt x="5551" y="98"/>
                    <a:pt x="5282" y="251"/>
                    <a:pt x="5090" y="481"/>
                  </a:cubicBezTo>
                  <a:cubicBezTo>
                    <a:pt x="4886" y="354"/>
                    <a:pt x="4654" y="291"/>
                    <a:pt x="4420" y="291"/>
                  </a:cubicBezTo>
                  <a:cubicBezTo>
                    <a:pt x="4248" y="291"/>
                    <a:pt x="4074" y="326"/>
                    <a:pt x="3911" y="395"/>
                  </a:cubicBezTo>
                  <a:cubicBezTo>
                    <a:pt x="3643" y="500"/>
                    <a:pt x="3413" y="692"/>
                    <a:pt x="3250" y="932"/>
                  </a:cubicBezTo>
                  <a:cubicBezTo>
                    <a:pt x="3170" y="908"/>
                    <a:pt x="3086" y="897"/>
                    <a:pt x="3000" y="897"/>
                  </a:cubicBezTo>
                  <a:cubicBezTo>
                    <a:pt x="2664" y="897"/>
                    <a:pt x="2300" y="1073"/>
                    <a:pt x="2033" y="1401"/>
                  </a:cubicBezTo>
                  <a:cubicBezTo>
                    <a:pt x="1860" y="1612"/>
                    <a:pt x="1755" y="1862"/>
                    <a:pt x="1726" y="2130"/>
                  </a:cubicBezTo>
                  <a:cubicBezTo>
                    <a:pt x="1275" y="2159"/>
                    <a:pt x="854" y="2552"/>
                    <a:pt x="729" y="3117"/>
                  </a:cubicBezTo>
                  <a:cubicBezTo>
                    <a:pt x="672" y="3376"/>
                    <a:pt x="691" y="3644"/>
                    <a:pt x="787" y="3894"/>
                  </a:cubicBezTo>
                  <a:cubicBezTo>
                    <a:pt x="269" y="4037"/>
                    <a:pt x="1" y="4670"/>
                    <a:pt x="173" y="5303"/>
                  </a:cubicBezTo>
                  <a:cubicBezTo>
                    <a:pt x="240" y="5523"/>
                    <a:pt x="355" y="5734"/>
                    <a:pt x="518" y="5897"/>
                  </a:cubicBezTo>
                  <a:cubicBezTo>
                    <a:pt x="461" y="6127"/>
                    <a:pt x="470" y="6367"/>
                    <a:pt x="537" y="6587"/>
                  </a:cubicBezTo>
                  <a:cubicBezTo>
                    <a:pt x="686" y="7140"/>
                    <a:pt x="1126" y="7508"/>
                    <a:pt x="1575" y="7508"/>
                  </a:cubicBezTo>
                  <a:cubicBezTo>
                    <a:pt x="1648" y="7508"/>
                    <a:pt x="1721" y="7499"/>
                    <a:pt x="1793" y="7479"/>
                  </a:cubicBezTo>
                  <a:cubicBezTo>
                    <a:pt x="1841" y="7469"/>
                    <a:pt x="1898" y="7450"/>
                    <a:pt x="1946" y="7421"/>
                  </a:cubicBezTo>
                  <a:cubicBezTo>
                    <a:pt x="2052" y="7686"/>
                    <a:pt x="2468" y="7902"/>
                    <a:pt x="2846" y="7902"/>
                  </a:cubicBezTo>
                  <a:cubicBezTo>
                    <a:pt x="2947" y="7902"/>
                    <a:pt x="3046" y="7887"/>
                    <a:pt x="3135" y="7852"/>
                  </a:cubicBezTo>
                  <a:cubicBezTo>
                    <a:pt x="3645" y="9016"/>
                    <a:pt x="4426" y="9609"/>
                    <a:pt x="5634" y="9609"/>
                  </a:cubicBezTo>
                  <a:cubicBezTo>
                    <a:pt x="5969" y="9609"/>
                    <a:pt x="6336" y="9564"/>
                    <a:pt x="6739" y="9472"/>
                  </a:cubicBezTo>
                  <a:cubicBezTo>
                    <a:pt x="6835" y="10000"/>
                    <a:pt x="7161" y="10623"/>
                    <a:pt x="8043" y="11131"/>
                  </a:cubicBezTo>
                  <a:cubicBezTo>
                    <a:pt x="9519" y="11984"/>
                    <a:pt x="10171" y="12645"/>
                    <a:pt x="10267" y="13306"/>
                  </a:cubicBezTo>
                  <a:cubicBezTo>
                    <a:pt x="10309" y="13607"/>
                    <a:pt x="10568" y="13823"/>
                    <a:pt x="10863" y="13823"/>
                  </a:cubicBezTo>
                  <a:cubicBezTo>
                    <a:pt x="10897" y="13823"/>
                    <a:pt x="10932" y="13820"/>
                    <a:pt x="10966" y="13814"/>
                  </a:cubicBezTo>
                  <a:cubicBezTo>
                    <a:pt x="11302" y="13757"/>
                    <a:pt x="11513" y="13421"/>
                    <a:pt x="11436" y="13096"/>
                  </a:cubicBezTo>
                  <a:lnTo>
                    <a:pt x="10861" y="10460"/>
                  </a:lnTo>
                  <a:lnTo>
                    <a:pt x="10746" y="8763"/>
                  </a:lnTo>
                  <a:lnTo>
                    <a:pt x="11704" y="8399"/>
                  </a:lnTo>
                  <a:cubicBezTo>
                    <a:pt x="11813" y="8450"/>
                    <a:pt x="11928" y="8474"/>
                    <a:pt x="12044" y="8474"/>
                  </a:cubicBezTo>
                  <a:cubicBezTo>
                    <a:pt x="12449" y="8474"/>
                    <a:pt x="12866" y="8178"/>
                    <a:pt x="13075" y="7709"/>
                  </a:cubicBezTo>
                  <a:cubicBezTo>
                    <a:pt x="13219" y="7411"/>
                    <a:pt x="13238" y="7066"/>
                    <a:pt x="13142" y="6750"/>
                  </a:cubicBezTo>
                  <a:cubicBezTo>
                    <a:pt x="13353" y="6558"/>
                    <a:pt x="13506" y="6300"/>
                    <a:pt x="13554" y="6022"/>
                  </a:cubicBezTo>
                  <a:cubicBezTo>
                    <a:pt x="13669" y="5485"/>
                    <a:pt x="13478" y="4986"/>
                    <a:pt x="13123" y="4756"/>
                  </a:cubicBezTo>
                  <a:cubicBezTo>
                    <a:pt x="13209" y="4382"/>
                    <a:pt x="13123" y="3980"/>
                    <a:pt x="12883" y="3673"/>
                  </a:cubicBezTo>
                  <a:cubicBezTo>
                    <a:pt x="12701" y="3424"/>
                    <a:pt x="12433" y="3242"/>
                    <a:pt x="12136" y="3165"/>
                  </a:cubicBezTo>
                  <a:cubicBezTo>
                    <a:pt x="12212" y="2849"/>
                    <a:pt x="12145" y="2513"/>
                    <a:pt x="11944" y="2245"/>
                  </a:cubicBezTo>
                  <a:cubicBezTo>
                    <a:pt x="11944" y="2245"/>
                    <a:pt x="11570" y="1814"/>
                    <a:pt x="11350" y="1766"/>
                  </a:cubicBezTo>
                  <a:cubicBezTo>
                    <a:pt x="11154" y="1717"/>
                    <a:pt x="10979" y="1654"/>
                    <a:pt x="10807" y="1654"/>
                  </a:cubicBezTo>
                  <a:cubicBezTo>
                    <a:pt x="10777" y="1654"/>
                    <a:pt x="10747" y="1656"/>
                    <a:pt x="10717" y="1660"/>
                  </a:cubicBezTo>
                  <a:cubicBezTo>
                    <a:pt x="10602" y="1286"/>
                    <a:pt x="10334" y="989"/>
                    <a:pt x="9979" y="836"/>
                  </a:cubicBezTo>
                  <a:cubicBezTo>
                    <a:pt x="9798" y="755"/>
                    <a:pt x="9601" y="714"/>
                    <a:pt x="9404" y="714"/>
                  </a:cubicBezTo>
                  <a:cubicBezTo>
                    <a:pt x="9298" y="714"/>
                    <a:pt x="9192" y="726"/>
                    <a:pt x="9088" y="750"/>
                  </a:cubicBezTo>
                  <a:cubicBezTo>
                    <a:pt x="8877" y="366"/>
                    <a:pt x="8474" y="127"/>
                    <a:pt x="8033" y="127"/>
                  </a:cubicBezTo>
                  <a:cubicBezTo>
                    <a:pt x="7998" y="124"/>
                    <a:pt x="7963" y="122"/>
                    <a:pt x="7929" y="122"/>
                  </a:cubicBezTo>
                  <a:cubicBezTo>
                    <a:pt x="7621" y="122"/>
                    <a:pt x="7325" y="235"/>
                    <a:pt x="7084" y="433"/>
                  </a:cubicBezTo>
                  <a:cubicBezTo>
                    <a:pt x="6896" y="170"/>
                    <a:pt x="6548" y="1"/>
                    <a:pt x="6161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83"/>
            <p:cNvSpPr/>
            <p:nvPr/>
          </p:nvSpPr>
          <p:spPr>
            <a:xfrm>
              <a:off x="6253428" y="3355575"/>
              <a:ext cx="309920" cy="221442"/>
            </a:xfrm>
            <a:custGeom>
              <a:avLst/>
              <a:gdLst/>
              <a:ahLst/>
              <a:cxnLst/>
              <a:rect l="l" t="t" r="r" b="b"/>
              <a:pathLst>
                <a:path w="11829" h="8452" extrusionOk="0">
                  <a:moveTo>
                    <a:pt x="4312" y="0"/>
                  </a:moveTo>
                  <a:cubicBezTo>
                    <a:pt x="4209" y="0"/>
                    <a:pt x="4104" y="12"/>
                    <a:pt x="3998" y="36"/>
                  </a:cubicBezTo>
                  <a:cubicBezTo>
                    <a:pt x="3701" y="103"/>
                    <a:pt x="3442" y="256"/>
                    <a:pt x="3240" y="486"/>
                  </a:cubicBezTo>
                  <a:cubicBezTo>
                    <a:pt x="3035" y="359"/>
                    <a:pt x="2804" y="292"/>
                    <a:pt x="2572" y="292"/>
                  </a:cubicBezTo>
                  <a:cubicBezTo>
                    <a:pt x="2402" y="292"/>
                    <a:pt x="2232" y="327"/>
                    <a:pt x="2071" y="400"/>
                  </a:cubicBezTo>
                  <a:cubicBezTo>
                    <a:pt x="1793" y="505"/>
                    <a:pt x="1563" y="688"/>
                    <a:pt x="1410" y="937"/>
                  </a:cubicBezTo>
                  <a:cubicBezTo>
                    <a:pt x="1330" y="913"/>
                    <a:pt x="1245" y="902"/>
                    <a:pt x="1159" y="902"/>
                  </a:cubicBezTo>
                  <a:cubicBezTo>
                    <a:pt x="821" y="902"/>
                    <a:pt x="452" y="1078"/>
                    <a:pt x="192" y="1406"/>
                  </a:cubicBezTo>
                  <a:cubicBezTo>
                    <a:pt x="116" y="1493"/>
                    <a:pt x="58" y="1598"/>
                    <a:pt x="1" y="1704"/>
                  </a:cubicBezTo>
                  <a:cubicBezTo>
                    <a:pt x="68" y="1694"/>
                    <a:pt x="125" y="1675"/>
                    <a:pt x="183" y="1675"/>
                  </a:cubicBezTo>
                  <a:cubicBezTo>
                    <a:pt x="422" y="1636"/>
                    <a:pt x="643" y="1541"/>
                    <a:pt x="834" y="1387"/>
                  </a:cubicBezTo>
                  <a:cubicBezTo>
                    <a:pt x="1084" y="1169"/>
                    <a:pt x="1403" y="1052"/>
                    <a:pt x="1730" y="1052"/>
                  </a:cubicBezTo>
                  <a:cubicBezTo>
                    <a:pt x="1805" y="1052"/>
                    <a:pt x="1881" y="1058"/>
                    <a:pt x="1956" y="1071"/>
                  </a:cubicBezTo>
                  <a:cubicBezTo>
                    <a:pt x="2026" y="1083"/>
                    <a:pt x="2097" y="1089"/>
                    <a:pt x="2167" y="1089"/>
                  </a:cubicBezTo>
                  <a:cubicBezTo>
                    <a:pt x="2372" y="1089"/>
                    <a:pt x="2573" y="1037"/>
                    <a:pt x="2752" y="937"/>
                  </a:cubicBezTo>
                  <a:cubicBezTo>
                    <a:pt x="2876" y="870"/>
                    <a:pt x="3001" y="822"/>
                    <a:pt x="3145" y="793"/>
                  </a:cubicBezTo>
                  <a:cubicBezTo>
                    <a:pt x="3245" y="770"/>
                    <a:pt x="3348" y="758"/>
                    <a:pt x="3451" y="758"/>
                  </a:cubicBezTo>
                  <a:cubicBezTo>
                    <a:pt x="3642" y="758"/>
                    <a:pt x="3833" y="798"/>
                    <a:pt x="4007" y="879"/>
                  </a:cubicBezTo>
                  <a:cubicBezTo>
                    <a:pt x="4166" y="953"/>
                    <a:pt x="4334" y="990"/>
                    <a:pt x="4503" y="990"/>
                  </a:cubicBezTo>
                  <a:cubicBezTo>
                    <a:pt x="4620" y="990"/>
                    <a:pt x="4737" y="972"/>
                    <a:pt x="4851" y="937"/>
                  </a:cubicBezTo>
                  <a:cubicBezTo>
                    <a:pt x="4979" y="897"/>
                    <a:pt x="5113" y="877"/>
                    <a:pt x="5254" y="877"/>
                  </a:cubicBezTo>
                  <a:cubicBezTo>
                    <a:pt x="5282" y="877"/>
                    <a:pt x="5311" y="878"/>
                    <a:pt x="5340" y="879"/>
                  </a:cubicBezTo>
                  <a:cubicBezTo>
                    <a:pt x="5627" y="898"/>
                    <a:pt x="5915" y="1004"/>
                    <a:pt x="6145" y="1196"/>
                  </a:cubicBezTo>
                  <a:cubicBezTo>
                    <a:pt x="6336" y="1359"/>
                    <a:pt x="6567" y="1454"/>
                    <a:pt x="6825" y="1474"/>
                  </a:cubicBezTo>
                  <a:cubicBezTo>
                    <a:pt x="6979" y="1493"/>
                    <a:pt x="7132" y="1531"/>
                    <a:pt x="7285" y="1598"/>
                  </a:cubicBezTo>
                  <a:cubicBezTo>
                    <a:pt x="7496" y="1694"/>
                    <a:pt x="7688" y="1838"/>
                    <a:pt x="7822" y="2029"/>
                  </a:cubicBezTo>
                  <a:cubicBezTo>
                    <a:pt x="7985" y="2250"/>
                    <a:pt x="8225" y="2413"/>
                    <a:pt x="8493" y="2480"/>
                  </a:cubicBezTo>
                  <a:cubicBezTo>
                    <a:pt x="8541" y="2499"/>
                    <a:pt x="8599" y="2509"/>
                    <a:pt x="8647" y="2518"/>
                  </a:cubicBezTo>
                  <a:cubicBezTo>
                    <a:pt x="8886" y="2576"/>
                    <a:pt x="9241" y="3007"/>
                    <a:pt x="9241" y="3007"/>
                  </a:cubicBezTo>
                  <a:cubicBezTo>
                    <a:pt x="9337" y="3141"/>
                    <a:pt x="9413" y="3295"/>
                    <a:pt x="9452" y="3458"/>
                  </a:cubicBezTo>
                  <a:cubicBezTo>
                    <a:pt x="9509" y="3726"/>
                    <a:pt x="9663" y="3966"/>
                    <a:pt x="9883" y="4129"/>
                  </a:cubicBezTo>
                  <a:cubicBezTo>
                    <a:pt x="9998" y="4215"/>
                    <a:pt x="10094" y="4311"/>
                    <a:pt x="10180" y="4426"/>
                  </a:cubicBezTo>
                  <a:cubicBezTo>
                    <a:pt x="10343" y="4637"/>
                    <a:pt x="10439" y="4886"/>
                    <a:pt x="10458" y="5154"/>
                  </a:cubicBezTo>
                  <a:cubicBezTo>
                    <a:pt x="10477" y="5375"/>
                    <a:pt x="10554" y="5586"/>
                    <a:pt x="10679" y="5758"/>
                  </a:cubicBezTo>
                  <a:cubicBezTo>
                    <a:pt x="10870" y="6065"/>
                    <a:pt x="10937" y="6429"/>
                    <a:pt x="10851" y="6774"/>
                  </a:cubicBezTo>
                  <a:cubicBezTo>
                    <a:pt x="10813" y="6985"/>
                    <a:pt x="10717" y="7177"/>
                    <a:pt x="10592" y="7340"/>
                  </a:cubicBezTo>
                  <a:cubicBezTo>
                    <a:pt x="10506" y="7455"/>
                    <a:pt x="10468" y="7589"/>
                    <a:pt x="10487" y="7723"/>
                  </a:cubicBezTo>
                  <a:cubicBezTo>
                    <a:pt x="10516" y="7972"/>
                    <a:pt x="10477" y="8222"/>
                    <a:pt x="10382" y="8452"/>
                  </a:cubicBezTo>
                  <a:cubicBezTo>
                    <a:pt x="10765" y="8346"/>
                    <a:pt x="11072" y="8078"/>
                    <a:pt x="11225" y="7714"/>
                  </a:cubicBezTo>
                  <a:cubicBezTo>
                    <a:pt x="11369" y="7407"/>
                    <a:pt x="11388" y="7071"/>
                    <a:pt x="11292" y="6755"/>
                  </a:cubicBezTo>
                  <a:cubicBezTo>
                    <a:pt x="11503" y="6554"/>
                    <a:pt x="11647" y="6295"/>
                    <a:pt x="11704" y="6017"/>
                  </a:cubicBezTo>
                  <a:cubicBezTo>
                    <a:pt x="11829" y="5490"/>
                    <a:pt x="11637" y="4982"/>
                    <a:pt x="11283" y="4761"/>
                  </a:cubicBezTo>
                  <a:cubicBezTo>
                    <a:pt x="11369" y="4378"/>
                    <a:pt x="11283" y="3985"/>
                    <a:pt x="11043" y="3678"/>
                  </a:cubicBezTo>
                  <a:cubicBezTo>
                    <a:pt x="10861" y="3429"/>
                    <a:pt x="10592" y="3247"/>
                    <a:pt x="10295" y="3170"/>
                  </a:cubicBezTo>
                  <a:cubicBezTo>
                    <a:pt x="10372" y="2844"/>
                    <a:pt x="10305" y="2509"/>
                    <a:pt x="10104" y="2250"/>
                  </a:cubicBezTo>
                  <a:cubicBezTo>
                    <a:pt x="10104" y="2250"/>
                    <a:pt x="9739" y="1819"/>
                    <a:pt x="9500" y="1761"/>
                  </a:cubicBezTo>
                  <a:cubicBezTo>
                    <a:pt x="9286" y="1718"/>
                    <a:pt x="9110" y="1653"/>
                    <a:pt x="8932" y="1653"/>
                  </a:cubicBezTo>
                  <a:cubicBezTo>
                    <a:pt x="8910" y="1653"/>
                    <a:pt x="8889" y="1654"/>
                    <a:pt x="8867" y="1656"/>
                  </a:cubicBezTo>
                  <a:cubicBezTo>
                    <a:pt x="8762" y="1291"/>
                    <a:pt x="8493" y="985"/>
                    <a:pt x="8139" y="841"/>
                  </a:cubicBezTo>
                  <a:cubicBezTo>
                    <a:pt x="7957" y="760"/>
                    <a:pt x="7760" y="715"/>
                    <a:pt x="7562" y="715"/>
                  </a:cubicBezTo>
                  <a:cubicBezTo>
                    <a:pt x="7457" y="715"/>
                    <a:pt x="7351" y="728"/>
                    <a:pt x="7247" y="755"/>
                  </a:cubicBezTo>
                  <a:cubicBezTo>
                    <a:pt x="7084" y="410"/>
                    <a:pt x="6672" y="160"/>
                    <a:pt x="6193" y="122"/>
                  </a:cubicBezTo>
                  <a:cubicBezTo>
                    <a:pt x="6158" y="119"/>
                    <a:pt x="6123" y="118"/>
                    <a:pt x="6088" y="118"/>
                  </a:cubicBezTo>
                  <a:cubicBezTo>
                    <a:pt x="5779" y="118"/>
                    <a:pt x="5476" y="232"/>
                    <a:pt x="5244" y="438"/>
                  </a:cubicBezTo>
                  <a:cubicBezTo>
                    <a:pt x="5054" y="165"/>
                    <a:pt x="4702" y="0"/>
                    <a:pt x="4312" y="0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83"/>
            <p:cNvSpPr/>
            <p:nvPr/>
          </p:nvSpPr>
          <p:spPr>
            <a:xfrm>
              <a:off x="6225814" y="3425057"/>
              <a:ext cx="3537" cy="6550"/>
            </a:xfrm>
            <a:custGeom>
              <a:avLst/>
              <a:gdLst/>
              <a:ahLst/>
              <a:cxnLst/>
              <a:rect l="l" t="t" r="r" b="b"/>
              <a:pathLst>
                <a:path w="135" h="250" extrusionOk="0">
                  <a:moveTo>
                    <a:pt x="134" y="1"/>
                  </a:moveTo>
                  <a:cubicBezTo>
                    <a:pt x="77" y="77"/>
                    <a:pt x="39" y="163"/>
                    <a:pt x="0" y="250"/>
                  </a:cubicBezTo>
                  <a:lnTo>
                    <a:pt x="86" y="250"/>
                  </a:lnTo>
                  <a:cubicBezTo>
                    <a:pt x="86" y="163"/>
                    <a:pt x="106" y="77"/>
                    <a:pt x="134" y="1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83"/>
            <p:cNvSpPr/>
            <p:nvPr/>
          </p:nvSpPr>
          <p:spPr>
            <a:xfrm>
              <a:off x="6367451" y="3577751"/>
              <a:ext cx="139148" cy="140144"/>
            </a:xfrm>
            <a:custGeom>
              <a:avLst/>
              <a:gdLst/>
              <a:ahLst/>
              <a:cxnLst/>
              <a:rect l="l" t="t" r="r" b="b"/>
              <a:pathLst>
                <a:path w="5311" h="5349" extrusionOk="0">
                  <a:moveTo>
                    <a:pt x="585" y="0"/>
                  </a:moveTo>
                  <a:cubicBezTo>
                    <a:pt x="585" y="1"/>
                    <a:pt x="0" y="1601"/>
                    <a:pt x="1841" y="2656"/>
                  </a:cubicBezTo>
                  <a:cubicBezTo>
                    <a:pt x="3317" y="3509"/>
                    <a:pt x="3969" y="4170"/>
                    <a:pt x="4065" y="4831"/>
                  </a:cubicBezTo>
                  <a:cubicBezTo>
                    <a:pt x="4107" y="5132"/>
                    <a:pt x="4366" y="5348"/>
                    <a:pt x="4661" y="5348"/>
                  </a:cubicBezTo>
                  <a:cubicBezTo>
                    <a:pt x="4695" y="5348"/>
                    <a:pt x="4730" y="5345"/>
                    <a:pt x="4764" y="5339"/>
                  </a:cubicBezTo>
                  <a:cubicBezTo>
                    <a:pt x="5100" y="5282"/>
                    <a:pt x="5311" y="4946"/>
                    <a:pt x="5234" y="4621"/>
                  </a:cubicBezTo>
                  <a:lnTo>
                    <a:pt x="4659" y="1985"/>
                  </a:lnTo>
                  <a:lnTo>
                    <a:pt x="4132" y="662"/>
                  </a:lnTo>
                  <a:cubicBezTo>
                    <a:pt x="4132" y="662"/>
                    <a:pt x="3539" y="703"/>
                    <a:pt x="2889" y="703"/>
                  </a:cubicBezTo>
                  <a:cubicBezTo>
                    <a:pt x="2171" y="703"/>
                    <a:pt x="1382" y="653"/>
                    <a:pt x="1246" y="441"/>
                  </a:cubicBezTo>
                  <a:cubicBezTo>
                    <a:pt x="1103" y="211"/>
                    <a:pt x="863" y="48"/>
                    <a:pt x="585" y="0"/>
                  </a:cubicBezTo>
                  <a:close/>
                </a:path>
              </a:pathLst>
            </a:custGeom>
            <a:solidFill>
              <a:srgbClr val="E1E6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83"/>
            <p:cNvSpPr/>
            <p:nvPr/>
          </p:nvSpPr>
          <p:spPr>
            <a:xfrm>
              <a:off x="6460120" y="3595069"/>
              <a:ext cx="46479" cy="122328"/>
            </a:xfrm>
            <a:custGeom>
              <a:avLst/>
              <a:gdLst/>
              <a:ahLst/>
              <a:cxnLst/>
              <a:rect l="l" t="t" r="r" b="b"/>
              <a:pathLst>
                <a:path w="1774" h="4669" extrusionOk="0">
                  <a:moveTo>
                    <a:pt x="604" y="1"/>
                  </a:moveTo>
                  <a:cubicBezTo>
                    <a:pt x="604" y="1"/>
                    <a:pt x="345" y="20"/>
                    <a:pt x="0" y="30"/>
                  </a:cubicBezTo>
                  <a:lnTo>
                    <a:pt x="499" y="1295"/>
                  </a:lnTo>
                  <a:lnTo>
                    <a:pt x="1074" y="3931"/>
                  </a:lnTo>
                  <a:cubicBezTo>
                    <a:pt x="1131" y="4180"/>
                    <a:pt x="1016" y="4439"/>
                    <a:pt x="786" y="4573"/>
                  </a:cubicBezTo>
                  <a:cubicBezTo>
                    <a:pt x="882" y="4631"/>
                    <a:pt x="997" y="4669"/>
                    <a:pt x="1122" y="4669"/>
                  </a:cubicBezTo>
                  <a:cubicBezTo>
                    <a:pt x="1496" y="4669"/>
                    <a:pt x="1774" y="4324"/>
                    <a:pt x="1697" y="3960"/>
                  </a:cubicBezTo>
                  <a:lnTo>
                    <a:pt x="1122" y="1324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rgbClr val="D8DD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83"/>
            <p:cNvSpPr/>
            <p:nvPr/>
          </p:nvSpPr>
          <p:spPr>
            <a:xfrm>
              <a:off x="6419929" y="3572485"/>
              <a:ext cx="101997" cy="56513"/>
            </a:xfrm>
            <a:custGeom>
              <a:avLst/>
              <a:gdLst/>
              <a:ahLst/>
              <a:cxnLst/>
              <a:rect l="l" t="t" r="r" b="b"/>
              <a:pathLst>
                <a:path w="3893" h="2157" extrusionOk="0">
                  <a:moveTo>
                    <a:pt x="825" y="0"/>
                  </a:moveTo>
                  <a:cubicBezTo>
                    <a:pt x="346" y="0"/>
                    <a:pt x="1" y="451"/>
                    <a:pt x="116" y="911"/>
                  </a:cubicBezTo>
                  <a:lnTo>
                    <a:pt x="192" y="1313"/>
                  </a:lnTo>
                  <a:cubicBezTo>
                    <a:pt x="317" y="1812"/>
                    <a:pt x="767" y="2157"/>
                    <a:pt x="1285" y="2157"/>
                  </a:cubicBezTo>
                  <a:lnTo>
                    <a:pt x="2608" y="2157"/>
                  </a:lnTo>
                  <a:cubicBezTo>
                    <a:pt x="3116" y="2157"/>
                    <a:pt x="3566" y="1812"/>
                    <a:pt x="3701" y="1313"/>
                  </a:cubicBezTo>
                  <a:lnTo>
                    <a:pt x="3768" y="911"/>
                  </a:lnTo>
                  <a:cubicBezTo>
                    <a:pt x="3892" y="451"/>
                    <a:pt x="3538" y="0"/>
                    <a:pt x="306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83"/>
            <p:cNvSpPr/>
            <p:nvPr/>
          </p:nvSpPr>
          <p:spPr>
            <a:xfrm>
              <a:off x="6426453" y="3572485"/>
              <a:ext cx="95211" cy="56513"/>
            </a:xfrm>
            <a:custGeom>
              <a:avLst/>
              <a:gdLst/>
              <a:ahLst/>
              <a:cxnLst/>
              <a:rect l="l" t="t" r="r" b="b"/>
              <a:pathLst>
                <a:path w="3634" h="2157" extrusionOk="0">
                  <a:moveTo>
                    <a:pt x="2934" y="0"/>
                  </a:moveTo>
                  <a:lnTo>
                    <a:pt x="2934" y="0"/>
                  </a:lnTo>
                  <a:cubicBezTo>
                    <a:pt x="2944" y="96"/>
                    <a:pt x="2944" y="192"/>
                    <a:pt x="2915" y="288"/>
                  </a:cubicBezTo>
                  <a:lnTo>
                    <a:pt x="2838" y="690"/>
                  </a:lnTo>
                  <a:cubicBezTo>
                    <a:pt x="2714" y="1189"/>
                    <a:pt x="2263" y="1543"/>
                    <a:pt x="1745" y="1543"/>
                  </a:cubicBezTo>
                  <a:lnTo>
                    <a:pt x="432" y="1543"/>
                  </a:lnTo>
                  <a:cubicBezTo>
                    <a:pt x="279" y="1543"/>
                    <a:pt x="135" y="1515"/>
                    <a:pt x="1" y="1457"/>
                  </a:cubicBezTo>
                  <a:lnTo>
                    <a:pt x="1" y="1457"/>
                  </a:lnTo>
                  <a:cubicBezTo>
                    <a:pt x="173" y="1879"/>
                    <a:pt x="586" y="2157"/>
                    <a:pt x="1046" y="2157"/>
                  </a:cubicBezTo>
                  <a:lnTo>
                    <a:pt x="2359" y="2157"/>
                  </a:lnTo>
                  <a:cubicBezTo>
                    <a:pt x="2877" y="2157"/>
                    <a:pt x="3327" y="1802"/>
                    <a:pt x="3452" y="1304"/>
                  </a:cubicBezTo>
                  <a:lnTo>
                    <a:pt x="3528" y="901"/>
                  </a:lnTo>
                  <a:cubicBezTo>
                    <a:pt x="3634" y="479"/>
                    <a:pt x="3356" y="67"/>
                    <a:pt x="2934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83"/>
            <p:cNvSpPr/>
            <p:nvPr/>
          </p:nvSpPr>
          <p:spPr>
            <a:xfrm>
              <a:off x="6381232" y="3407006"/>
              <a:ext cx="100503" cy="62277"/>
            </a:xfrm>
            <a:custGeom>
              <a:avLst/>
              <a:gdLst/>
              <a:ahLst/>
              <a:cxnLst/>
              <a:rect l="l" t="t" r="r" b="b"/>
              <a:pathLst>
                <a:path w="3836" h="2377" extrusionOk="0">
                  <a:moveTo>
                    <a:pt x="886" y="1"/>
                  </a:moveTo>
                  <a:cubicBezTo>
                    <a:pt x="656" y="1"/>
                    <a:pt x="423" y="50"/>
                    <a:pt x="203" y="153"/>
                  </a:cubicBezTo>
                  <a:cubicBezTo>
                    <a:pt x="0" y="262"/>
                    <a:pt x="102" y="543"/>
                    <a:pt x="293" y="543"/>
                  </a:cubicBezTo>
                  <a:cubicBezTo>
                    <a:pt x="319" y="543"/>
                    <a:pt x="347" y="538"/>
                    <a:pt x="375" y="527"/>
                  </a:cubicBezTo>
                  <a:cubicBezTo>
                    <a:pt x="539" y="452"/>
                    <a:pt x="710" y="416"/>
                    <a:pt x="879" y="416"/>
                  </a:cubicBezTo>
                  <a:cubicBezTo>
                    <a:pt x="1295" y="416"/>
                    <a:pt x="1694" y="631"/>
                    <a:pt x="1919" y="1006"/>
                  </a:cubicBezTo>
                  <a:cubicBezTo>
                    <a:pt x="1612" y="1351"/>
                    <a:pt x="1535" y="1840"/>
                    <a:pt x="1727" y="2252"/>
                  </a:cubicBezTo>
                  <a:cubicBezTo>
                    <a:pt x="1765" y="2329"/>
                    <a:pt x="1832" y="2377"/>
                    <a:pt x="1919" y="2377"/>
                  </a:cubicBezTo>
                  <a:cubicBezTo>
                    <a:pt x="1947" y="2377"/>
                    <a:pt x="1976" y="2367"/>
                    <a:pt x="2005" y="2357"/>
                  </a:cubicBezTo>
                  <a:cubicBezTo>
                    <a:pt x="2110" y="2309"/>
                    <a:pt x="2149" y="2185"/>
                    <a:pt x="2101" y="2079"/>
                  </a:cubicBezTo>
                  <a:cubicBezTo>
                    <a:pt x="1938" y="1715"/>
                    <a:pt x="2091" y="1293"/>
                    <a:pt x="2455" y="1121"/>
                  </a:cubicBezTo>
                  <a:cubicBezTo>
                    <a:pt x="2551" y="1077"/>
                    <a:pt x="2652" y="1056"/>
                    <a:pt x="2752" y="1056"/>
                  </a:cubicBezTo>
                  <a:cubicBezTo>
                    <a:pt x="3023" y="1056"/>
                    <a:pt x="3285" y="1210"/>
                    <a:pt x="3404" y="1476"/>
                  </a:cubicBezTo>
                  <a:cubicBezTo>
                    <a:pt x="3447" y="1547"/>
                    <a:pt x="3527" y="1586"/>
                    <a:pt x="3608" y="1586"/>
                  </a:cubicBezTo>
                  <a:cubicBezTo>
                    <a:pt x="3636" y="1586"/>
                    <a:pt x="3665" y="1581"/>
                    <a:pt x="3692" y="1571"/>
                  </a:cubicBezTo>
                  <a:cubicBezTo>
                    <a:pt x="3788" y="1514"/>
                    <a:pt x="3836" y="1389"/>
                    <a:pt x="3788" y="1293"/>
                  </a:cubicBezTo>
                  <a:cubicBezTo>
                    <a:pt x="3592" y="875"/>
                    <a:pt x="3183" y="634"/>
                    <a:pt x="2757" y="634"/>
                  </a:cubicBezTo>
                  <a:cubicBezTo>
                    <a:pt x="2598" y="634"/>
                    <a:pt x="2436" y="667"/>
                    <a:pt x="2283" y="737"/>
                  </a:cubicBezTo>
                  <a:cubicBezTo>
                    <a:pt x="2273" y="747"/>
                    <a:pt x="2264" y="747"/>
                    <a:pt x="2264" y="757"/>
                  </a:cubicBezTo>
                  <a:cubicBezTo>
                    <a:pt x="1954" y="272"/>
                    <a:pt x="1428" y="1"/>
                    <a:pt x="886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83"/>
            <p:cNvSpPr/>
            <p:nvPr/>
          </p:nvSpPr>
          <p:spPr>
            <a:xfrm>
              <a:off x="6255865" y="3454873"/>
              <a:ext cx="84259" cy="48811"/>
            </a:xfrm>
            <a:custGeom>
              <a:avLst/>
              <a:gdLst/>
              <a:ahLst/>
              <a:cxnLst/>
              <a:rect l="l" t="t" r="r" b="b"/>
              <a:pathLst>
                <a:path w="3216" h="1863" extrusionOk="0">
                  <a:moveTo>
                    <a:pt x="2482" y="1"/>
                  </a:moveTo>
                  <a:cubicBezTo>
                    <a:pt x="2018" y="1"/>
                    <a:pt x="1574" y="257"/>
                    <a:pt x="1345" y="693"/>
                  </a:cubicBezTo>
                  <a:cubicBezTo>
                    <a:pt x="1192" y="647"/>
                    <a:pt x="1036" y="624"/>
                    <a:pt x="880" y="624"/>
                  </a:cubicBezTo>
                  <a:cubicBezTo>
                    <a:pt x="646" y="624"/>
                    <a:pt x="414" y="676"/>
                    <a:pt x="195" y="780"/>
                  </a:cubicBezTo>
                  <a:cubicBezTo>
                    <a:pt x="1" y="889"/>
                    <a:pt x="97" y="1170"/>
                    <a:pt x="293" y="1170"/>
                  </a:cubicBezTo>
                  <a:cubicBezTo>
                    <a:pt x="319" y="1170"/>
                    <a:pt x="347" y="1165"/>
                    <a:pt x="377" y="1153"/>
                  </a:cubicBezTo>
                  <a:cubicBezTo>
                    <a:pt x="537" y="1079"/>
                    <a:pt x="706" y="1043"/>
                    <a:pt x="873" y="1043"/>
                  </a:cubicBezTo>
                  <a:cubicBezTo>
                    <a:pt x="1326" y="1043"/>
                    <a:pt x="1765" y="1304"/>
                    <a:pt x="1968" y="1738"/>
                  </a:cubicBezTo>
                  <a:cubicBezTo>
                    <a:pt x="2007" y="1815"/>
                    <a:pt x="2083" y="1863"/>
                    <a:pt x="2160" y="1863"/>
                  </a:cubicBezTo>
                  <a:cubicBezTo>
                    <a:pt x="2189" y="1863"/>
                    <a:pt x="2218" y="1853"/>
                    <a:pt x="2246" y="1844"/>
                  </a:cubicBezTo>
                  <a:cubicBezTo>
                    <a:pt x="2352" y="1796"/>
                    <a:pt x="2400" y="1671"/>
                    <a:pt x="2352" y="1566"/>
                  </a:cubicBezTo>
                  <a:cubicBezTo>
                    <a:pt x="2218" y="1278"/>
                    <a:pt x="1997" y="1029"/>
                    <a:pt x="1719" y="866"/>
                  </a:cubicBezTo>
                  <a:cubicBezTo>
                    <a:pt x="1825" y="684"/>
                    <a:pt x="1988" y="540"/>
                    <a:pt x="2179" y="473"/>
                  </a:cubicBezTo>
                  <a:cubicBezTo>
                    <a:pt x="2276" y="433"/>
                    <a:pt x="2380" y="414"/>
                    <a:pt x="2483" y="414"/>
                  </a:cubicBezTo>
                  <a:cubicBezTo>
                    <a:pt x="2605" y="414"/>
                    <a:pt x="2727" y="440"/>
                    <a:pt x="2841" y="492"/>
                  </a:cubicBezTo>
                  <a:cubicBezTo>
                    <a:pt x="2869" y="503"/>
                    <a:pt x="2897" y="509"/>
                    <a:pt x="2923" y="509"/>
                  </a:cubicBezTo>
                  <a:cubicBezTo>
                    <a:pt x="3114" y="509"/>
                    <a:pt x="3216" y="228"/>
                    <a:pt x="3013" y="118"/>
                  </a:cubicBezTo>
                  <a:cubicBezTo>
                    <a:pt x="2840" y="38"/>
                    <a:pt x="2660" y="1"/>
                    <a:pt x="2482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83"/>
            <p:cNvSpPr/>
            <p:nvPr/>
          </p:nvSpPr>
          <p:spPr>
            <a:xfrm>
              <a:off x="6422183" y="3506932"/>
              <a:ext cx="51273" cy="22637"/>
            </a:xfrm>
            <a:custGeom>
              <a:avLst/>
              <a:gdLst/>
              <a:ahLst/>
              <a:cxnLst/>
              <a:rect l="l" t="t" r="r" b="b"/>
              <a:pathLst>
                <a:path w="1957" h="864" extrusionOk="0">
                  <a:moveTo>
                    <a:pt x="847" y="1"/>
                  </a:moveTo>
                  <a:cubicBezTo>
                    <a:pt x="584" y="1"/>
                    <a:pt x="326" y="82"/>
                    <a:pt x="116" y="240"/>
                  </a:cubicBezTo>
                  <a:cubicBezTo>
                    <a:pt x="20" y="307"/>
                    <a:pt x="1" y="432"/>
                    <a:pt x="58" y="528"/>
                  </a:cubicBezTo>
                  <a:cubicBezTo>
                    <a:pt x="99" y="585"/>
                    <a:pt x="164" y="615"/>
                    <a:pt x="230" y="615"/>
                  </a:cubicBezTo>
                  <a:cubicBezTo>
                    <a:pt x="273" y="615"/>
                    <a:pt x="317" y="602"/>
                    <a:pt x="356" y="575"/>
                  </a:cubicBezTo>
                  <a:cubicBezTo>
                    <a:pt x="505" y="471"/>
                    <a:pt x="679" y="420"/>
                    <a:pt x="851" y="420"/>
                  </a:cubicBezTo>
                  <a:cubicBezTo>
                    <a:pt x="1119" y="420"/>
                    <a:pt x="1384" y="543"/>
                    <a:pt x="1554" y="777"/>
                  </a:cubicBezTo>
                  <a:cubicBezTo>
                    <a:pt x="1592" y="834"/>
                    <a:pt x="1650" y="863"/>
                    <a:pt x="1726" y="863"/>
                  </a:cubicBezTo>
                  <a:cubicBezTo>
                    <a:pt x="1765" y="863"/>
                    <a:pt x="1803" y="853"/>
                    <a:pt x="1841" y="825"/>
                  </a:cubicBezTo>
                  <a:cubicBezTo>
                    <a:pt x="1937" y="758"/>
                    <a:pt x="1956" y="623"/>
                    <a:pt x="1889" y="528"/>
                  </a:cubicBezTo>
                  <a:cubicBezTo>
                    <a:pt x="1698" y="259"/>
                    <a:pt x="1400" y="67"/>
                    <a:pt x="1065" y="20"/>
                  </a:cubicBezTo>
                  <a:cubicBezTo>
                    <a:pt x="992" y="7"/>
                    <a:pt x="920" y="1"/>
                    <a:pt x="847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83"/>
            <p:cNvSpPr/>
            <p:nvPr/>
          </p:nvSpPr>
          <p:spPr>
            <a:xfrm>
              <a:off x="6358621" y="3569236"/>
              <a:ext cx="52793" cy="23292"/>
            </a:xfrm>
            <a:custGeom>
              <a:avLst/>
              <a:gdLst/>
              <a:ahLst/>
              <a:cxnLst/>
              <a:rect l="l" t="t" r="r" b="b"/>
              <a:pathLst>
                <a:path w="2015" h="889" extrusionOk="0">
                  <a:moveTo>
                    <a:pt x="1151" y="0"/>
                  </a:moveTo>
                  <a:cubicBezTo>
                    <a:pt x="1078" y="0"/>
                    <a:pt x="1005" y="6"/>
                    <a:pt x="932" y="19"/>
                  </a:cubicBezTo>
                  <a:cubicBezTo>
                    <a:pt x="596" y="86"/>
                    <a:pt x="309" y="278"/>
                    <a:pt x="117" y="555"/>
                  </a:cubicBezTo>
                  <a:cubicBezTo>
                    <a:pt x="1" y="720"/>
                    <a:pt x="143" y="888"/>
                    <a:pt x="293" y="888"/>
                  </a:cubicBezTo>
                  <a:cubicBezTo>
                    <a:pt x="353" y="888"/>
                    <a:pt x="415" y="861"/>
                    <a:pt x="462" y="795"/>
                  </a:cubicBezTo>
                  <a:cubicBezTo>
                    <a:pt x="587" y="603"/>
                    <a:pt x="788" y="479"/>
                    <a:pt x="1018" y="440"/>
                  </a:cubicBezTo>
                  <a:cubicBezTo>
                    <a:pt x="1074" y="428"/>
                    <a:pt x="1130" y="422"/>
                    <a:pt x="1186" y="422"/>
                  </a:cubicBezTo>
                  <a:cubicBezTo>
                    <a:pt x="1352" y="422"/>
                    <a:pt x="1517" y="474"/>
                    <a:pt x="1660" y="575"/>
                  </a:cubicBezTo>
                  <a:cubicBezTo>
                    <a:pt x="1696" y="600"/>
                    <a:pt x="1735" y="611"/>
                    <a:pt x="1774" y="611"/>
                  </a:cubicBezTo>
                  <a:cubicBezTo>
                    <a:pt x="1840" y="611"/>
                    <a:pt x="1905" y="577"/>
                    <a:pt x="1948" y="517"/>
                  </a:cubicBezTo>
                  <a:cubicBezTo>
                    <a:pt x="2015" y="421"/>
                    <a:pt x="1986" y="297"/>
                    <a:pt x="1900" y="230"/>
                  </a:cubicBezTo>
                  <a:cubicBezTo>
                    <a:pt x="1675" y="80"/>
                    <a:pt x="1415" y="0"/>
                    <a:pt x="1151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83"/>
            <p:cNvSpPr/>
            <p:nvPr/>
          </p:nvSpPr>
          <p:spPr>
            <a:xfrm>
              <a:off x="6345076" y="3480470"/>
              <a:ext cx="45509" cy="34532"/>
            </a:xfrm>
            <a:custGeom>
              <a:avLst/>
              <a:gdLst/>
              <a:ahLst/>
              <a:cxnLst/>
              <a:rect l="l" t="t" r="r" b="b"/>
              <a:pathLst>
                <a:path w="1737" h="1318" extrusionOk="0">
                  <a:moveTo>
                    <a:pt x="1509" y="1"/>
                  </a:moveTo>
                  <a:cubicBezTo>
                    <a:pt x="1409" y="1"/>
                    <a:pt x="1322" y="73"/>
                    <a:pt x="1305" y="176"/>
                  </a:cubicBezTo>
                  <a:cubicBezTo>
                    <a:pt x="1236" y="599"/>
                    <a:pt x="872" y="897"/>
                    <a:pt x="458" y="897"/>
                  </a:cubicBezTo>
                  <a:cubicBezTo>
                    <a:pt x="412" y="897"/>
                    <a:pt x="365" y="893"/>
                    <a:pt x="318" y="886"/>
                  </a:cubicBezTo>
                  <a:cubicBezTo>
                    <a:pt x="308" y="885"/>
                    <a:pt x="299" y="884"/>
                    <a:pt x="290" y="884"/>
                  </a:cubicBezTo>
                  <a:cubicBezTo>
                    <a:pt x="54" y="884"/>
                    <a:pt x="1" y="1242"/>
                    <a:pt x="250" y="1298"/>
                  </a:cubicBezTo>
                  <a:cubicBezTo>
                    <a:pt x="318" y="1308"/>
                    <a:pt x="394" y="1317"/>
                    <a:pt x="461" y="1317"/>
                  </a:cubicBezTo>
                  <a:cubicBezTo>
                    <a:pt x="1084" y="1308"/>
                    <a:pt x="1621" y="857"/>
                    <a:pt x="1717" y="244"/>
                  </a:cubicBezTo>
                  <a:cubicBezTo>
                    <a:pt x="1736" y="129"/>
                    <a:pt x="1659" y="23"/>
                    <a:pt x="1544" y="4"/>
                  </a:cubicBezTo>
                  <a:cubicBezTo>
                    <a:pt x="1533" y="2"/>
                    <a:pt x="1521" y="1"/>
                    <a:pt x="1509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83"/>
            <p:cNvSpPr/>
            <p:nvPr/>
          </p:nvSpPr>
          <p:spPr>
            <a:xfrm>
              <a:off x="6278030" y="3534285"/>
              <a:ext cx="15353" cy="32933"/>
            </a:xfrm>
            <a:custGeom>
              <a:avLst/>
              <a:gdLst/>
              <a:ahLst/>
              <a:cxnLst/>
              <a:rect l="l" t="t" r="r" b="b"/>
              <a:pathLst>
                <a:path w="586" h="1257" extrusionOk="0">
                  <a:moveTo>
                    <a:pt x="300" y="1"/>
                  </a:moveTo>
                  <a:cubicBezTo>
                    <a:pt x="218" y="1"/>
                    <a:pt x="136" y="47"/>
                    <a:pt x="106" y="155"/>
                  </a:cubicBezTo>
                  <a:cubicBezTo>
                    <a:pt x="1" y="471"/>
                    <a:pt x="126" y="998"/>
                    <a:pt x="154" y="1094"/>
                  </a:cubicBezTo>
                  <a:cubicBezTo>
                    <a:pt x="173" y="1190"/>
                    <a:pt x="260" y="1257"/>
                    <a:pt x="356" y="1257"/>
                  </a:cubicBezTo>
                  <a:cubicBezTo>
                    <a:pt x="375" y="1257"/>
                    <a:pt x="384" y="1257"/>
                    <a:pt x="404" y="1247"/>
                  </a:cubicBezTo>
                  <a:cubicBezTo>
                    <a:pt x="519" y="1219"/>
                    <a:pt x="586" y="1103"/>
                    <a:pt x="557" y="998"/>
                  </a:cubicBezTo>
                  <a:cubicBezTo>
                    <a:pt x="499" y="787"/>
                    <a:pt x="451" y="433"/>
                    <a:pt x="499" y="279"/>
                  </a:cubicBezTo>
                  <a:cubicBezTo>
                    <a:pt x="564" y="115"/>
                    <a:pt x="431" y="1"/>
                    <a:pt x="300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83"/>
            <p:cNvSpPr/>
            <p:nvPr/>
          </p:nvSpPr>
          <p:spPr>
            <a:xfrm>
              <a:off x="6325767" y="3362911"/>
              <a:ext cx="20672" cy="25519"/>
            </a:xfrm>
            <a:custGeom>
              <a:avLst/>
              <a:gdLst/>
              <a:ahLst/>
              <a:cxnLst/>
              <a:rect l="l" t="t" r="r" b="b"/>
              <a:pathLst>
                <a:path w="789" h="974" extrusionOk="0">
                  <a:moveTo>
                    <a:pt x="485" y="1"/>
                  </a:moveTo>
                  <a:cubicBezTo>
                    <a:pt x="438" y="1"/>
                    <a:pt x="389" y="19"/>
                    <a:pt x="345" y="62"/>
                  </a:cubicBezTo>
                  <a:cubicBezTo>
                    <a:pt x="307" y="101"/>
                    <a:pt x="0" y="408"/>
                    <a:pt x="0" y="772"/>
                  </a:cubicBezTo>
                  <a:cubicBezTo>
                    <a:pt x="0" y="887"/>
                    <a:pt x="96" y="973"/>
                    <a:pt x="211" y="973"/>
                  </a:cubicBezTo>
                  <a:cubicBezTo>
                    <a:pt x="216" y="974"/>
                    <a:pt x="222" y="974"/>
                    <a:pt x="227" y="974"/>
                  </a:cubicBezTo>
                  <a:cubicBezTo>
                    <a:pt x="335" y="974"/>
                    <a:pt x="421" y="881"/>
                    <a:pt x="412" y="772"/>
                  </a:cubicBezTo>
                  <a:cubicBezTo>
                    <a:pt x="412" y="618"/>
                    <a:pt x="575" y="417"/>
                    <a:pt x="633" y="360"/>
                  </a:cubicBezTo>
                  <a:cubicBezTo>
                    <a:pt x="788" y="212"/>
                    <a:pt x="646" y="1"/>
                    <a:pt x="485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83"/>
            <p:cNvSpPr/>
            <p:nvPr/>
          </p:nvSpPr>
          <p:spPr>
            <a:xfrm>
              <a:off x="6305042" y="3381146"/>
              <a:ext cx="50880" cy="19205"/>
            </a:xfrm>
            <a:custGeom>
              <a:avLst/>
              <a:gdLst/>
              <a:ahLst/>
              <a:cxnLst/>
              <a:rect l="l" t="t" r="r" b="b"/>
              <a:pathLst>
                <a:path w="1942" h="733" extrusionOk="0">
                  <a:moveTo>
                    <a:pt x="1025" y="0"/>
                  </a:moveTo>
                  <a:cubicBezTo>
                    <a:pt x="896" y="0"/>
                    <a:pt x="778" y="24"/>
                    <a:pt x="676" y="57"/>
                  </a:cubicBezTo>
                  <a:cubicBezTo>
                    <a:pt x="484" y="124"/>
                    <a:pt x="302" y="229"/>
                    <a:pt x="149" y="373"/>
                  </a:cubicBezTo>
                  <a:cubicBezTo>
                    <a:pt x="1" y="521"/>
                    <a:pt x="139" y="732"/>
                    <a:pt x="302" y="732"/>
                  </a:cubicBezTo>
                  <a:cubicBezTo>
                    <a:pt x="350" y="732"/>
                    <a:pt x="400" y="714"/>
                    <a:pt x="446" y="670"/>
                  </a:cubicBezTo>
                  <a:cubicBezTo>
                    <a:pt x="459" y="651"/>
                    <a:pt x="699" y="421"/>
                    <a:pt x="1018" y="421"/>
                  </a:cubicBezTo>
                  <a:cubicBezTo>
                    <a:pt x="1184" y="421"/>
                    <a:pt x="1371" y="483"/>
                    <a:pt x="1558" y="670"/>
                  </a:cubicBezTo>
                  <a:cubicBezTo>
                    <a:pt x="1606" y="699"/>
                    <a:pt x="1654" y="728"/>
                    <a:pt x="1711" y="728"/>
                  </a:cubicBezTo>
                  <a:cubicBezTo>
                    <a:pt x="1759" y="728"/>
                    <a:pt x="1817" y="699"/>
                    <a:pt x="1855" y="660"/>
                  </a:cubicBezTo>
                  <a:cubicBezTo>
                    <a:pt x="1941" y="584"/>
                    <a:pt x="1941" y="450"/>
                    <a:pt x="1855" y="373"/>
                  </a:cubicBezTo>
                  <a:cubicBezTo>
                    <a:pt x="1565" y="89"/>
                    <a:pt x="1274" y="0"/>
                    <a:pt x="1025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83"/>
            <p:cNvSpPr/>
            <p:nvPr/>
          </p:nvSpPr>
          <p:spPr>
            <a:xfrm>
              <a:off x="6526275" y="3501037"/>
              <a:ext cx="29056" cy="37309"/>
            </a:xfrm>
            <a:custGeom>
              <a:avLst/>
              <a:gdLst/>
              <a:ahLst/>
              <a:cxnLst/>
              <a:rect l="l" t="t" r="r" b="b"/>
              <a:pathLst>
                <a:path w="1109" h="1424" extrusionOk="0">
                  <a:moveTo>
                    <a:pt x="313" y="0"/>
                  </a:moveTo>
                  <a:cubicBezTo>
                    <a:pt x="141" y="0"/>
                    <a:pt x="1" y="236"/>
                    <a:pt x="188" y="379"/>
                  </a:cubicBezTo>
                  <a:cubicBezTo>
                    <a:pt x="447" y="590"/>
                    <a:pt x="629" y="896"/>
                    <a:pt x="686" y="1232"/>
                  </a:cubicBezTo>
                  <a:cubicBezTo>
                    <a:pt x="696" y="1337"/>
                    <a:pt x="792" y="1424"/>
                    <a:pt x="897" y="1424"/>
                  </a:cubicBezTo>
                  <a:cubicBezTo>
                    <a:pt x="907" y="1424"/>
                    <a:pt x="907" y="1424"/>
                    <a:pt x="916" y="1414"/>
                  </a:cubicBezTo>
                  <a:cubicBezTo>
                    <a:pt x="1032" y="1404"/>
                    <a:pt x="1108" y="1309"/>
                    <a:pt x="1108" y="1193"/>
                  </a:cubicBezTo>
                  <a:cubicBezTo>
                    <a:pt x="1032" y="753"/>
                    <a:pt x="801" y="350"/>
                    <a:pt x="456" y="62"/>
                  </a:cubicBezTo>
                  <a:cubicBezTo>
                    <a:pt x="410" y="19"/>
                    <a:pt x="360" y="0"/>
                    <a:pt x="313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8" name="Google Shape;7688;p83"/>
          <p:cNvGrpSpPr/>
          <p:nvPr/>
        </p:nvGrpSpPr>
        <p:grpSpPr>
          <a:xfrm>
            <a:off x="4939970" y="1499855"/>
            <a:ext cx="242979" cy="362660"/>
            <a:chOff x="4939970" y="1499855"/>
            <a:chExt cx="242979" cy="362660"/>
          </a:xfrm>
        </p:grpSpPr>
        <p:sp>
          <p:nvSpPr>
            <p:cNvPr id="7689" name="Google Shape;7689;p83"/>
            <p:cNvSpPr/>
            <p:nvPr/>
          </p:nvSpPr>
          <p:spPr>
            <a:xfrm>
              <a:off x="4992973" y="1499855"/>
              <a:ext cx="43728" cy="120075"/>
            </a:xfrm>
            <a:custGeom>
              <a:avLst/>
              <a:gdLst/>
              <a:ahLst/>
              <a:cxnLst/>
              <a:rect l="l" t="t" r="r" b="b"/>
              <a:pathLst>
                <a:path w="1669" h="4583" extrusionOk="0">
                  <a:moveTo>
                    <a:pt x="834" y="0"/>
                  </a:moveTo>
                  <a:cubicBezTo>
                    <a:pt x="374" y="0"/>
                    <a:pt x="0" y="384"/>
                    <a:pt x="20" y="844"/>
                  </a:cubicBezTo>
                  <a:lnTo>
                    <a:pt x="20" y="4582"/>
                  </a:lnTo>
                  <a:cubicBezTo>
                    <a:pt x="269" y="4179"/>
                    <a:pt x="710" y="3940"/>
                    <a:pt x="1189" y="3940"/>
                  </a:cubicBezTo>
                  <a:cubicBezTo>
                    <a:pt x="1342" y="3940"/>
                    <a:pt x="1496" y="3959"/>
                    <a:pt x="1649" y="4017"/>
                  </a:cubicBezTo>
                  <a:lnTo>
                    <a:pt x="1649" y="844"/>
                  </a:lnTo>
                  <a:cubicBezTo>
                    <a:pt x="1668" y="384"/>
                    <a:pt x="1295" y="0"/>
                    <a:pt x="834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83"/>
            <p:cNvSpPr/>
            <p:nvPr/>
          </p:nvSpPr>
          <p:spPr>
            <a:xfrm>
              <a:off x="4993470" y="1584979"/>
              <a:ext cx="42732" cy="34951"/>
            </a:xfrm>
            <a:custGeom>
              <a:avLst/>
              <a:gdLst/>
              <a:ahLst/>
              <a:cxnLst/>
              <a:rect l="l" t="t" r="r" b="b"/>
              <a:pathLst>
                <a:path w="1631" h="1334" extrusionOk="0">
                  <a:moveTo>
                    <a:pt x="1170" y="1"/>
                  </a:moveTo>
                  <a:cubicBezTo>
                    <a:pt x="691" y="1"/>
                    <a:pt x="250" y="250"/>
                    <a:pt x="1" y="652"/>
                  </a:cubicBezTo>
                  <a:lnTo>
                    <a:pt x="1" y="1333"/>
                  </a:lnTo>
                  <a:cubicBezTo>
                    <a:pt x="250" y="930"/>
                    <a:pt x="691" y="691"/>
                    <a:pt x="1170" y="691"/>
                  </a:cubicBezTo>
                  <a:cubicBezTo>
                    <a:pt x="1323" y="691"/>
                    <a:pt x="1477" y="710"/>
                    <a:pt x="1630" y="768"/>
                  </a:cubicBezTo>
                  <a:lnTo>
                    <a:pt x="1630" y="77"/>
                  </a:lnTo>
                  <a:cubicBezTo>
                    <a:pt x="1477" y="29"/>
                    <a:pt x="1323" y="1"/>
                    <a:pt x="1170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83"/>
            <p:cNvSpPr/>
            <p:nvPr/>
          </p:nvSpPr>
          <p:spPr>
            <a:xfrm>
              <a:off x="4939970" y="1536588"/>
              <a:ext cx="203207" cy="325928"/>
            </a:xfrm>
            <a:custGeom>
              <a:avLst/>
              <a:gdLst/>
              <a:ahLst/>
              <a:cxnLst/>
              <a:rect l="l" t="t" r="r" b="b"/>
              <a:pathLst>
                <a:path w="7756" h="12440" extrusionOk="0">
                  <a:moveTo>
                    <a:pt x="1482" y="8965"/>
                  </a:moveTo>
                  <a:cubicBezTo>
                    <a:pt x="1805" y="8965"/>
                    <a:pt x="2129" y="9180"/>
                    <a:pt x="2129" y="9612"/>
                  </a:cubicBezTo>
                  <a:lnTo>
                    <a:pt x="2129" y="10810"/>
                  </a:lnTo>
                  <a:cubicBezTo>
                    <a:pt x="2129" y="11165"/>
                    <a:pt x="1841" y="11452"/>
                    <a:pt x="1477" y="11452"/>
                  </a:cubicBezTo>
                  <a:cubicBezTo>
                    <a:pt x="1122" y="11452"/>
                    <a:pt x="835" y="11165"/>
                    <a:pt x="835" y="10810"/>
                  </a:cubicBezTo>
                  <a:lnTo>
                    <a:pt x="835" y="9612"/>
                  </a:lnTo>
                  <a:cubicBezTo>
                    <a:pt x="835" y="9180"/>
                    <a:pt x="1158" y="8965"/>
                    <a:pt x="1482" y="8965"/>
                  </a:cubicBezTo>
                  <a:close/>
                  <a:moveTo>
                    <a:pt x="6858" y="0"/>
                  </a:moveTo>
                  <a:cubicBezTo>
                    <a:pt x="6651" y="0"/>
                    <a:pt x="6442" y="79"/>
                    <a:pt x="6279" y="237"/>
                  </a:cubicBezTo>
                  <a:lnTo>
                    <a:pt x="3835" y="2691"/>
                  </a:lnTo>
                  <a:cubicBezTo>
                    <a:pt x="3619" y="2581"/>
                    <a:pt x="3403" y="2532"/>
                    <a:pt x="3197" y="2532"/>
                  </a:cubicBezTo>
                  <a:cubicBezTo>
                    <a:pt x="2145" y="2532"/>
                    <a:pt x="1359" y="3811"/>
                    <a:pt x="2129" y="4781"/>
                  </a:cubicBezTo>
                  <a:lnTo>
                    <a:pt x="2129" y="8126"/>
                  </a:lnTo>
                  <a:cubicBezTo>
                    <a:pt x="1928" y="8021"/>
                    <a:pt x="1707" y="7973"/>
                    <a:pt x="1487" y="7973"/>
                  </a:cubicBezTo>
                  <a:cubicBezTo>
                    <a:pt x="662" y="7973"/>
                    <a:pt x="1" y="8644"/>
                    <a:pt x="1" y="9458"/>
                  </a:cubicBezTo>
                  <a:lnTo>
                    <a:pt x="1" y="10963"/>
                  </a:lnTo>
                  <a:cubicBezTo>
                    <a:pt x="1" y="11778"/>
                    <a:pt x="662" y="12439"/>
                    <a:pt x="1487" y="12439"/>
                  </a:cubicBezTo>
                  <a:cubicBezTo>
                    <a:pt x="2301" y="12439"/>
                    <a:pt x="2963" y="11778"/>
                    <a:pt x="2963" y="10963"/>
                  </a:cubicBezTo>
                  <a:lnTo>
                    <a:pt x="2963" y="5279"/>
                  </a:lnTo>
                  <a:cubicBezTo>
                    <a:pt x="3049" y="5298"/>
                    <a:pt x="3126" y="5308"/>
                    <a:pt x="3202" y="5308"/>
                  </a:cubicBezTo>
                  <a:cubicBezTo>
                    <a:pt x="3835" y="5308"/>
                    <a:pt x="4381" y="4877"/>
                    <a:pt x="4544" y="4273"/>
                  </a:cubicBezTo>
                  <a:lnTo>
                    <a:pt x="7439" y="1388"/>
                  </a:lnTo>
                  <a:cubicBezTo>
                    <a:pt x="7756" y="1071"/>
                    <a:pt x="7756" y="554"/>
                    <a:pt x="7430" y="237"/>
                  </a:cubicBezTo>
                  <a:cubicBezTo>
                    <a:pt x="7271" y="79"/>
                    <a:pt x="7065" y="0"/>
                    <a:pt x="6858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83"/>
            <p:cNvSpPr/>
            <p:nvPr/>
          </p:nvSpPr>
          <p:spPr>
            <a:xfrm>
              <a:off x="5033163" y="1662321"/>
              <a:ext cx="149785" cy="191155"/>
            </a:xfrm>
            <a:custGeom>
              <a:avLst/>
              <a:gdLst/>
              <a:ahLst/>
              <a:cxnLst/>
              <a:rect l="l" t="t" r="r" b="b"/>
              <a:pathLst>
                <a:path w="5717" h="7296" extrusionOk="0">
                  <a:moveTo>
                    <a:pt x="3823" y="4866"/>
                  </a:moveTo>
                  <a:cubicBezTo>
                    <a:pt x="4215" y="4866"/>
                    <a:pt x="4592" y="5168"/>
                    <a:pt x="4592" y="5628"/>
                  </a:cubicBezTo>
                  <a:cubicBezTo>
                    <a:pt x="4592" y="6049"/>
                    <a:pt x="4256" y="6394"/>
                    <a:pt x="3834" y="6394"/>
                  </a:cubicBezTo>
                  <a:lnTo>
                    <a:pt x="3825" y="6394"/>
                  </a:lnTo>
                  <a:cubicBezTo>
                    <a:pt x="3144" y="6394"/>
                    <a:pt x="2809" y="5570"/>
                    <a:pt x="3288" y="5091"/>
                  </a:cubicBezTo>
                  <a:cubicBezTo>
                    <a:pt x="3443" y="4935"/>
                    <a:pt x="3635" y="4866"/>
                    <a:pt x="3823" y="4866"/>
                  </a:cubicBezTo>
                  <a:close/>
                  <a:moveTo>
                    <a:pt x="719" y="1"/>
                  </a:moveTo>
                  <a:cubicBezTo>
                    <a:pt x="527" y="221"/>
                    <a:pt x="278" y="384"/>
                    <a:pt x="0" y="461"/>
                  </a:cubicBezTo>
                  <a:lnTo>
                    <a:pt x="1812" y="4880"/>
                  </a:lnTo>
                  <a:cubicBezTo>
                    <a:pt x="1975" y="5263"/>
                    <a:pt x="2109" y="5656"/>
                    <a:pt x="2214" y="6049"/>
                  </a:cubicBezTo>
                  <a:cubicBezTo>
                    <a:pt x="2404" y="6781"/>
                    <a:pt x="3065" y="7296"/>
                    <a:pt x="3823" y="7296"/>
                  </a:cubicBezTo>
                  <a:cubicBezTo>
                    <a:pt x="3830" y="7296"/>
                    <a:pt x="3837" y="7296"/>
                    <a:pt x="3844" y="7295"/>
                  </a:cubicBezTo>
                  <a:cubicBezTo>
                    <a:pt x="4611" y="7286"/>
                    <a:pt x="5263" y="6759"/>
                    <a:pt x="5445" y="6011"/>
                  </a:cubicBezTo>
                  <a:cubicBezTo>
                    <a:pt x="5717" y="4843"/>
                    <a:pt x="4785" y="3960"/>
                    <a:pt x="3804" y="3960"/>
                  </a:cubicBezTo>
                  <a:cubicBezTo>
                    <a:pt x="3368" y="3960"/>
                    <a:pt x="2923" y="4134"/>
                    <a:pt x="2569" y="4535"/>
                  </a:cubicBezTo>
                  <a:lnTo>
                    <a:pt x="719" y="1"/>
                  </a:ln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83"/>
            <p:cNvSpPr/>
            <p:nvPr/>
          </p:nvSpPr>
          <p:spPr>
            <a:xfrm>
              <a:off x="5033399" y="1662321"/>
              <a:ext cx="25388" cy="27667"/>
            </a:xfrm>
            <a:custGeom>
              <a:avLst/>
              <a:gdLst/>
              <a:ahLst/>
              <a:cxnLst/>
              <a:rect l="l" t="t" r="r" b="b"/>
              <a:pathLst>
                <a:path w="969" h="1056" extrusionOk="0">
                  <a:moveTo>
                    <a:pt x="720" y="1"/>
                  </a:moveTo>
                  <a:cubicBezTo>
                    <a:pt x="528" y="221"/>
                    <a:pt x="279" y="384"/>
                    <a:pt x="1" y="461"/>
                  </a:cubicBezTo>
                  <a:lnTo>
                    <a:pt x="240" y="1055"/>
                  </a:lnTo>
                  <a:cubicBezTo>
                    <a:pt x="518" y="979"/>
                    <a:pt x="777" y="825"/>
                    <a:pt x="969" y="614"/>
                  </a:cubicBezTo>
                  <a:lnTo>
                    <a:pt x="720" y="1"/>
                  </a:ln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83"/>
            <p:cNvSpPr/>
            <p:nvPr/>
          </p:nvSpPr>
          <p:spPr>
            <a:xfrm>
              <a:off x="5006780" y="1626427"/>
              <a:ext cx="30680" cy="26279"/>
            </a:xfrm>
            <a:custGeom>
              <a:avLst/>
              <a:gdLst/>
              <a:ahLst/>
              <a:cxnLst/>
              <a:rect l="l" t="t" r="r" b="b"/>
              <a:pathLst>
                <a:path w="1171" h="1003" extrusionOk="0">
                  <a:moveTo>
                    <a:pt x="672" y="0"/>
                  </a:moveTo>
                  <a:cubicBezTo>
                    <a:pt x="221" y="0"/>
                    <a:pt x="1" y="547"/>
                    <a:pt x="317" y="853"/>
                  </a:cubicBezTo>
                  <a:cubicBezTo>
                    <a:pt x="420" y="956"/>
                    <a:pt x="547" y="1003"/>
                    <a:pt x="670" y="1003"/>
                  </a:cubicBezTo>
                  <a:cubicBezTo>
                    <a:pt x="926" y="1003"/>
                    <a:pt x="1170" y="805"/>
                    <a:pt x="1170" y="508"/>
                  </a:cubicBezTo>
                  <a:cubicBezTo>
                    <a:pt x="1170" y="230"/>
                    <a:pt x="950" y="0"/>
                    <a:pt x="672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5" name="Google Shape;7695;p83"/>
          <p:cNvGrpSpPr/>
          <p:nvPr/>
        </p:nvGrpSpPr>
        <p:grpSpPr>
          <a:xfrm>
            <a:off x="8023448" y="3355496"/>
            <a:ext cx="284322" cy="362163"/>
            <a:chOff x="8023448" y="3355496"/>
            <a:chExt cx="284322" cy="362163"/>
          </a:xfrm>
        </p:grpSpPr>
        <p:sp>
          <p:nvSpPr>
            <p:cNvPr id="7696" name="Google Shape;7696;p83"/>
            <p:cNvSpPr/>
            <p:nvPr/>
          </p:nvSpPr>
          <p:spPr>
            <a:xfrm>
              <a:off x="8023448" y="3372815"/>
              <a:ext cx="284322" cy="344844"/>
            </a:xfrm>
            <a:custGeom>
              <a:avLst/>
              <a:gdLst/>
              <a:ahLst/>
              <a:cxnLst/>
              <a:rect l="l" t="t" r="r" b="b"/>
              <a:pathLst>
                <a:path w="10852" h="13162" extrusionOk="0">
                  <a:moveTo>
                    <a:pt x="10228" y="1"/>
                  </a:moveTo>
                  <a:lnTo>
                    <a:pt x="1668" y="10"/>
                  </a:lnTo>
                  <a:lnTo>
                    <a:pt x="623" y="10"/>
                  </a:lnTo>
                  <a:cubicBezTo>
                    <a:pt x="278" y="10"/>
                    <a:pt x="0" y="288"/>
                    <a:pt x="0" y="633"/>
                  </a:cubicBezTo>
                  <a:lnTo>
                    <a:pt x="0" y="12538"/>
                  </a:lnTo>
                  <a:cubicBezTo>
                    <a:pt x="0" y="12874"/>
                    <a:pt x="278" y="13161"/>
                    <a:pt x="623" y="13161"/>
                  </a:cubicBezTo>
                  <a:lnTo>
                    <a:pt x="10228" y="13161"/>
                  </a:lnTo>
                  <a:cubicBezTo>
                    <a:pt x="10573" y="13161"/>
                    <a:pt x="10851" y="12874"/>
                    <a:pt x="10851" y="12538"/>
                  </a:cubicBezTo>
                  <a:lnTo>
                    <a:pt x="10851" y="633"/>
                  </a:lnTo>
                  <a:cubicBezTo>
                    <a:pt x="10851" y="288"/>
                    <a:pt x="10573" y="1"/>
                    <a:pt x="10228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83"/>
            <p:cNvSpPr/>
            <p:nvPr/>
          </p:nvSpPr>
          <p:spPr>
            <a:xfrm>
              <a:off x="8241930" y="3373077"/>
              <a:ext cx="65841" cy="344582"/>
            </a:xfrm>
            <a:custGeom>
              <a:avLst/>
              <a:gdLst/>
              <a:ahLst/>
              <a:cxnLst/>
              <a:rect l="l" t="t" r="r" b="b"/>
              <a:pathLst>
                <a:path w="2513" h="13152" extrusionOk="0">
                  <a:moveTo>
                    <a:pt x="1906" y="0"/>
                  </a:moveTo>
                  <a:cubicBezTo>
                    <a:pt x="1900" y="0"/>
                    <a:pt x="1895" y="0"/>
                    <a:pt x="1889" y="0"/>
                  </a:cubicBezTo>
                  <a:lnTo>
                    <a:pt x="1" y="0"/>
                  </a:lnTo>
                  <a:cubicBezTo>
                    <a:pt x="346" y="0"/>
                    <a:pt x="633" y="278"/>
                    <a:pt x="633" y="623"/>
                  </a:cubicBezTo>
                  <a:lnTo>
                    <a:pt x="633" y="12528"/>
                  </a:lnTo>
                  <a:cubicBezTo>
                    <a:pt x="633" y="12864"/>
                    <a:pt x="346" y="13151"/>
                    <a:pt x="1" y="13151"/>
                  </a:cubicBezTo>
                  <a:lnTo>
                    <a:pt x="1889" y="13151"/>
                  </a:lnTo>
                  <a:cubicBezTo>
                    <a:pt x="2234" y="13151"/>
                    <a:pt x="2512" y="12874"/>
                    <a:pt x="2512" y="12528"/>
                  </a:cubicBezTo>
                  <a:lnTo>
                    <a:pt x="2512" y="623"/>
                  </a:lnTo>
                  <a:cubicBezTo>
                    <a:pt x="2512" y="284"/>
                    <a:pt x="2243" y="0"/>
                    <a:pt x="1906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83"/>
            <p:cNvSpPr/>
            <p:nvPr/>
          </p:nvSpPr>
          <p:spPr>
            <a:xfrm>
              <a:off x="8058111" y="3373077"/>
              <a:ext cx="214997" cy="312435"/>
            </a:xfrm>
            <a:custGeom>
              <a:avLst/>
              <a:gdLst/>
              <a:ahLst/>
              <a:cxnLst/>
              <a:rect l="l" t="t" r="r" b="b"/>
              <a:pathLst>
                <a:path w="8206" h="11925" extrusionOk="0">
                  <a:moveTo>
                    <a:pt x="0" y="0"/>
                  </a:moveTo>
                  <a:lnTo>
                    <a:pt x="0" y="11925"/>
                  </a:lnTo>
                  <a:lnTo>
                    <a:pt x="8205" y="11925"/>
                  </a:lnTo>
                  <a:lnTo>
                    <a:pt x="8205" y="0"/>
                  </a:ln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83"/>
            <p:cNvSpPr/>
            <p:nvPr/>
          </p:nvSpPr>
          <p:spPr>
            <a:xfrm>
              <a:off x="8058346" y="3373077"/>
              <a:ext cx="214761" cy="312435"/>
            </a:xfrm>
            <a:custGeom>
              <a:avLst/>
              <a:gdLst/>
              <a:ahLst/>
              <a:cxnLst/>
              <a:rect l="l" t="t" r="r" b="b"/>
              <a:pathLst>
                <a:path w="8197" h="11925" extrusionOk="0">
                  <a:moveTo>
                    <a:pt x="7027" y="0"/>
                  </a:moveTo>
                  <a:lnTo>
                    <a:pt x="7027" y="7496"/>
                  </a:lnTo>
                  <a:cubicBezTo>
                    <a:pt x="7027" y="9289"/>
                    <a:pt x="5570" y="10755"/>
                    <a:pt x="3768" y="10755"/>
                  </a:cubicBezTo>
                  <a:lnTo>
                    <a:pt x="1" y="10755"/>
                  </a:lnTo>
                  <a:lnTo>
                    <a:pt x="1" y="11925"/>
                  </a:lnTo>
                  <a:lnTo>
                    <a:pt x="8196" y="11925"/>
                  </a:lnTo>
                  <a:lnTo>
                    <a:pt x="8196" y="0"/>
                  </a:ln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83"/>
            <p:cNvSpPr/>
            <p:nvPr/>
          </p:nvSpPr>
          <p:spPr>
            <a:xfrm>
              <a:off x="8092013" y="3355496"/>
              <a:ext cx="147427" cy="72338"/>
            </a:xfrm>
            <a:custGeom>
              <a:avLst/>
              <a:gdLst/>
              <a:ahLst/>
              <a:cxnLst/>
              <a:rect l="l" t="t" r="r" b="b"/>
              <a:pathLst>
                <a:path w="5627" h="2761" extrusionOk="0">
                  <a:moveTo>
                    <a:pt x="451" y="0"/>
                  </a:moveTo>
                  <a:cubicBezTo>
                    <a:pt x="201" y="0"/>
                    <a:pt x="0" y="202"/>
                    <a:pt x="0" y="451"/>
                  </a:cubicBezTo>
                  <a:lnTo>
                    <a:pt x="0" y="1352"/>
                  </a:lnTo>
                  <a:cubicBezTo>
                    <a:pt x="0" y="1601"/>
                    <a:pt x="201" y="1802"/>
                    <a:pt x="451" y="1802"/>
                  </a:cubicBezTo>
                  <a:lnTo>
                    <a:pt x="1620" y="1802"/>
                  </a:lnTo>
                  <a:cubicBezTo>
                    <a:pt x="1620" y="2330"/>
                    <a:pt x="2051" y="2761"/>
                    <a:pt x="2579" y="2761"/>
                  </a:cubicBezTo>
                  <a:lnTo>
                    <a:pt x="3048" y="2761"/>
                  </a:lnTo>
                  <a:cubicBezTo>
                    <a:pt x="3576" y="2761"/>
                    <a:pt x="4007" y="2330"/>
                    <a:pt x="4007" y="1802"/>
                  </a:cubicBezTo>
                  <a:lnTo>
                    <a:pt x="5176" y="1802"/>
                  </a:lnTo>
                  <a:cubicBezTo>
                    <a:pt x="5426" y="1802"/>
                    <a:pt x="5627" y="1601"/>
                    <a:pt x="5627" y="1352"/>
                  </a:cubicBezTo>
                  <a:lnTo>
                    <a:pt x="5627" y="451"/>
                  </a:lnTo>
                  <a:cubicBezTo>
                    <a:pt x="5627" y="202"/>
                    <a:pt x="5426" y="0"/>
                    <a:pt x="517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83"/>
            <p:cNvSpPr/>
            <p:nvPr/>
          </p:nvSpPr>
          <p:spPr>
            <a:xfrm>
              <a:off x="8162570" y="3355496"/>
              <a:ext cx="76871" cy="72102"/>
            </a:xfrm>
            <a:custGeom>
              <a:avLst/>
              <a:gdLst/>
              <a:ahLst/>
              <a:cxnLst/>
              <a:rect l="l" t="t" r="r" b="b"/>
              <a:pathLst>
                <a:path w="2934" h="2752" extrusionOk="0">
                  <a:moveTo>
                    <a:pt x="806" y="0"/>
                  </a:moveTo>
                  <a:cubicBezTo>
                    <a:pt x="1122" y="997"/>
                    <a:pt x="806" y="2090"/>
                    <a:pt x="1" y="2751"/>
                  </a:cubicBezTo>
                  <a:lnTo>
                    <a:pt x="346" y="2751"/>
                  </a:lnTo>
                  <a:cubicBezTo>
                    <a:pt x="873" y="2751"/>
                    <a:pt x="1304" y="2330"/>
                    <a:pt x="1304" y="1793"/>
                  </a:cubicBezTo>
                  <a:lnTo>
                    <a:pt x="2483" y="1793"/>
                  </a:lnTo>
                  <a:cubicBezTo>
                    <a:pt x="2733" y="1793"/>
                    <a:pt x="2934" y="1592"/>
                    <a:pt x="2934" y="1352"/>
                  </a:cubicBezTo>
                  <a:lnTo>
                    <a:pt x="2934" y="451"/>
                  </a:lnTo>
                  <a:cubicBezTo>
                    <a:pt x="2924" y="202"/>
                    <a:pt x="2733" y="0"/>
                    <a:pt x="2483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83"/>
            <p:cNvSpPr/>
            <p:nvPr/>
          </p:nvSpPr>
          <p:spPr>
            <a:xfrm>
              <a:off x="8090992" y="3448402"/>
              <a:ext cx="147454" cy="103516"/>
            </a:xfrm>
            <a:custGeom>
              <a:avLst/>
              <a:gdLst/>
              <a:ahLst/>
              <a:cxnLst/>
              <a:rect l="l" t="t" r="r" b="b"/>
              <a:pathLst>
                <a:path w="5628" h="3951" extrusionOk="0">
                  <a:moveTo>
                    <a:pt x="3471" y="1"/>
                  </a:moveTo>
                  <a:cubicBezTo>
                    <a:pt x="3384" y="11"/>
                    <a:pt x="3308" y="68"/>
                    <a:pt x="3279" y="154"/>
                  </a:cubicBezTo>
                  <a:lnTo>
                    <a:pt x="2551" y="3049"/>
                  </a:lnTo>
                  <a:lnTo>
                    <a:pt x="1841" y="988"/>
                  </a:lnTo>
                  <a:cubicBezTo>
                    <a:pt x="1812" y="912"/>
                    <a:pt x="1745" y="854"/>
                    <a:pt x="1669" y="854"/>
                  </a:cubicBezTo>
                  <a:cubicBezTo>
                    <a:pt x="1661" y="853"/>
                    <a:pt x="1653" y="853"/>
                    <a:pt x="1645" y="853"/>
                  </a:cubicBezTo>
                  <a:cubicBezTo>
                    <a:pt x="1577" y="853"/>
                    <a:pt x="1510" y="890"/>
                    <a:pt x="1467" y="950"/>
                  </a:cubicBezTo>
                  <a:lnTo>
                    <a:pt x="883" y="2004"/>
                  </a:lnTo>
                  <a:lnTo>
                    <a:pt x="269" y="2004"/>
                  </a:lnTo>
                  <a:cubicBezTo>
                    <a:pt x="1" y="2004"/>
                    <a:pt x="1" y="2407"/>
                    <a:pt x="269" y="2407"/>
                  </a:cubicBezTo>
                  <a:lnTo>
                    <a:pt x="998" y="2407"/>
                  </a:lnTo>
                  <a:cubicBezTo>
                    <a:pt x="1074" y="2407"/>
                    <a:pt x="1142" y="2369"/>
                    <a:pt x="1170" y="2301"/>
                  </a:cubicBezTo>
                  <a:lnTo>
                    <a:pt x="1602" y="1544"/>
                  </a:lnTo>
                  <a:lnTo>
                    <a:pt x="2378" y="3816"/>
                  </a:lnTo>
                  <a:cubicBezTo>
                    <a:pt x="2407" y="3902"/>
                    <a:pt x="2483" y="3950"/>
                    <a:pt x="2570" y="3950"/>
                  </a:cubicBezTo>
                  <a:lnTo>
                    <a:pt x="2579" y="3950"/>
                  </a:lnTo>
                  <a:cubicBezTo>
                    <a:pt x="2666" y="3950"/>
                    <a:pt x="2742" y="3893"/>
                    <a:pt x="2771" y="3797"/>
                  </a:cubicBezTo>
                  <a:lnTo>
                    <a:pt x="3509" y="883"/>
                  </a:lnTo>
                  <a:lnTo>
                    <a:pt x="4017" y="2273"/>
                  </a:lnTo>
                  <a:cubicBezTo>
                    <a:pt x="4046" y="2349"/>
                    <a:pt x="4113" y="2407"/>
                    <a:pt x="4199" y="2407"/>
                  </a:cubicBezTo>
                  <a:lnTo>
                    <a:pt x="5417" y="2407"/>
                  </a:lnTo>
                  <a:cubicBezTo>
                    <a:pt x="5522" y="2407"/>
                    <a:pt x="5618" y="2311"/>
                    <a:pt x="5618" y="2206"/>
                  </a:cubicBezTo>
                  <a:cubicBezTo>
                    <a:pt x="5627" y="2091"/>
                    <a:pt x="5532" y="2004"/>
                    <a:pt x="5426" y="2004"/>
                  </a:cubicBezTo>
                  <a:lnTo>
                    <a:pt x="4353" y="2004"/>
                  </a:lnTo>
                  <a:lnTo>
                    <a:pt x="3672" y="135"/>
                  </a:lnTo>
                  <a:cubicBezTo>
                    <a:pt x="3643" y="49"/>
                    <a:pt x="3557" y="1"/>
                    <a:pt x="3471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83"/>
            <p:cNvSpPr/>
            <p:nvPr/>
          </p:nvSpPr>
          <p:spPr>
            <a:xfrm>
              <a:off x="8091254" y="3588310"/>
              <a:ext cx="148947" cy="10559"/>
            </a:xfrm>
            <a:custGeom>
              <a:avLst/>
              <a:gdLst/>
              <a:ahLst/>
              <a:cxnLst/>
              <a:rect l="l" t="t" r="r" b="b"/>
              <a:pathLst>
                <a:path w="5685" h="403" extrusionOk="0">
                  <a:moveTo>
                    <a:pt x="259" y="0"/>
                  </a:moveTo>
                  <a:cubicBezTo>
                    <a:pt x="0" y="0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0"/>
                    <a:pt x="5416" y="0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83"/>
            <p:cNvSpPr/>
            <p:nvPr/>
          </p:nvSpPr>
          <p:spPr>
            <a:xfrm>
              <a:off x="8091254" y="3634998"/>
              <a:ext cx="148947" cy="10585"/>
            </a:xfrm>
            <a:custGeom>
              <a:avLst/>
              <a:gdLst/>
              <a:ahLst/>
              <a:cxnLst/>
              <a:rect l="l" t="t" r="r" b="b"/>
              <a:pathLst>
                <a:path w="5685" h="404" extrusionOk="0">
                  <a:moveTo>
                    <a:pt x="259" y="1"/>
                  </a:moveTo>
                  <a:cubicBezTo>
                    <a:pt x="0" y="1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1"/>
                    <a:pt x="5416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5" name="Google Shape;7705;p83"/>
          <p:cNvGrpSpPr/>
          <p:nvPr/>
        </p:nvGrpSpPr>
        <p:grpSpPr>
          <a:xfrm>
            <a:off x="6644201" y="3355496"/>
            <a:ext cx="366695" cy="361979"/>
            <a:chOff x="6644201" y="3355496"/>
            <a:chExt cx="366695" cy="361979"/>
          </a:xfrm>
        </p:grpSpPr>
        <p:sp>
          <p:nvSpPr>
            <p:cNvPr id="7706" name="Google Shape;7706;p83"/>
            <p:cNvSpPr/>
            <p:nvPr/>
          </p:nvSpPr>
          <p:spPr>
            <a:xfrm>
              <a:off x="6824274" y="3378421"/>
              <a:ext cx="11056" cy="52190"/>
            </a:xfrm>
            <a:custGeom>
              <a:avLst/>
              <a:gdLst/>
              <a:ahLst/>
              <a:cxnLst/>
              <a:rect l="l" t="t" r="r" b="b"/>
              <a:pathLst>
                <a:path w="422" h="1992" extrusionOk="0">
                  <a:moveTo>
                    <a:pt x="211" y="0"/>
                  </a:moveTo>
                  <a:cubicBezTo>
                    <a:pt x="106" y="0"/>
                    <a:pt x="0" y="70"/>
                    <a:pt x="0" y="209"/>
                  </a:cubicBezTo>
                  <a:lnTo>
                    <a:pt x="0" y="1781"/>
                  </a:lnTo>
                  <a:cubicBezTo>
                    <a:pt x="0" y="1896"/>
                    <a:pt x="96" y="1991"/>
                    <a:pt x="211" y="1991"/>
                  </a:cubicBezTo>
                  <a:cubicBezTo>
                    <a:pt x="326" y="1991"/>
                    <a:pt x="422" y="1896"/>
                    <a:pt x="422" y="1781"/>
                  </a:cubicBezTo>
                  <a:lnTo>
                    <a:pt x="422" y="209"/>
                  </a:lnTo>
                  <a:cubicBezTo>
                    <a:pt x="422" y="70"/>
                    <a:pt x="316" y="0"/>
                    <a:pt x="21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83"/>
            <p:cNvSpPr/>
            <p:nvPr/>
          </p:nvSpPr>
          <p:spPr>
            <a:xfrm>
              <a:off x="6904944" y="3402709"/>
              <a:ext cx="60994" cy="56802"/>
            </a:xfrm>
            <a:custGeom>
              <a:avLst/>
              <a:gdLst/>
              <a:ahLst/>
              <a:cxnLst/>
              <a:rect l="l" t="t" r="r" b="b"/>
              <a:pathLst>
                <a:path w="2328" h="2168" extrusionOk="0">
                  <a:moveTo>
                    <a:pt x="2031" y="0"/>
                  </a:moveTo>
                  <a:cubicBezTo>
                    <a:pt x="1982" y="0"/>
                    <a:pt x="1931" y="20"/>
                    <a:pt x="1886" y="68"/>
                  </a:cubicBezTo>
                  <a:lnTo>
                    <a:pt x="142" y="1812"/>
                  </a:lnTo>
                  <a:cubicBezTo>
                    <a:pt x="1" y="1934"/>
                    <a:pt x="90" y="2167"/>
                    <a:pt x="275" y="2167"/>
                  </a:cubicBezTo>
                  <a:cubicBezTo>
                    <a:pt x="278" y="2167"/>
                    <a:pt x="282" y="2167"/>
                    <a:pt x="286" y="2167"/>
                  </a:cubicBezTo>
                  <a:cubicBezTo>
                    <a:pt x="343" y="2167"/>
                    <a:pt x="401" y="2138"/>
                    <a:pt x="439" y="2100"/>
                  </a:cubicBezTo>
                  <a:lnTo>
                    <a:pt x="2174" y="365"/>
                  </a:lnTo>
                  <a:cubicBezTo>
                    <a:pt x="2328" y="211"/>
                    <a:pt x="2190" y="0"/>
                    <a:pt x="203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83"/>
            <p:cNvSpPr/>
            <p:nvPr/>
          </p:nvSpPr>
          <p:spPr>
            <a:xfrm>
              <a:off x="6942541" y="3531036"/>
              <a:ext cx="47239" cy="10821"/>
            </a:xfrm>
            <a:custGeom>
              <a:avLst/>
              <a:gdLst/>
              <a:ahLst/>
              <a:cxnLst/>
              <a:rect l="l" t="t" r="r" b="b"/>
              <a:pathLst>
                <a:path w="1803" h="413" extrusionOk="0">
                  <a:moveTo>
                    <a:pt x="288" y="1"/>
                  </a:moveTo>
                  <a:cubicBezTo>
                    <a:pt x="1" y="1"/>
                    <a:pt x="1" y="413"/>
                    <a:pt x="288" y="413"/>
                  </a:cubicBezTo>
                  <a:lnTo>
                    <a:pt x="1525" y="413"/>
                  </a:lnTo>
                  <a:cubicBezTo>
                    <a:pt x="1803" y="413"/>
                    <a:pt x="1803" y="1"/>
                    <a:pt x="1525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83"/>
            <p:cNvSpPr/>
            <p:nvPr/>
          </p:nvSpPr>
          <p:spPr>
            <a:xfrm>
              <a:off x="6927397" y="3636518"/>
              <a:ext cx="30759" cy="26645"/>
            </a:xfrm>
            <a:custGeom>
              <a:avLst/>
              <a:gdLst/>
              <a:ahLst/>
              <a:cxnLst/>
              <a:rect l="l" t="t" r="r" b="b"/>
              <a:pathLst>
                <a:path w="1174" h="1017" extrusionOk="0">
                  <a:moveTo>
                    <a:pt x="299" y="0"/>
                  </a:moveTo>
                  <a:cubicBezTo>
                    <a:pt x="140" y="0"/>
                    <a:pt x="1" y="209"/>
                    <a:pt x="148" y="355"/>
                  </a:cubicBezTo>
                  <a:lnTo>
                    <a:pt x="742" y="949"/>
                  </a:lnTo>
                  <a:cubicBezTo>
                    <a:pt x="780" y="988"/>
                    <a:pt x="838" y="1007"/>
                    <a:pt x="895" y="1007"/>
                  </a:cubicBezTo>
                  <a:lnTo>
                    <a:pt x="895" y="1016"/>
                  </a:lnTo>
                  <a:cubicBezTo>
                    <a:pt x="1087" y="1016"/>
                    <a:pt x="1173" y="786"/>
                    <a:pt x="1039" y="652"/>
                  </a:cubicBezTo>
                  <a:lnTo>
                    <a:pt x="445" y="68"/>
                  </a:lnTo>
                  <a:cubicBezTo>
                    <a:pt x="400" y="20"/>
                    <a:pt x="349" y="0"/>
                    <a:pt x="299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83"/>
            <p:cNvSpPr/>
            <p:nvPr/>
          </p:nvSpPr>
          <p:spPr>
            <a:xfrm>
              <a:off x="6905049" y="3614169"/>
              <a:ext cx="23973" cy="21117"/>
            </a:xfrm>
            <a:custGeom>
              <a:avLst/>
              <a:gdLst/>
              <a:ahLst/>
              <a:cxnLst/>
              <a:rect l="l" t="t" r="r" b="b"/>
              <a:pathLst>
                <a:path w="915" h="806" extrusionOk="0">
                  <a:moveTo>
                    <a:pt x="295" y="0"/>
                  </a:moveTo>
                  <a:cubicBezTo>
                    <a:pt x="134" y="0"/>
                    <a:pt x="1" y="208"/>
                    <a:pt x="147" y="355"/>
                  </a:cubicBezTo>
                  <a:lnTo>
                    <a:pt x="540" y="748"/>
                  </a:lnTo>
                  <a:cubicBezTo>
                    <a:pt x="579" y="786"/>
                    <a:pt x="636" y="805"/>
                    <a:pt x="684" y="805"/>
                  </a:cubicBezTo>
                  <a:cubicBezTo>
                    <a:pt x="742" y="805"/>
                    <a:pt x="790" y="786"/>
                    <a:pt x="828" y="748"/>
                  </a:cubicBezTo>
                  <a:cubicBezTo>
                    <a:pt x="914" y="662"/>
                    <a:pt x="914" y="528"/>
                    <a:pt x="828" y="451"/>
                  </a:cubicBezTo>
                  <a:lnTo>
                    <a:pt x="445" y="67"/>
                  </a:lnTo>
                  <a:cubicBezTo>
                    <a:pt x="397" y="20"/>
                    <a:pt x="345" y="0"/>
                    <a:pt x="295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83"/>
            <p:cNvSpPr/>
            <p:nvPr/>
          </p:nvSpPr>
          <p:spPr>
            <a:xfrm>
              <a:off x="6824274" y="3642360"/>
              <a:ext cx="11056" cy="52190"/>
            </a:xfrm>
            <a:custGeom>
              <a:avLst/>
              <a:gdLst/>
              <a:ahLst/>
              <a:cxnLst/>
              <a:rect l="l" t="t" r="r" b="b"/>
              <a:pathLst>
                <a:path w="422" h="1992" extrusionOk="0">
                  <a:moveTo>
                    <a:pt x="211" y="0"/>
                  </a:moveTo>
                  <a:cubicBezTo>
                    <a:pt x="106" y="0"/>
                    <a:pt x="0" y="70"/>
                    <a:pt x="0" y="209"/>
                  </a:cubicBezTo>
                  <a:lnTo>
                    <a:pt x="0" y="1781"/>
                  </a:lnTo>
                  <a:cubicBezTo>
                    <a:pt x="0" y="1896"/>
                    <a:pt x="96" y="1992"/>
                    <a:pt x="211" y="1992"/>
                  </a:cubicBezTo>
                  <a:cubicBezTo>
                    <a:pt x="326" y="1992"/>
                    <a:pt x="422" y="1896"/>
                    <a:pt x="422" y="1781"/>
                  </a:cubicBezTo>
                  <a:lnTo>
                    <a:pt x="422" y="209"/>
                  </a:lnTo>
                  <a:cubicBezTo>
                    <a:pt x="422" y="70"/>
                    <a:pt x="316" y="0"/>
                    <a:pt x="21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83"/>
            <p:cNvSpPr/>
            <p:nvPr/>
          </p:nvSpPr>
          <p:spPr>
            <a:xfrm>
              <a:off x="6715780" y="3612754"/>
              <a:ext cx="40034" cy="37099"/>
            </a:xfrm>
            <a:custGeom>
              <a:avLst/>
              <a:gdLst/>
              <a:ahLst/>
              <a:cxnLst/>
              <a:rect l="l" t="t" r="r" b="b"/>
              <a:pathLst>
                <a:path w="1528" h="1416" extrusionOk="0">
                  <a:moveTo>
                    <a:pt x="1226" y="1"/>
                  </a:moveTo>
                  <a:cubicBezTo>
                    <a:pt x="1178" y="1"/>
                    <a:pt x="1128" y="19"/>
                    <a:pt x="1083" y="64"/>
                  </a:cubicBezTo>
                  <a:lnTo>
                    <a:pt x="87" y="1061"/>
                  </a:lnTo>
                  <a:cubicBezTo>
                    <a:pt x="0" y="1137"/>
                    <a:pt x="0" y="1272"/>
                    <a:pt x="87" y="1358"/>
                  </a:cubicBezTo>
                  <a:cubicBezTo>
                    <a:pt x="125" y="1396"/>
                    <a:pt x="182" y="1415"/>
                    <a:pt x="240" y="1415"/>
                  </a:cubicBezTo>
                  <a:cubicBezTo>
                    <a:pt x="288" y="1415"/>
                    <a:pt x="345" y="1396"/>
                    <a:pt x="384" y="1358"/>
                  </a:cubicBezTo>
                  <a:lnTo>
                    <a:pt x="1381" y="361"/>
                  </a:lnTo>
                  <a:cubicBezTo>
                    <a:pt x="1528" y="206"/>
                    <a:pt x="1387" y="1"/>
                    <a:pt x="1226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83"/>
            <p:cNvSpPr/>
            <p:nvPr/>
          </p:nvSpPr>
          <p:spPr>
            <a:xfrm>
              <a:off x="6669825" y="3531036"/>
              <a:ext cx="47239" cy="10821"/>
            </a:xfrm>
            <a:custGeom>
              <a:avLst/>
              <a:gdLst/>
              <a:ahLst/>
              <a:cxnLst/>
              <a:rect l="l" t="t" r="r" b="b"/>
              <a:pathLst>
                <a:path w="1803" h="413" extrusionOk="0">
                  <a:moveTo>
                    <a:pt x="288" y="1"/>
                  </a:moveTo>
                  <a:cubicBezTo>
                    <a:pt x="0" y="1"/>
                    <a:pt x="0" y="413"/>
                    <a:pt x="288" y="413"/>
                  </a:cubicBezTo>
                  <a:lnTo>
                    <a:pt x="1524" y="413"/>
                  </a:lnTo>
                  <a:cubicBezTo>
                    <a:pt x="1802" y="413"/>
                    <a:pt x="1802" y="1"/>
                    <a:pt x="1524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83"/>
            <p:cNvSpPr/>
            <p:nvPr/>
          </p:nvSpPr>
          <p:spPr>
            <a:xfrm>
              <a:off x="6700924" y="3410097"/>
              <a:ext cx="54548" cy="50409"/>
            </a:xfrm>
            <a:custGeom>
              <a:avLst/>
              <a:gdLst/>
              <a:ahLst/>
              <a:cxnLst/>
              <a:rect l="l" t="t" r="r" b="b"/>
              <a:pathLst>
                <a:path w="2082" h="1924" extrusionOk="0">
                  <a:moveTo>
                    <a:pt x="300" y="0"/>
                  </a:moveTo>
                  <a:cubicBezTo>
                    <a:pt x="140" y="0"/>
                    <a:pt x="0" y="206"/>
                    <a:pt x="155" y="361"/>
                  </a:cubicBezTo>
                  <a:lnTo>
                    <a:pt x="1650" y="1856"/>
                  </a:lnTo>
                  <a:cubicBezTo>
                    <a:pt x="1689" y="1894"/>
                    <a:pt x="1746" y="1913"/>
                    <a:pt x="1804" y="1913"/>
                  </a:cubicBezTo>
                  <a:lnTo>
                    <a:pt x="1804" y="1923"/>
                  </a:lnTo>
                  <a:cubicBezTo>
                    <a:pt x="1986" y="1923"/>
                    <a:pt x="2082" y="1693"/>
                    <a:pt x="1948" y="1559"/>
                  </a:cubicBezTo>
                  <a:lnTo>
                    <a:pt x="443" y="64"/>
                  </a:lnTo>
                  <a:cubicBezTo>
                    <a:pt x="398" y="19"/>
                    <a:pt x="348" y="0"/>
                    <a:pt x="300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83"/>
            <p:cNvSpPr/>
            <p:nvPr/>
          </p:nvSpPr>
          <p:spPr>
            <a:xfrm>
              <a:off x="6709492" y="3418953"/>
              <a:ext cx="240621" cy="234988"/>
            </a:xfrm>
            <a:custGeom>
              <a:avLst/>
              <a:gdLst/>
              <a:ahLst/>
              <a:cxnLst/>
              <a:rect l="l" t="t" r="r" b="b"/>
              <a:pathLst>
                <a:path w="9184" h="8969" extrusionOk="0">
                  <a:moveTo>
                    <a:pt x="3686" y="0"/>
                  </a:moveTo>
                  <a:cubicBezTo>
                    <a:pt x="3649" y="0"/>
                    <a:pt x="3612" y="4"/>
                    <a:pt x="3576" y="13"/>
                  </a:cubicBezTo>
                  <a:cubicBezTo>
                    <a:pt x="3250" y="80"/>
                    <a:pt x="3039" y="502"/>
                    <a:pt x="2742" y="646"/>
                  </a:cubicBezTo>
                  <a:cubicBezTo>
                    <a:pt x="2454" y="789"/>
                    <a:pt x="1985" y="694"/>
                    <a:pt x="1726" y="895"/>
                  </a:cubicBezTo>
                  <a:cubicBezTo>
                    <a:pt x="1467" y="1106"/>
                    <a:pt x="1467" y="1575"/>
                    <a:pt x="1266" y="1834"/>
                  </a:cubicBezTo>
                  <a:cubicBezTo>
                    <a:pt x="1055" y="2093"/>
                    <a:pt x="605" y="2189"/>
                    <a:pt x="451" y="2496"/>
                  </a:cubicBezTo>
                  <a:cubicBezTo>
                    <a:pt x="307" y="2793"/>
                    <a:pt x="518" y="3215"/>
                    <a:pt x="442" y="3540"/>
                  </a:cubicBezTo>
                  <a:cubicBezTo>
                    <a:pt x="365" y="3866"/>
                    <a:pt x="1" y="4144"/>
                    <a:pt x="1" y="4480"/>
                  </a:cubicBezTo>
                  <a:cubicBezTo>
                    <a:pt x="1" y="4815"/>
                    <a:pt x="365" y="5112"/>
                    <a:pt x="442" y="5429"/>
                  </a:cubicBezTo>
                  <a:cubicBezTo>
                    <a:pt x="509" y="5745"/>
                    <a:pt x="307" y="6176"/>
                    <a:pt x="451" y="6474"/>
                  </a:cubicBezTo>
                  <a:cubicBezTo>
                    <a:pt x="595" y="6771"/>
                    <a:pt x="1055" y="6876"/>
                    <a:pt x="1266" y="7135"/>
                  </a:cubicBezTo>
                  <a:cubicBezTo>
                    <a:pt x="1477" y="7394"/>
                    <a:pt x="1467" y="7863"/>
                    <a:pt x="1726" y="8074"/>
                  </a:cubicBezTo>
                  <a:cubicBezTo>
                    <a:pt x="1985" y="8276"/>
                    <a:pt x="2445" y="8170"/>
                    <a:pt x="2742" y="8324"/>
                  </a:cubicBezTo>
                  <a:cubicBezTo>
                    <a:pt x="3039" y="8467"/>
                    <a:pt x="3240" y="8889"/>
                    <a:pt x="3576" y="8956"/>
                  </a:cubicBezTo>
                  <a:cubicBezTo>
                    <a:pt x="3613" y="8965"/>
                    <a:pt x="3651" y="8969"/>
                    <a:pt x="3689" y="8969"/>
                  </a:cubicBezTo>
                  <a:cubicBezTo>
                    <a:pt x="3983" y="8969"/>
                    <a:pt x="4295" y="8736"/>
                    <a:pt x="4592" y="8736"/>
                  </a:cubicBezTo>
                  <a:cubicBezTo>
                    <a:pt x="4898" y="8736"/>
                    <a:pt x="5218" y="8969"/>
                    <a:pt x="5507" y="8969"/>
                  </a:cubicBezTo>
                  <a:cubicBezTo>
                    <a:pt x="5545" y="8969"/>
                    <a:pt x="5582" y="8965"/>
                    <a:pt x="5618" y="8956"/>
                  </a:cubicBezTo>
                  <a:cubicBezTo>
                    <a:pt x="5934" y="8889"/>
                    <a:pt x="6145" y="8458"/>
                    <a:pt x="6442" y="8324"/>
                  </a:cubicBezTo>
                  <a:cubicBezTo>
                    <a:pt x="6739" y="8180"/>
                    <a:pt x="7199" y="8276"/>
                    <a:pt x="7458" y="8074"/>
                  </a:cubicBezTo>
                  <a:cubicBezTo>
                    <a:pt x="7717" y="7863"/>
                    <a:pt x="7717" y="7394"/>
                    <a:pt x="7928" y="7135"/>
                  </a:cubicBezTo>
                  <a:cubicBezTo>
                    <a:pt x="8129" y="6876"/>
                    <a:pt x="8589" y="6780"/>
                    <a:pt x="8733" y="6474"/>
                  </a:cubicBezTo>
                  <a:cubicBezTo>
                    <a:pt x="8877" y="6176"/>
                    <a:pt x="8675" y="5755"/>
                    <a:pt x="8742" y="5429"/>
                  </a:cubicBezTo>
                  <a:cubicBezTo>
                    <a:pt x="8819" y="5103"/>
                    <a:pt x="9183" y="4815"/>
                    <a:pt x="9183" y="4480"/>
                  </a:cubicBezTo>
                  <a:cubicBezTo>
                    <a:pt x="9183" y="4144"/>
                    <a:pt x="8819" y="3857"/>
                    <a:pt x="8742" y="3540"/>
                  </a:cubicBezTo>
                  <a:cubicBezTo>
                    <a:pt x="8675" y="3224"/>
                    <a:pt x="8877" y="2793"/>
                    <a:pt x="8733" y="2496"/>
                  </a:cubicBezTo>
                  <a:cubicBezTo>
                    <a:pt x="8589" y="2199"/>
                    <a:pt x="8129" y="2093"/>
                    <a:pt x="7928" y="1834"/>
                  </a:cubicBezTo>
                  <a:cubicBezTo>
                    <a:pt x="7717" y="1575"/>
                    <a:pt x="7717" y="1106"/>
                    <a:pt x="7458" y="895"/>
                  </a:cubicBezTo>
                  <a:cubicBezTo>
                    <a:pt x="7353" y="818"/>
                    <a:pt x="7228" y="780"/>
                    <a:pt x="7094" y="770"/>
                  </a:cubicBezTo>
                  <a:lnTo>
                    <a:pt x="6365" y="617"/>
                  </a:lnTo>
                  <a:cubicBezTo>
                    <a:pt x="6107" y="454"/>
                    <a:pt x="5905" y="80"/>
                    <a:pt x="5608" y="23"/>
                  </a:cubicBezTo>
                  <a:cubicBezTo>
                    <a:pt x="5576" y="15"/>
                    <a:pt x="5543" y="12"/>
                    <a:pt x="5509" y="12"/>
                  </a:cubicBezTo>
                  <a:cubicBezTo>
                    <a:pt x="5229" y="12"/>
                    <a:pt x="4891" y="234"/>
                    <a:pt x="4592" y="234"/>
                  </a:cubicBezTo>
                  <a:cubicBezTo>
                    <a:pt x="4295" y="234"/>
                    <a:pt x="3975" y="0"/>
                    <a:pt x="3686" y="0"/>
                  </a:cubicBezTo>
                  <a:close/>
                </a:path>
              </a:pathLst>
            </a:custGeom>
            <a:solidFill>
              <a:srgbClr val="B8C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83"/>
            <p:cNvSpPr/>
            <p:nvPr/>
          </p:nvSpPr>
          <p:spPr>
            <a:xfrm>
              <a:off x="6749683" y="3436114"/>
              <a:ext cx="200430" cy="218010"/>
            </a:xfrm>
            <a:custGeom>
              <a:avLst/>
              <a:gdLst/>
              <a:ahLst/>
              <a:cxnLst/>
              <a:rect l="l" t="t" r="r" b="b"/>
              <a:pathLst>
                <a:path w="7650" h="8321" extrusionOk="0">
                  <a:moveTo>
                    <a:pt x="4966" y="0"/>
                  </a:moveTo>
                  <a:cubicBezTo>
                    <a:pt x="6375" y="1534"/>
                    <a:pt x="6528" y="3844"/>
                    <a:pt x="5339" y="5550"/>
                  </a:cubicBezTo>
                  <a:cubicBezTo>
                    <a:pt x="4482" y="6772"/>
                    <a:pt x="3103" y="7453"/>
                    <a:pt x="1682" y="7453"/>
                  </a:cubicBezTo>
                  <a:cubicBezTo>
                    <a:pt x="1118" y="7453"/>
                    <a:pt x="548" y="7346"/>
                    <a:pt x="0" y="7122"/>
                  </a:cubicBezTo>
                  <a:lnTo>
                    <a:pt x="0" y="7122"/>
                  </a:lnTo>
                  <a:cubicBezTo>
                    <a:pt x="39" y="7237"/>
                    <a:pt x="106" y="7343"/>
                    <a:pt x="192" y="7419"/>
                  </a:cubicBezTo>
                  <a:cubicBezTo>
                    <a:pt x="451" y="7630"/>
                    <a:pt x="911" y="7525"/>
                    <a:pt x="1208" y="7669"/>
                  </a:cubicBezTo>
                  <a:cubicBezTo>
                    <a:pt x="1505" y="7822"/>
                    <a:pt x="1706" y="8234"/>
                    <a:pt x="2042" y="8311"/>
                  </a:cubicBezTo>
                  <a:cubicBezTo>
                    <a:pt x="2076" y="8318"/>
                    <a:pt x="2110" y="8321"/>
                    <a:pt x="2145" y="8321"/>
                  </a:cubicBezTo>
                  <a:cubicBezTo>
                    <a:pt x="2442" y="8321"/>
                    <a:pt x="2758" y="8090"/>
                    <a:pt x="3058" y="8090"/>
                  </a:cubicBezTo>
                  <a:cubicBezTo>
                    <a:pt x="3367" y="8090"/>
                    <a:pt x="3691" y="8321"/>
                    <a:pt x="3983" y="8321"/>
                  </a:cubicBezTo>
                  <a:cubicBezTo>
                    <a:pt x="4017" y="8321"/>
                    <a:pt x="4051" y="8318"/>
                    <a:pt x="4084" y="8311"/>
                  </a:cubicBezTo>
                  <a:cubicBezTo>
                    <a:pt x="4400" y="8234"/>
                    <a:pt x="4611" y="7812"/>
                    <a:pt x="4908" y="7669"/>
                  </a:cubicBezTo>
                  <a:cubicBezTo>
                    <a:pt x="5205" y="7534"/>
                    <a:pt x="5665" y="7630"/>
                    <a:pt x="5924" y="7419"/>
                  </a:cubicBezTo>
                  <a:cubicBezTo>
                    <a:pt x="6183" y="7218"/>
                    <a:pt x="6183" y="6748"/>
                    <a:pt x="6394" y="6490"/>
                  </a:cubicBezTo>
                  <a:cubicBezTo>
                    <a:pt x="6595" y="6231"/>
                    <a:pt x="7055" y="6125"/>
                    <a:pt x="7199" y="5828"/>
                  </a:cubicBezTo>
                  <a:cubicBezTo>
                    <a:pt x="7343" y="5521"/>
                    <a:pt x="7132" y="5109"/>
                    <a:pt x="7208" y="4783"/>
                  </a:cubicBezTo>
                  <a:cubicBezTo>
                    <a:pt x="7276" y="4467"/>
                    <a:pt x="7649" y="4170"/>
                    <a:pt x="7649" y="3834"/>
                  </a:cubicBezTo>
                  <a:cubicBezTo>
                    <a:pt x="7649" y="3499"/>
                    <a:pt x="7276" y="3202"/>
                    <a:pt x="7208" y="2885"/>
                  </a:cubicBezTo>
                  <a:cubicBezTo>
                    <a:pt x="7132" y="2569"/>
                    <a:pt x="7333" y="2138"/>
                    <a:pt x="7189" y="1841"/>
                  </a:cubicBezTo>
                  <a:cubicBezTo>
                    <a:pt x="7046" y="1544"/>
                    <a:pt x="6595" y="1438"/>
                    <a:pt x="6384" y="1179"/>
                  </a:cubicBezTo>
                  <a:cubicBezTo>
                    <a:pt x="6173" y="920"/>
                    <a:pt x="6173" y="451"/>
                    <a:pt x="5914" y="250"/>
                  </a:cubicBezTo>
                  <a:cubicBezTo>
                    <a:pt x="5809" y="173"/>
                    <a:pt x="5684" y="125"/>
                    <a:pt x="5560" y="115"/>
                  </a:cubicBezTo>
                  <a:lnTo>
                    <a:pt x="4966" y="0"/>
                  </a:lnTo>
                  <a:close/>
                </a:path>
              </a:pathLst>
            </a:custGeom>
            <a:solidFill>
              <a:srgbClr val="A0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83"/>
            <p:cNvSpPr/>
            <p:nvPr/>
          </p:nvSpPr>
          <p:spPr>
            <a:xfrm>
              <a:off x="6774049" y="3464226"/>
              <a:ext cx="33169" cy="28244"/>
            </a:xfrm>
            <a:custGeom>
              <a:avLst/>
              <a:gdLst/>
              <a:ahLst/>
              <a:cxnLst/>
              <a:rect l="l" t="t" r="r" b="b"/>
              <a:pathLst>
                <a:path w="1266" h="1078" extrusionOk="0">
                  <a:moveTo>
                    <a:pt x="729" y="1"/>
                  </a:moveTo>
                  <a:cubicBezTo>
                    <a:pt x="240" y="1"/>
                    <a:pt x="0" y="576"/>
                    <a:pt x="345" y="921"/>
                  </a:cubicBezTo>
                  <a:cubicBezTo>
                    <a:pt x="453" y="1029"/>
                    <a:pt x="587" y="1077"/>
                    <a:pt x="719" y="1077"/>
                  </a:cubicBezTo>
                  <a:cubicBezTo>
                    <a:pt x="996" y="1077"/>
                    <a:pt x="1265" y="863"/>
                    <a:pt x="1265" y="538"/>
                  </a:cubicBezTo>
                  <a:cubicBezTo>
                    <a:pt x="1265" y="240"/>
                    <a:pt x="1026" y="1"/>
                    <a:pt x="729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83"/>
            <p:cNvSpPr/>
            <p:nvPr/>
          </p:nvSpPr>
          <p:spPr>
            <a:xfrm>
              <a:off x="6810964" y="3355496"/>
              <a:ext cx="33169" cy="28479"/>
            </a:xfrm>
            <a:custGeom>
              <a:avLst/>
              <a:gdLst/>
              <a:ahLst/>
              <a:cxnLst/>
              <a:rect l="l" t="t" r="r" b="b"/>
              <a:pathLst>
                <a:path w="1266" h="1087" extrusionOk="0">
                  <a:moveTo>
                    <a:pt x="719" y="0"/>
                  </a:moveTo>
                  <a:cubicBezTo>
                    <a:pt x="240" y="0"/>
                    <a:pt x="0" y="585"/>
                    <a:pt x="336" y="930"/>
                  </a:cubicBezTo>
                  <a:cubicBezTo>
                    <a:pt x="447" y="1038"/>
                    <a:pt x="583" y="1087"/>
                    <a:pt x="716" y="1087"/>
                  </a:cubicBezTo>
                  <a:cubicBezTo>
                    <a:pt x="997" y="1087"/>
                    <a:pt x="1265" y="872"/>
                    <a:pt x="1265" y="547"/>
                  </a:cubicBezTo>
                  <a:cubicBezTo>
                    <a:pt x="1265" y="250"/>
                    <a:pt x="1016" y="0"/>
                    <a:pt x="71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83"/>
            <p:cNvSpPr/>
            <p:nvPr/>
          </p:nvSpPr>
          <p:spPr>
            <a:xfrm>
              <a:off x="6866194" y="3511203"/>
              <a:ext cx="33195" cy="28401"/>
            </a:xfrm>
            <a:custGeom>
              <a:avLst/>
              <a:gdLst/>
              <a:ahLst/>
              <a:cxnLst/>
              <a:rect l="l" t="t" r="r" b="b"/>
              <a:pathLst>
                <a:path w="1267" h="1084" extrusionOk="0">
                  <a:moveTo>
                    <a:pt x="729" y="0"/>
                  </a:moveTo>
                  <a:cubicBezTo>
                    <a:pt x="241" y="0"/>
                    <a:pt x="1" y="585"/>
                    <a:pt x="346" y="921"/>
                  </a:cubicBezTo>
                  <a:cubicBezTo>
                    <a:pt x="456" y="1033"/>
                    <a:pt x="592" y="1084"/>
                    <a:pt x="725" y="1084"/>
                  </a:cubicBezTo>
                  <a:cubicBezTo>
                    <a:pt x="1001" y="1084"/>
                    <a:pt x="1266" y="869"/>
                    <a:pt x="1266" y="547"/>
                  </a:cubicBezTo>
                  <a:cubicBezTo>
                    <a:pt x="1266" y="240"/>
                    <a:pt x="1027" y="0"/>
                    <a:pt x="72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83"/>
            <p:cNvSpPr/>
            <p:nvPr/>
          </p:nvSpPr>
          <p:spPr>
            <a:xfrm>
              <a:off x="6762992" y="3556896"/>
              <a:ext cx="52505" cy="44828"/>
            </a:xfrm>
            <a:custGeom>
              <a:avLst/>
              <a:gdLst/>
              <a:ahLst/>
              <a:cxnLst/>
              <a:rect l="l" t="t" r="r" b="b"/>
              <a:pathLst>
                <a:path w="2004" h="1711" extrusionOk="0">
                  <a:moveTo>
                    <a:pt x="1151" y="1"/>
                  </a:moveTo>
                  <a:cubicBezTo>
                    <a:pt x="384" y="1"/>
                    <a:pt x="0" y="921"/>
                    <a:pt x="547" y="1458"/>
                  </a:cubicBezTo>
                  <a:cubicBezTo>
                    <a:pt x="721" y="1632"/>
                    <a:pt x="936" y="1710"/>
                    <a:pt x="1146" y="1710"/>
                  </a:cubicBezTo>
                  <a:cubicBezTo>
                    <a:pt x="1584" y="1710"/>
                    <a:pt x="2004" y="1372"/>
                    <a:pt x="2004" y="854"/>
                  </a:cubicBezTo>
                  <a:cubicBezTo>
                    <a:pt x="2004" y="384"/>
                    <a:pt x="1620" y="1"/>
                    <a:pt x="1151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83"/>
            <p:cNvSpPr/>
            <p:nvPr/>
          </p:nvSpPr>
          <p:spPr>
            <a:xfrm>
              <a:off x="6953859" y="3377426"/>
              <a:ext cx="36680" cy="35003"/>
            </a:xfrm>
            <a:custGeom>
              <a:avLst/>
              <a:gdLst/>
              <a:ahLst/>
              <a:cxnLst/>
              <a:rect l="l" t="t" r="r" b="b"/>
              <a:pathLst>
                <a:path w="1400" h="1336" extrusionOk="0">
                  <a:moveTo>
                    <a:pt x="672" y="1"/>
                  </a:moveTo>
                  <a:cubicBezTo>
                    <a:pt x="329" y="1"/>
                    <a:pt x="0" y="267"/>
                    <a:pt x="0" y="668"/>
                  </a:cubicBezTo>
                  <a:cubicBezTo>
                    <a:pt x="0" y="1070"/>
                    <a:pt x="329" y="1336"/>
                    <a:pt x="672" y="1336"/>
                  </a:cubicBezTo>
                  <a:cubicBezTo>
                    <a:pt x="836" y="1336"/>
                    <a:pt x="1004" y="1275"/>
                    <a:pt x="1141" y="1138"/>
                  </a:cubicBezTo>
                  <a:cubicBezTo>
                    <a:pt x="1400" y="879"/>
                    <a:pt x="1400" y="457"/>
                    <a:pt x="1141" y="199"/>
                  </a:cubicBezTo>
                  <a:cubicBezTo>
                    <a:pt x="1004" y="62"/>
                    <a:pt x="836" y="1"/>
                    <a:pt x="672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83"/>
            <p:cNvSpPr/>
            <p:nvPr/>
          </p:nvSpPr>
          <p:spPr>
            <a:xfrm>
              <a:off x="6977701" y="3522259"/>
              <a:ext cx="33195" cy="28479"/>
            </a:xfrm>
            <a:custGeom>
              <a:avLst/>
              <a:gdLst/>
              <a:ahLst/>
              <a:cxnLst/>
              <a:rect l="l" t="t" r="r" b="b"/>
              <a:pathLst>
                <a:path w="1267" h="1087" extrusionOk="0">
                  <a:moveTo>
                    <a:pt x="729" y="0"/>
                  </a:moveTo>
                  <a:cubicBezTo>
                    <a:pt x="240" y="0"/>
                    <a:pt x="1" y="585"/>
                    <a:pt x="346" y="930"/>
                  </a:cubicBezTo>
                  <a:cubicBezTo>
                    <a:pt x="454" y="1038"/>
                    <a:pt x="588" y="1086"/>
                    <a:pt x="720" y="1086"/>
                  </a:cubicBezTo>
                  <a:cubicBezTo>
                    <a:pt x="997" y="1086"/>
                    <a:pt x="1266" y="871"/>
                    <a:pt x="1266" y="546"/>
                  </a:cubicBezTo>
                  <a:cubicBezTo>
                    <a:pt x="1266" y="249"/>
                    <a:pt x="1026" y="0"/>
                    <a:pt x="72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83"/>
            <p:cNvSpPr/>
            <p:nvPr/>
          </p:nvSpPr>
          <p:spPr>
            <a:xfrm>
              <a:off x="6945816" y="3652473"/>
              <a:ext cx="38462" cy="36680"/>
            </a:xfrm>
            <a:custGeom>
              <a:avLst/>
              <a:gdLst/>
              <a:ahLst/>
              <a:cxnLst/>
              <a:rect l="l" t="t" r="r" b="b"/>
              <a:pathLst>
                <a:path w="1468" h="1400" extrusionOk="0">
                  <a:moveTo>
                    <a:pt x="703" y="1"/>
                  </a:moveTo>
                  <a:cubicBezTo>
                    <a:pt x="344" y="1"/>
                    <a:pt x="0" y="282"/>
                    <a:pt x="0" y="705"/>
                  </a:cubicBezTo>
                  <a:cubicBezTo>
                    <a:pt x="0" y="1120"/>
                    <a:pt x="343" y="1399"/>
                    <a:pt x="702" y="1399"/>
                  </a:cubicBezTo>
                  <a:cubicBezTo>
                    <a:pt x="872" y="1399"/>
                    <a:pt x="1047" y="1336"/>
                    <a:pt x="1189" y="1193"/>
                  </a:cubicBezTo>
                  <a:cubicBezTo>
                    <a:pt x="1467" y="925"/>
                    <a:pt x="1467" y="484"/>
                    <a:pt x="1189" y="206"/>
                  </a:cubicBezTo>
                  <a:cubicBezTo>
                    <a:pt x="1047" y="64"/>
                    <a:pt x="873" y="1"/>
                    <a:pt x="703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83"/>
            <p:cNvSpPr/>
            <p:nvPr/>
          </p:nvSpPr>
          <p:spPr>
            <a:xfrm>
              <a:off x="6810964" y="3688996"/>
              <a:ext cx="33169" cy="28479"/>
            </a:xfrm>
            <a:custGeom>
              <a:avLst/>
              <a:gdLst/>
              <a:ahLst/>
              <a:cxnLst/>
              <a:rect l="l" t="t" r="r" b="b"/>
              <a:pathLst>
                <a:path w="1266" h="1087" extrusionOk="0">
                  <a:moveTo>
                    <a:pt x="719" y="1"/>
                  </a:moveTo>
                  <a:cubicBezTo>
                    <a:pt x="240" y="1"/>
                    <a:pt x="0" y="585"/>
                    <a:pt x="336" y="931"/>
                  </a:cubicBezTo>
                  <a:cubicBezTo>
                    <a:pt x="447" y="1039"/>
                    <a:pt x="583" y="1087"/>
                    <a:pt x="716" y="1087"/>
                  </a:cubicBezTo>
                  <a:cubicBezTo>
                    <a:pt x="997" y="1087"/>
                    <a:pt x="1265" y="872"/>
                    <a:pt x="1265" y="547"/>
                  </a:cubicBezTo>
                  <a:cubicBezTo>
                    <a:pt x="1265" y="250"/>
                    <a:pt x="1016" y="1"/>
                    <a:pt x="719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83"/>
            <p:cNvSpPr/>
            <p:nvPr/>
          </p:nvSpPr>
          <p:spPr>
            <a:xfrm>
              <a:off x="6697702" y="3640212"/>
              <a:ext cx="29894" cy="28479"/>
            </a:xfrm>
            <a:custGeom>
              <a:avLst/>
              <a:gdLst/>
              <a:ahLst/>
              <a:cxnLst/>
              <a:rect l="l" t="t" r="r" b="b"/>
              <a:pathLst>
                <a:path w="1141" h="1087" extrusionOk="0">
                  <a:moveTo>
                    <a:pt x="550" y="0"/>
                  </a:moveTo>
                  <a:cubicBezTo>
                    <a:pt x="269" y="0"/>
                    <a:pt x="0" y="215"/>
                    <a:pt x="0" y="540"/>
                  </a:cubicBezTo>
                  <a:cubicBezTo>
                    <a:pt x="0" y="870"/>
                    <a:pt x="266" y="1086"/>
                    <a:pt x="545" y="1086"/>
                  </a:cubicBezTo>
                  <a:cubicBezTo>
                    <a:pt x="680" y="1086"/>
                    <a:pt x="818" y="1036"/>
                    <a:pt x="930" y="923"/>
                  </a:cubicBezTo>
                  <a:cubicBezTo>
                    <a:pt x="1141" y="713"/>
                    <a:pt x="1141" y="367"/>
                    <a:pt x="930" y="157"/>
                  </a:cubicBezTo>
                  <a:cubicBezTo>
                    <a:pt x="819" y="49"/>
                    <a:pt x="683" y="0"/>
                    <a:pt x="550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83"/>
            <p:cNvSpPr/>
            <p:nvPr/>
          </p:nvSpPr>
          <p:spPr>
            <a:xfrm>
              <a:off x="6644201" y="3522259"/>
              <a:ext cx="33169" cy="28479"/>
            </a:xfrm>
            <a:custGeom>
              <a:avLst/>
              <a:gdLst/>
              <a:ahLst/>
              <a:cxnLst/>
              <a:rect l="l" t="t" r="r" b="b"/>
              <a:pathLst>
                <a:path w="1266" h="1087" extrusionOk="0">
                  <a:moveTo>
                    <a:pt x="719" y="0"/>
                  </a:moveTo>
                  <a:cubicBezTo>
                    <a:pt x="240" y="0"/>
                    <a:pt x="0" y="585"/>
                    <a:pt x="336" y="930"/>
                  </a:cubicBezTo>
                  <a:cubicBezTo>
                    <a:pt x="447" y="1038"/>
                    <a:pt x="583" y="1086"/>
                    <a:pt x="716" y="1086"/>
                  </a:cubicBezTo>
                  <a:cubicBezTo>
                    <a:pt x="997" y="1086"/>
                    <a:pt x="1266" y="871"/>
                    <a:pt x="1266" y="546"/>
                  </a:cubicBezTo>
                  <a:cubicBezTo>
                    <a:pt x="1266" y="249"/>
                    <a:pt x="1016" y="0"/>
                    <a:pt x="71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83"/>
            <p:cNvSpPr/>
            <p:nvPr/>
          </p:nvSpPr>
          <p:spPr>
            <a:xfrm>
              <a:off x="6676349" y="3383242"/>
              <a:ext cx="39457" cy="37754"/>
            </a:xfrm>
            <a:custGeom>
              <a:avLst/>
              <a:gdLst/>
              <a:ahLst/>
              <a:cxnLst/>
              <a:rect l="l" t="t" r="r" b="b"/>
              <a:pathLst>
                <a:path w="1506" h="1441" extrusionOk="0">
                  <a:moveTo>
                    <a:pt x="731" y="1"/>
                  </a:moveTo>
                  <a:cubicBezTo>
                    <a:pt x="359" y="1"/>
                    <a:pt x="0" y="290"/>
                    <a:pt x="0" y="724"/>
                  </a:cubicBezTo>
                  <a:cubicBezTo>
                    <a:pt x="0" y="1156"/>
                    <a:pt x="356" y="1441"/>
                    <a:pt x="726" y="1441"/>
                  </a:cubicBezTo>
                  <a:cubicBezTo>
                    <a:pt x="906" y="1441"/>
                    <a:pt x="1089" y="1373"/>
                    <a:pt x="1237" y="1223"/>
                  </a:cubicBezTo>
                  <a:cubicBezTo>
                    <a:pt x="1505" y="945"/>
                    <a:pt x="1505" y="494"/>
                    <a:pt x="1237" y="216"/>
                  </a:cubicBezTo>
                  <a:cubicBezTo>
                    <a:pt x="1091" y="67"/>
                    <a:pt x="910" y="1"/>
                    <a:pt x="731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8" name="Google Shape;7728;p83"/>
          <p:cNvGrpSpPr/>
          <p:nvPr/>
        </p:nvGrpSpPr>
        <p:grpSpPr>
          <a:xfrm>
            <a:off x="7955145" y="2019192"/>
            <a:ext cx="365176" cy="271013"/>
            <a:chOff x="7955145" y="2019192"/>
            <a:chExt cx="365176" cy="271013"/>
          </a:xfrm>
        </p:grpSpPr>
        <p:sp>
          <p:nvSpPr>
            <p:cNvPr id="7729" name="Google Shape;7729;p83"/>
            <p:cNvSpPr/>
            <p:nvPr/>
          </p:nvSpPr>
          <p:spPr>
            <a:xfrm>
              <a:off x="7977729" y="2019192"/>
              <a:ext cx="320243" cy="271013"/>
            </a:xfrm>
            <a:custGeom>
              <a:avLst/>
              <a:gdLst/>
              <a:ahLst/>
              <a:cxnLst/>
              <a:rect l="l" t="t" r="r" b="b"/>
              <a:pathLst>
                <a:path w="12223" h="10344" extrusionOk="0">
                  <a:moveTo>
                    <a:pt x="8676" y="1"/>
                  </a:moveTo>
                  <a:cubicBezTo>
                    <a:pt x="7707" y="1"/>
                    <a:pt x="6778" y="394"/>
                    <a:pt x="6107" y="1103"/>
                  </a:cubicBezTo>
                  <a:cubicBezTo>
                    <a:pt x="5428" y="385"/>
                    <a:pt x="4496" y="5"/>
                    <a:pt x="3546" y="5"/>
                  </a:cubicBezTo>
                  <a:cubicBezTo>
                    <a:pt x="3101" y="5"/>
                    <a:pt x="2653" y="88"/>
                    <a:pt x="2225" y="260"/>
                  </a:cubicBezTo>
                  <a:cubicBezTo>
                    <a:pt x="883" y="796"/>
                    <a:pt x="1" y="2100"/>
                    <a:pt x="1" y="3547"/>
                  </a:cubicBezTo>
                  <a:cubicBezTo>
                    <a:pt x="1" y="5541"/>
                    <a:pt x="1372" y="6921"/>
                    <a:pt x="2570" y="7909"/>
                  </a:cubicBezTo>
                  <a:cubicBezTo>
                    <a:pt x="3087" y="8330"/>
                    <a:pt x="3624" y="8733"/>
                    <a:pt x="4180" y="9097"/>
                  </a:cubicBezTo>
                  <a:lnTo>
                    <a:pt x="6107" y="10343"/>
                  </a:lnTo>
                  <a:lnTo>
                    <a:pt x="8033" y="9097"/>
                  </a:lnTo>
                  <a:cubicBezTo>
                    <a:pt x="8589" y="8733"/>
                    <a:pt x="9126" y="8340"/>
                    <a:pt x="9644" y="7909"/>
                  </a:cubicBezTo>
                  <a:cubicBezTo>
                    <a:pt x="10842" y="6931"/>
                    <a:pt x="12222" y="5531"/>
                    <a:pt x="12222" y="3547"/>
                  </a:cubicBezTo>
                  <a:cubicBezTo>
                    <a:pt x="12222" y="1889"/>
                    <a:pt x="11072" y="451"/>
                    <a:pt x="9452" y="87"/>
                  </a:cubicBezTo>
                  <a:cubicBezTo>
                    <a:pt x="9193" y="30"/>
                    <a:pt x="8934" y="1"/>
                    <a:pt x="867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83"/>
            <p:cNvSpPr/>
            <p:nvPr/>
          </p:nvSpPr>
          <p:spPr>
            <a:xfrm>
              <a:off x="8084468" y="2023226"/>
              <a:ext cx="213504" cy="266978"/>
            </a:xfrm>
            <a:custGeom>
              <a:avLst/>
              <a:gdLst/>
              <a:ahLst/>
              <a:cxnLst/>
              <a:rect l="l" t="t" r="r" b="b"/>
              <a:pathLst>
                <a:path w="8149" h="10190" extrusionOk="0">
                  <a:moveTo>
                    <a:pt x="5618" y="0"/>
                  </a:moveTo>
                  <a:lnTo>
                    <a:pt x="5618" y="0"/>
                  </a:lnTo>
                  <a:cubicBezTo>
                    <a:pt x="6020" y="2166"/>
                    <a:pt x="6298" y="7400"/>
                    <a:pt x="1" y="8876"/>
                  </a:cubicBezTo>
                  <a:cubicBezTo>
                    <a:pt x="58" y="8905"/>
                    <a:pt x="87" y="8934"/>
                    <a:pt x="106" y="8943"/>
                  </a:cubicBezTo>
                  <a:lnTo>
                    <a:pt x="2033" y="10189"/>
                  </a:lnTo>
                  <a:lnTo>
                    <a:pt x="3959" y="8943"/>
                  </a:lnTo>
                  <a:cubicBezTo>
                    <a:pt x="4515" y="8579"/>
                    <a:pt x="5052" y="8186"/>
                    <a:pt x="5570" y="7764"/>
                  </a:cubicBezTo>
                  <a:cubicBezTo>
                    <a:pt x="6768" y="6777"/>
                    <a:pt x="8139" y="5387"/>
                    <a:pt x="8139" y="3403"/>
                  </a:cubicBezTo>
                  <a:cubicBezTo>
                    <a:pt x="8148" y="1831"/>
                    <a:pt x="7113" y="451"/>
                    <a:pt x="5618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83"/>
            <p:cNvSpPr/>
            <p:nvPr/>
          </p:nvSpPr>
          <p:spPr>
            <a:xfrm>
              <a:off x="8182377" y="2136437"/>
              <a:ext cx="95735" cy="76163"/>
            </a:xfrm>
            <a:custGeom>
              <a:avLst/>
              <a:gdLst/>
              <a:ahLst/>
              <a:cxnLst/>
              <a:rect l="l" t="t" r="r" b="b"/>
              <a:pathLst>
                <a:path w="3654" h="2907" extrusionOk="0">
                  <a:moveTo>
                    <a:pt x="2082" y="1"/>
                  </a:moveTo>
                  <a:cubicBezTo>
                    <a:pt x="2076" y="1"/>
                    <a:pt x="2069" y="1"/>
                    <a:pt x="2063" y="2"/>
                  </a:cubicBezTo>
                  <a:cubicBezTo>
                    <a:pt x="1977" y="2"/>
                    <a:pt x="1909" y="60"/>
                    <a:pt x="1881" y="136"/>
                  </a:cubicBezTo>
                  <a:lnTo>
                    <a:pt x="1238" y="2140"/>
                  </a:lnTo>
                  <a:lnTo>
                    <a:pt x="443" y="318"/>
                  </a:lnTo>
                  <a:cubicBezTo>
                    <a:pt x="406" y="231"/>
                    <a:pt x="336" y="194"/>
                    <a:pt x="265" y="194"/>
                  </a:cubicBezTo>
                  <a:cubicBezTo>
                    <a:pt x="134" y="194"/>
                    <a:pt x="1" y="320"/>
                    <a:pt x="69" y="481"/>
                  </a:cubicBezTo>
                  <a:lnTo>
                    <a:pt x="1085" y="2791"/>
                  </a:lnTo>
                  <a:cubicBezTo>
                    <a:pt x="1114" y="2859"/>
                    <a:pt x="1191" y="2906"/>
                    <a:pt x="1267" y="2906"/>
                  </a:cubicBezTo>
                  <a:lnTo>
                    <a:pt x="1277" y="2906"/>
                  </a:lnTo>
                  <a:cubicBezTo>
                    <a:pt x="1363" y="2906"/>
                    <a:pt x="1440" y="2849"/>
                    <a:pt x="1459" y="2772"/>
                  </a:cubicBezTo>
                  <a:lnTo>
                    <a:pt x="2120" y="731"/>
                  </a:lnTo>
                  <a:lnTo>
                    <a:pt x="2657" y="1814"/>
                  </a:lnTo>
                  <a:cubicBezTo>
                    <a:pt x="2686" y="1881"/>
                    <a:pt x="2753" y="1929"/>
                    <a:pt x="2830" y="1929"/>
                  </a:cubicBezTo>
                  <a:lnTo>
                    <a:pt x="3366" y="1929"/>
                  </a:lnTo>
                  <a:cubicBezTo>
                    <a:pt x="3462" y="1795"/>
                    <a:pt x="3558" y="1660"/>
                    <a:pt x="3654" y="1517"/>
                  </a:cubicBezTo>
                  <a:lnTo>
                    <a:pt x="2954" y="1517"/>
                  </a:lnTo>
                  <a:lnTo>
                    <a:pt x="2254" y="108"/>
                  </a:lnTo>
                  <a:cubicBezTo>
                    <a:pt x="2219" y="46"/>
                    <a:pt x="2152" y="1"/>
                    <a:pt x="2082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83"/>
            <p:cNvSpPr/>
            <p:nvPr/>
          </p:nvSpPr>
          <p:spPr>
            <a:xfrm>
              <a:off x="7997327" y="2098866"/>
              <a:ext cx="191601" cy="125026"/>
            </a:xfrm>
            <a:custGeom>
              <a:avLst/>
              <a:gdLst/>
              <a:ahLst/>
              <a:cxnLst/>
              <a:rect l="l" t="t" r="r" b="b"/>
              <a:pathLst>
                <a:path w="7313" h="4772" extrusionOk="0">
                  <a:moveTo>
                    <a:pt x="6600" y="1"/>
                  </a:moveTo>
                  <a:cubicBezTo>
                    <a:pt x="6523" y="1"/>
                    <a:pt x="6447" y="41"/>
                    <a:pt x="6413" y="123"/>
                  </a:cubicBezTo>
                  <a:lnTo>
                    <a:pt x="5464" y="2471"/>
                  </a:lnTo>
                  <a:lnTo>
                    <a:pt x="4659" y="1129"/>
                  </a:lnTo>
                  <a:cubicBezTo>
                    <a:pt x="4621" y="1062"/>
                    <a:pt x="4555" y="1029"/>
                    <a:pt x="4489" y="1029"/>
                  </a:cubicBezTo>
                  <a:cubicBezTo>
                    <a:pt x="4405" y="1029"/>
                    <a:pt x="4322" y="1081"/>
                    <a:pt x="4295" y="1177"/>
                  </a:cubicBezTo>
                  <a:lnTo>
                    <a:pt x="3480" y="3909"/>
                  </a:lnTo>
                  <a:lnTo>
                    <a:pt x="2445" y="861"/>
                  </a:lnTo>
                  <a:cubicBezTo>
                    <a:pt x="2416" y="784"/>
                    <a:pt x="2349" y="736"/>
                    <a:pt x="2272" y="727"/>
                  </a:cubicBezTo>
                  <a:cubicBezTo>
                    <a:pt x="2186" y="727"/>
                    <a:pt x="2109" y="775"/>
                    <a:pt x="2071" y="851"/>
                  </a:cubicBezTo>
                  <a:lnTo>
                    <a:pt x="1045" y="2951"/>
                  </a:lnTo>
                  <a:lnTo>
                    <a:pt x="0" y="2951"/>
                  </a:lnTo>
                  <a:cubicBezTo>
                    <a:pt x="96" y="3094"/>
                    <a:pt x="192" y="3229"/>
                    <a:pt x="298" y="3363"/>
                  </a:cubicBezTo>
                  <a:lnTo>
                    <a:pt x="1170" y="3363"/>
                  </a:lnTo>
                  <a:cubicBezTo>
                    <a:pt x="1256" y="3353"/>
                    <a:pt x="1323" y="3315"/>
                    <a:pt x="1352" y="3238"/>
                  </a:cubicBezTo>
                  <a:lnTo>
                    <a:pt x="2224" y="1465"/>
                  </a:lnTo>
                  <a:lnTo>
                    <a:pt x="3298" y="4638"/>
                  </a:lnTo>
                  <a:cubicBezTo>
                    <a:pt x="3327" y="4714"/>
                    <a:pt x="3403" y="4772"/>
                    <a:pt x="3490" y="4772"/>
                  </a:cubicBezTo>
                  <a:cubicBezTo>
                    <a:pt x="3576" y="4772"/>
                    <a:pt x="3653" y="4714"/>
                    <a:pt x="3681" y="4628"/>
                  </a:cubicBezTo>
                  <a:lnTo>
                    <a:pt x="4534" y="1733"/>
                  </a:lnTo>
                  <a:lnTo>
                    <a:pt x="5301" y="3027"/>
                  </a:lnTo>
                  <a:cubicBezTo>
                    <a:pt x="5341" y="3094"/>
                    <a:pt x="5409" y="3126"/>
                    <a:pt x="5476" y="3126"/>
                  </a:cubicBezTo>
                  <a:cubicBezTo>
                    <a:pt x="5553" y="3126"/>
                    <a:pt x="5630" y="3085"/>
                    <a:pt x="5665" y="3008"/>
                  </a:cubicBezTo>
                  <a:lnTo>
                    <a:pt x="6595" y="727"/>
                  </a:lnTo>
                  <a:lnTo>
                    <a:pt x="6864" y="1359"/>
                  </a:lnTo>
                  <a:cubicBezTo>
                    <a:pt x="6904" y="1447"/>
                    <a:pt x="6976" y="1484"/>
                    <a:pt x="7048" y="1484"/>
                  </a:cubicBezTo>
                  <a:cubicBezTo>
                    <a:pt x="7181" y="1484"/>
                    <a:pt x="7312" y="1358"/>
                    <a:pt x="7237" y="1196"/>
                  </a:cubicBezTo>
                  <a:lnTo>
                    <a:pt x="6787" y="123"/>
                  </a:lnTo>
                  <a:cubicBezTo>
                    <a:pt x="6753" y="41"/>
                    <a:pt x="6677" y="1"/>
                    <a:pt x="6600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83"/>
            <p:cNvSpPr/>
            <p:nvPr/>
          </p:nvSpPr>
          <p:spPr>
            <a:xfrm>
              <a:off x="8182220" y="2122917"/>
              <a:ext cx="138100" cy="76373"/>
            </a:xfrm>
            <a:custGeom>
              <a:avLst/>
              <a:gdLst/>
              <a:ahLst/>
              <a:cxnLst/>
              <a:rect l="l" t="t" r="r" b="b"/>
              <a:pathLst>
                <a:path w="5271" h="2915" extrusionOk="0">
                  <a:moveTo>
                    <a:pt x="2059" y="1"/>
                  </a:moveTo>
                  <a:cubicBezTo>
                    <a:pt x="1983" y="10"/>
                    <a:pt x="1915" y="68"/>
                    <a:pt x="1887" y="144"/>
                  </a:cubicBezTo>
                  <a:lnTo>
                    <a:pt x="1244" y="2138"/>
                  </a:lnTo>
                  <a:lnTo>
                    <a:pt x="449" y="326"/>
                  </a:lnTo>
                  <a:cubicBezTo>
                    <a:pt x="408" y="239"/>
                    <a:pt x="336" y="202"/>
                    <a:pt x="264" y="202"/>
                  </a:cubicBezTo>
                  <a:cubicBezTo>
                    <a:pt x="132" y="202"/>
                    <a:pt x="0" y="328"/>
                    <a:pt x="75" y="489"/>
                  </a:cubicBezTo>
                  <a:lnTo>
                    <a:pt x="1081" y="2799"/>
                  </a:lnTo>
                  <a:cubicBezTo>
                    <a:pt x="1120" y="2867"/>
                    <a:pt x="1187" y="2914"/>
                    <a:pt x="1273" y="2914"/>
                  </a:cubicBezTo>
                  <a:lnTo>
                    <a:pt x="1283" y="2914"/>
                  </a:lnTo>
                  <a:cubicBezTo>
                    <a:pt x="1359" y="2905"/>
                    <a:pt x="1436" y="2847"/>
                    <a:pt x="1465" y="2771"/>
                  </a:cubicBezTo>
                  <a:lnTo>
                    <a:pt x="2117" y="739"/>
                  </a:lnTo>
                  <a:lnTo>
                    <a:pt x="2653" y="1812"/>
                  </a:lnTo>
                  <a:cubicBezTo>
                    <a:pt x="2682" y="1879"/>
                    <a:pt x="2759" y="1927"/>
                    <a:pt x="2836" y="1927"/>
                  </a:cubicBezTo>
                  <a:lnTo>
                    <a:pt x="5002" y="1927"/>
                  </a:lnTo>
                  <a:cubicBezTo>
                    <a:pt x="5270" y="1927"/>
                    <a:pt x="5270" y="1525"/>
                    <a:pt x="5002" y="1525"/>
                  </a:cubicBezTo>
                  <a:lnTo>
                    <a:pt x="2960" y="1525"/>
                  </a:lnTo>
                  <a:lnTo>
                    <a:pt x="2260" y="116"/>
                  </a:lnTo>
                  <a:cubicBezTo>
                    <a:pt x="2222" y="39"/>
                    <a:pt x="2145" y="1"/>
                    <a:pt x="205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83"/>
            <p:cNvSpPr/>
            <p:nvPr/>
          </p:nvSpPr>
          <p:spPr>
            <a:xfrm>
              <a:off x="7955145" y="2085504"/>
              <a:ext cx="234123" cy="125341"/>
            </a:xfrm>
            <a:custGeom>
              <a:avLst/>
              <a:gdLst/>
              <a:ahLst/>
              <a:cxnLst/>
              <a:rect l="l" t="t" r="r" b="b"/>
              <a:pathLst>
                <a:path w="8936" h="4784" extrusionOk="0">
                  <a:moveTo>
                    <a:pt x="8205" y="0"/>
                  </a:moveTo>
                  <a:cubicBezTo>
                    <a:pt x="8129" y="0"/>
                    <a:pt x="8052" y="48"/>
                    <a:pt x="8023" y="125"/>
                  </a:cubicBezTo>
                  <a:lnTo>
                    <a:pt x="7074" y="2483"/>
                  </a:lnTo>
                  <a:lnTo>
                    <a:pt x="6279" y="1131"/>
                  </a:lnTo>
                  <a:cubicBezTo>
                    <a:pt x="6244" y="1071"/>
                    <a:pt x="6171" y="1034"/>
                    <a:pt x="6101" y="1034"/>
                  </a:cubicBezTo>
                  <a:cubicBezTo>
                    <a:pt x="6093" y="1034"/>
                    <a:pt x="6085" y="1035"/>
                    <a:pt x="6077" y="1036"/>
                  </a:cubicBezTo>
                  <a:cubicBezTo>
                    <a:pt x="6001" y="1045"/>
                    <a:pt x="5934" y="1103"/>
                    <a:pt x="5905" y="1179"/>
                  </a:cubicBezTo>
                  <a:lnTo>
                    <a:pt x="5100" y="3911"/>
                  </a:lnTo>
                  <a:lnTo>
                    <a:pt x="4064" y="863"/>
                  </a:lnTo>
                  <a:cubicBezTo>
                    <a:pt x="4036" y="786"/>
                    <a:pt x="3969" y="738"/>
                    <a:pt x="3882" y="729"/>
                  </a:cubicBezTo>
                  <a:cubicBezTo>
                    <a:pt x="3806" y="729"/>
                    <a:pt x="3729" y="777"/>
                    <a:pt x="3691" y="853"/>
                  </a:cubicBezTo>
                  <a:lnTo>
                    <a:pt x="2665" y="2953"/>
                  </a:lnTo>
                  <a:lnTo>
                    <a:pt x="269" y="2953"/>
                  </a:lnTo>
                  <a:cubicBezTo>
                    <a:pt x="0" y="2953"/>
                    <a:pt x="0" y="3355"/>
                    <a:pt x="269" y="3355"/>
                  </a:cubicBezTo>
                  <a:lnTo>
                    <a:pt x="2790" y="3355"/>
                  </a:lnTo>
                  <a:cubicBezTo>
                    <a:pt x="2866" y="3355"/>
                    <a:pt x="2943" y="3307"/>
                    <a:pt x="2972" y="3240"/>
                  </a:cubicBezTo>
                  <a:lnTo>
                    <a:pt x="3844" y="1457"/>
                  </a:lnTo>
                  <a:lnTo>
                    <a:pt x="4917" y="4640"/>
                  </a:lnTo>
                  <a:cubicBezTo>
                    <a:pt x="4946" y="4716"/>
                    <a:pt x="5023" y="4774"/>
                    <a:pt x="5109" y="4774"/>
                  </a:cubicBezTo>
                  <a:cubicBezTo>
                    <a:pt x="5109" y="4774"/>
                    <a:pt x="5109" y="4783"/>
                    <a:pt x="5109" y="4783"/>
                  </a:cubicBezTo>
                  <a:cubicBezTo>
                    <a:pt x="5205" y="4774"/>
                    <a:pt x="5282" y="4716"/>
                    <a:pt x="5301" y="4640"/>
                  </a:cubicBezTo>
                  <a:lnTo>
                    <a:pt x="6154" y="1726"/>
                  </a:lnTo>
                  <a:lnTo>
                    <a:pt x="6930" y="3020"/>
                  </a:lnTo>
                  <a:cubicBezTo>
                    <a:pt x="6969" y="3087"/>
                    <a:pt x="7045" y="3125"/>
                    <a:pt x="7113" y="3125"/>
                  </a:cubicBezTo>
                  <a:cubicBezTo>
                    <a:pt x="7189" y="3116"/>
                    <a:pt x="7256" y="3068"/>
                    <a:pt x="7285" y="3000"/>
                  </a:cubicBezTo>
                  <a:lnTo>
                    <a:pt x="8215" y="729"/>
                  </a:lnTo>
                  <a:lnTo>
                    <a:pt x="8493" y="1352"/>
                  </a:lnTo>
                  <a:cubicBezTo>
                    <a:pt x="8530" y="1439"/>
                    <a:pt x="8600" y="1476"/>
                    <a:pt x="8671" y="1476"/>
                  </a:cubicBezTo>
                  <a:cubicBezTo>
                    <a:pt x="8802" y="1476"/>
                    <a:pt x="8935" y="1351"/>
                    <a:pt x="8867" y="1189"/>
                  </a:cubicBezTo>
                  <a:lnTo>
                    <a:pt x="8397" y="125"/>
                  </a:lnTo>
                  <a:cubicBezTo>
                    <a:pt x="8368" y="48"/>
                    <a:pt x="8292" y="0"/>
                    <a:pt x="8205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5" name="Google Shape;7735;p83"/>
          <p:cNvGrpSpPr/>
          <p:nvPr/>
        </p:nvGrpSpPr>
        <p:grpSpPr>
          <a:xfrm>
            <a:off x="7518155" y="2009471"/>
            <a:ext cx="361927" cy="290270"/>
            <a:chOff x="7518155" y="2009471"/>
            <a:chExt cx="361927" cy="290270"/>
          </a:xfrm>
        </p:grpSpPr>
        <p:sp>
          <p:nvSpPr>
            <p:cNvPr id="7736" name="Google Shape;7736;p83"/>
            <p:cNvSpPr/>
            <p:nvPr/>
          </p:nvSpPr>
          <p:spPr>
            <a:xfrm>
              <a:off x="7518155" y="2133712"/>
              <a:ext cx="361403" cy="166029"/>
            </a:xfrm>
            <a:custGeom>
              <a:avLst/>
              <a:gdLst/>
              <a:ahLst/>
              <a:cxnLst/>
              <a:rect l="l" t="t" r="r" b="b"/>
              <a:pathLst>
                <a:path w="13794" h="6337" extrusionOk="0">
                  <a:moveTo>
                    <a:pt x="3840" y="0"/>
                  </a:moveTo>
                  <a:cubicBezTo>
                    <a:pt x="3835" y="0"/>
                    <a:pt x="3830" y="1"/>
                    <a:pt x="3825" y="1"/>
                  </a:cubicBezTo>
                  <a:lnTo>
                    <a:pt x="442" y="1"/>
                  </a:lnTo>
                  <a:cubicBezTo>
                    <a:pt x="202" y="1"/>
                    <a:pt x="1" y="192"/>
                    <a:pt x="1" y="432"/>
                  </a:cubicBezTo>
                  <a:lnTo>
                    <a:pt x="1" y="5800"/>
                  </a:lnTo>
                  <a:cubicBezTo>
                    <a:pt x="1" y="6097"/>
                    <a:pt x="250" y="6337"/>
                    <a:pt x="547" y="6337"/>
                  </a:cubicBezTo>
                  <a:lnTo>
                    <a:pt x="13248" y="6337"/>
                  </a:lnTo>
                  <a:cubicBezTo>
                    <a:pt x="13545" y="6337"/>
                    <a:pt x="13794" y="6097"/>
                    <a:pt x="13794" y="5800"/>
                  </a:cubicBezTo>
                  <a:lnTo>
                    <a:pt x="13794" y="432"/>
                  </a:lnTo>
                  <a:cubicBezTo>
                    <a:pt x="13794" y="192"/>
                    <a:pt x="13593" y="1"/>
                    <a:pt x="13353" y="1"/>
                  </a:cubicBezTo>
                  <a:lnTo>
                    <a:pt x="9969" y="1"/>
                  </a:lnTo>
                  <a:cubicBezTo>
                    <a:pt x="9586" y="1"/>
                    <a:pt x="9308" y="346"/>
                    <a:pt x="9385" y="720"/>
                  </a:cubicBezTo>
                  <a:cubicBezTo>
                    <a:pt x="9711" y="2282"/>
                    <a:pt x="8532" y="3758"/>
                    <a:pt x="6931" y="3787"/>
                  </a:cubicBezTo>
                  <a:cubicBezTo>
                    <a:pt x="6919" y="3787"/>
                    <a:pt x="6907" y="3787"/>
                    <a:pt x="6896" y="3787"/>
                  </a:cubicBezTo>
                  <a:cubicBezTo>
                    <a:pt x="5493" y="3787"/>
                    <a:pt x="4362" y="2654"/>
                    <a:pt x="4362" y="1247"/>
                  </a:cubicBezTo>
                  <a:cubicBezTo>
                    <a:pt x="4362" y="1065"/>
                    <a:pt x="4372" y="892"/>
                    <a:pt x="4410" y="720"/>
                  </a:cubicBezTo>
                  <a:cubicBezTo>
                    <a:pt x="4486" y="351"/>
                    <a:pt x="4207" y="0"/>
                    <a:pt x="3840" y="0"/>
                  </a:cubicBezTo>
                  <a:close/>
                </a:path>
              </a:pathLst>
            </a:custGeom>
            <a:solidFill>
              <a:srgbClr val="E7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83"/>
            <p:cNvSpPr/>
            <p:nvPr/>
          </p:nvSpPr>
          <p:spPr>
            <a:xfrm>
              <a:off x="7765037" y="2147781"/>
              <a:ext cx="114782" cy="40217"/>
            </a:xfrm>
            <a:custGeom>
              <a:avLst/>
              <a:gdLst/>
              <a:ahLst/>
              <a:cxnLst/>
              <a:rect l="l" t="t" r="r" b="b"/>
              <a:pathLst>
                <a:path w="4381" h="1535" extrusionOk="0">
                  <a:moveTo>
                    <a:pt x="575" y="0"/>
                  </a:moveTo>
                  <a:cubicBezTo>
                    <a:pt x="307" y="0"/>
                    <a:pt x="77" y="173"/>
                    <a:pt x="0" y="432"/>
                  </a:cubicBezTo>
                  <a:cubicBezTo>
                    <a:pt x="0" y="508"/>
                    <a:pt x="10" y="585"/>
                    <a:pt x="10" y="671"/>
                  </a:cubicBezTo>
                  <a:cubicBezTo>
                    <a:pt x="19" y="748"/>
                    <a:pt x="10" y="796"/>
                    <a:pt x="10" y="863"/>
                  </a:cubicBezTo>
                  <a:cubicBezTo>
                    <a:pt x="29" y="997"/>
                    <a:pt x="48" y="1122"/>
                    <a:pt x="48" y="1256"/>
                  </a:cubicBezTo>
                  <a:cubicBezTo>
                    <a:pt x="48" y="1342"/>
                    <a:pt x="38" y="1429"/>
                    <a:pt x="29" y="1515"/>
                  </a:cubicBezTo>
                  <a:lnTo>
                    <a:pt x="48" y="1534"/>
                  </a:lnTo>
                  <a:cubicBezTo>
                    <a:pt x="479" y="1534"/>
                    <a:pt x="479" y="978"/>
                    <a:pt x="920" y="978"/>
                  </a:cubicBezTo>
                  <a:cubicBezTo>
                    <a:pt x="1352" y="978"/>
                    <a:pt x="1352" y="1534"/>
                    <a:pt x="1792" y="1534"/>
                  </a:cubicBezTo>
                  <a:cubicBezTo>
                    <a:pt x="2224" y="1534"/>
                    <a:pt x="2224" y="978"/>
                    <a:pt x="2665" y="978"/>
                  </a:cubicBezTo>
                  <a:cubicBezTo>
                    <a:pt x="3096" y="978"/>
                    <a:pt x="3096" y="1534"/>
                    <a:pt x="3537" y="1534"/>
                  </a:cubicBezTo>
                  <a:cubicBezTo>
                    <a:pt x="3968" y="1534"/>
                    <a:pt x="3968" y="1007"/>
                    <a:pt x="4381" y="978"/>
                  </a:cubicBezTo>
                  <a:lnTo>
                    <a:pt x="4381" y="10"/>
                  </a:lnTo>
                  <a:lnTo>
                    <a:pt x="4371" y="0"/>
                  </a:lnTo>
                  <a:close/>
                </a:path>
              </a:pathLst>
            </a:custGeom>
            <a:solidFill>
              <a:srgbClr val="D0D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83"/>
            <p:cNvSpPr/>
            <p:nvPr/>
          </p:nvSpPr>
          <p:spPr>
            <a:xfrm>
              <a:off x="7518417" y="2147781"/>
              <a:ext cx="114782" cy="40217"/>
            </a:xfrm>
            <a:custGeom>
              <a:avLst/>
              <a:gdLst/>
              <a:ahLst/>
              <a:cxnLst/>
              <a:rect l="l" t="t" r="r" b="b"/>
              <a:pathLst>
                <a:path w="4381" h="1535" extrusionOk="0">
                  <a:moveTo>
                    <a:pt x="0" y="0"/>
                  </a:moveTo>
                  <a:lnTo>
                    <a:pt x="0" y="978"/>
                  </a:lnTo>
                  <a:cubicBezTo>
                    <a:pt x="432" y="978"/>
                    <a:pt x="432" y="1534"/>
                    <a:pt x="863" y="1534"/>
                  </a:cubicBezTo>
                  <a:cubicBezTo>
                    <a:pt x="1304" y="1534"/>
                    <a:pt x="1304" y="978"/>
                    <a:pt x="1735" y="978"/>
                  </a:cubicBezTo>
                  <a:cubicBezTo>
                    <a:pt x="2176" y="978"/>
                    <a:pt x="2176" y="1534"/>
                    <a:pt x="2607" y="1534"/>
                  </a:cubicBezTo>
                  <a:cubicBezTo>
                    <a:pt x="3048" y="1534"/>
                    <a:pt x="3048" y="978"/>
                    <a:pt x="3480" y="978"/>
                  </a:cubicBezTo>
                  <a:cubicBezTo>
                    <a:pt x="3921" y="978"/>
                    <a:pt x="3921" y="1534"/>
                    <a:pt x="4352" y="1534"/>
                  </a:cubicBezTo>
                  <a:lnTo>
                    <a:pt x="4371" y="1505"/>
                  </a:lnTo>
                  <a:cubicBezTo>
                    <a:pt x="4362" y="1419"/>
                    <a:pt x="4352" y="1342"/>
                    <a:pt x="4352" y="1256"/>
                  </a:cubicBezTo>
                  <a:cubicBezTo>
                    <a:pt x="4352" y="1160"/>
                    <a:pt x="4352" y="1074"/>
                    <a:pt x="4371" y="978"/>
                  </a:cubicBezTo>
                  <a:cubicBezTo>
                    <a:pt x="4381" y="892"/>
                    <a:pt x="4352" y="806"/>
                    <a:pt x="4352" y="710"/>
                  </a:cubicBezTo>
                  <a:cubicBezTo>
                    <a:pt x="4352" y="595"/>
                    <a:pt x="4362" y="489"/>
                    <a:pt x="4381" y="374"/>
                  </a:cubicBezTo>
                  <a:cubicBezTo>
                    <a:pt x="4285" y="144"/>
                    <a:pt x="4064" y="0"/>
                    <a:pt x="3825" y="0"/>
                  </a:cubicBezTo>
                  <a:close/>
                </a:path>
              </a:pathLst>
            </a:custGeom>
            <a:solidFill>
              <a:srgbClr val="D0D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83"/>
            <p:cNvSpPr/>
            <p:nvPr/>
          </p:nvSpPr>
          <p:spPr>
            <a:xfrm>
              <a:off x="7518417" y="2133712"/>
              <a:ext cx="117533" cy="39955"/>
            </a:xfrm>
            <a:custGeom>
              <a:avLst/>
              <a:gdLst/>
              <a:ahLst/>
              <a:cxnLst/>
              <a:rect l="l" t="t" r="r" b="b"/>
              <a:pathLst>
                <a:path w="4486" h="1525" extrusionOk="0">
                  <a:moveTo>
                    <a:pt x="3830" y="0"/>
                  </a:moveTo>
                  <a:cubicBezTo>
                    <a:pt x="3825" y="0"/>
                    <a:pt x="3820" y="1"/>
                    <a:pt x="3815" y="1"/>
                  </a:cubicBezTo>
                  <a:lnTo>
                    <a:pt x="432" y="1"/>
                  </a:lnTo>
                  <a:cubicBezTo>
                    <a:pt x="192" y="1"/>
                    <a:pt x="0" y="192"/>
                    <a:pt x="0" y="442"/>
                  </a:cubicBezTo>
                  <a:lnTo>
                    <a:pt x="0" y="969"/>
                  </a:lnTo>
                  <a:cubicBezTo>
                    <a:pt x="432" y="969"/>
                    <a:pt x="432" y="1525"/>
                    <a:pt x="863" y="1525"/>
                  </a:cubicBezTo>
                  <a:cubicBezTo>
                    <a:pt x="1304" y="1525"/>
                    <a:pt x="1304" y="969"/>
                    <a:pt x="1735" y="969"/>
                  </a:cubicBezTo>
                  <a:cubicBezTo>
                    <a:pt x="2176" y="969"/>
                    <a:pt x="2176" y="1525"/>
                    <a:pt x="2607" y="1525"/>
                  </a:cubicBezTo>
                  <a:cubicBezTo>
                    <a:pt x="3048" y="1525"/>
                    <a:pt x="3048" y="969"/>
                    <a:pt x="3480" y="969"/>
                  </a:cubicBezTo>
                  <a:cubicBezTo>
                    <a:pt x="3921" y="969"/>
                    <a:pt x="3921" y="1525"/>
                    <a:pt x="4352" y="1525"/>
                  </a:cubicBezTo>
                  <a:lnTo>
                    <a:pt x="4371" y="1506"/>
                  </a:lnTo>
                  <a:cubicBezTo>
                    <a:pt x="4362" y="1419"/>
                    <a:pt x="4352" y="1333"/>
                    <a:pt x="4352" y="1247"/>
                  </a:cubicBezTo>
                  <a:cubicBezTo>
                    <a:pt x="4352" y="1074"/>
                    <a:pt x="4371" y="892"/>
                    <a:pt x="4409" y="720"/>
                  </a:cubicBezTo>
                  <a:cubicBezTo>
                    <a:pt x="4485" y="351"/>
                    <a:pt x="4206" y="0"/>
                    <a:pt x="3830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83"/>
            <p:cNvSpPr/>
            <p:nvPr/>
          </p:nvSpPr>
          <p:spPr>
            <a:xfrm>
              <a:off x="7762548" y="2133712"/>
              <a:ext cx="117533" cy="39955"/>
            </a:xfrm>
            <a:custGeom>
              <a:avLst/>
              <a:gdLst/>
              <a:ahLst/>
              <a:cxnLst/>
              <a:rect l="l" t="t" r="r" b="b"/>
              <a:pathLst>
                <a:path w="4486" h="1525" extrusionOk="0">
                  <a:moveTo>
                    <a:pt x="655" y="0"/>
                  </a:moveTo>
                  <a:cubicBezTo>
                    <a:pt x="279" y="0"/>
                    <a:pt x="0" y="351"/>
                    <a:pt x="76" y="720"/>
                  </a:cubicBezTo>
                  <a:cubicBezTo>
                    <a:pt x="114" y="892"/>
                    <a:pt x="133" y="1074"/>
                    <a:pt x="133" y="1247"/>
                  </a:cubicBezTo>
                  <a:cubicBezTo>
                    <a:pt x="133" y="1333"/>
                    <a:pt x="124" y="1419"/>
                    <a:pt x="114" y="1506"/>
                  </a:cubicBezTo>
                  <a:lnTo>
                    <a:pt x="133" y="1525"/>
                  </a:lnTo>
                  <a:cubicBezTo>
                    <a:pt x="565" y="1525"/>
                    <a:pt x="565" y="969"/>
                    <a:pt x="1006" y="969"/>
                  </a:cubicBezTo>
                  <a:cubicBezTo>
                    <a:pt x="1437" y="969"/>
                    <a:pt x="1437" y="1525"/>
                    <a:pt x="1878" y="1525"/>
                  </a:cubicBezTo>
                  <a:cubicBezTo>
                    <a:pt x="2309" y="1525"/>
                    <a:pt x="2309" y="969"/>
                    <a:pt x="2750" y="969"/>
                  </a:cubicBezTo>
                  <a:cubicBezTo>
                    <a:pt x="3182" y="969"/>
                    <a:pt x="3182" y="1525"/>
                    <a:pt x="3622" y="1525"/>
                  </a:cubicBezTo>
                  <a:cubicBezTo>
                    <a:pt x="4054" y="1525"/>
                    <a:pt x="4054" y="969"/>
                    <a:pt x="4485" y="969"/>
                  </a:cubicBezTo>
                  <a:lnTo>
                    <a:pt x="4485" y="442"/>
                  </a:lnTo>
                  <a:cubicBezTo>
                    <a:pt x="4485" y="192"/>
                    <a:pt x="4293" y="1"/>
                    <a:pt x="4054" y="1"/>
                  </a:cubicBezTo>
                  <a:lnTo>
                    <a:pt x="670" y="1"/>
                  </a:lnTo>
                  <a:cubicBezTo>
                    <a:pt x="665" y="1"/>
                    <a:pt x="660" y="0"/>
                    <a:pt x="655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83"/>
            <p:cNvSpPr/>
            <p:nvPr/>
          </p:nvSpPr>
          <p:spPr>
            <a:xfrm>
              <a:off x="7604536" y="2228896"/>
              <a:ext cx="22139" cy="18916"/>
            </a:xfrm>
            <a:custGeom>
              <a:avLst/>
              <a:gdLst/>
              <a:ahLst/>
              <a:cxnLst/>
              <a:rect l="l" t="t" r="r" b="b"/>
              <a:pathLst>
                <a:path w="845" h="722" extrusionOk="0">
                  <a:moveTo>
                    <a:pt x="480" y="1"/>
                  </a:moveTo>
                  <a:cubicBezTo>
                    <a:pt x="164" y="1"/>
                    <a:pt x="1" y="384"/>
                    <a:pt x="221" y="614"/>
                  </a:cubicBezTo>
                  <a:cubicBezTo>
                    <a:pt x="296" y="689"/>
                    <a:pt x="388" y="722"/>
                    <a:pt x="478" y="722"/>
                  </a:cubicBezTo>
                  <a:cubicBezTo>
                    <a:pt x="665" y="722"/>
                    <a:pt x="844" y="578"/>
                    <a:pt x="844" y="365"/>
                  </a:cubicBezTo>
                  <a:cubicBezTo>
                    <a:pt x="844" y="163"/>
                    <a:pt x="682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83"/>
            <p:cNvSpPr/>
            <p:nvPr/>
          </p:nvSpPr>
          <p:spPr>
            <a:xfrm>
              <a:off x="7526696" y="2253000"/>
              <a:ext cx="22113" cy="18916"/>
            </a:xfrm>
            <a:custGeom>
              <a:avLst/>
              <a:gdLst/>
              <a:ahLst/>
              <a:cxnLst/>
              <a:rect l="l" t="t" r="r" b="b"/>
              <a:pathLst>
                <a:path w="844" h="722" extrusionOk="0">
                  <a:moveTo>
                    <a:pt x="480" y="1"/>
                  </a:moveTo>
                  <a:cubicBezTo>
                    <a:pt x="163" y="1"/>
                    <a:pt x="0" y="384"/>
                    <a:pt x="231" y="614"/>
                  </a:cubicBezTo>
                  <a:cubicBezTo>
                    <a:pt x="302" y="689"/>
                    <a:pt x="391" y="722"/>
                    <a:pt x="479" y="722"/>
                  </a:cubicBezTo>
                  <a:cubicBezTo>
                    <a:pt x="664" y="722"/>
                    <a:pt x="844" y="576"/>
                    <a:pt x="844" y="355"/>
                  </a:cubicBezTo>
                  <a:cubicBezTo>
                    <a:pt x="844" y="164"/>
                    <a:pt x="681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83"/>
            <p:cNvSpPr/>
            <p:nvPr/>
          </p:nvSpPr>
          <p:spPr>
            <a:xfrm>
              <a:off x="7550564" y="2206286"/>
              <a:ext cx="22113" cy="18943"/>
            </a:xfrm>
            <a:custGeom>
              <a:avLst/>
              <a:gdLst/>
              <a:ahLst/>
              <a:cxnLst/>
              <a:rect l="l" t="t" r="r" b="b"/>
              <a:pathLst>
                <a:path w="844" h="723" extrusionOk="0">
                  <a:moveTo>
                    <a:pt x="489" y="1"/>
                  </a:moveTo>
                  <a:cubicBezTo>
                    <a:pt x="163" y="1"/>
                    <a:pt x="0" y="394"/>
                    <a:pt x="230" y="614"/>
                  </a:cubicBezTo>
                  <a:cubicBezTo>
                    <a:pt x="305" y="689"/>
                    <a:pt x="396" y="722"/>
                    <a:pt x="484" y="722"/>
                  </a:cubicBezTo>
                  <a:cubicBezTo>
                    <a:pt x="669" y="722"/>
                    <a:pt x="844" y="579"/>
                    <a:pt x="844" y="365"/>
                  </a:cubicBezTo>
                  <a:cubicBezTo>
                    <a:pt x="844" y="164"/>
                    <a:pt x="681" y="1"/>
                    <a:pt x="48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83"/>
            <p:cNvSpPr/>
            <p:nvPr/>
          </p:nvSpPr>
          <p:spPr>
            <a:xfrm>
              <a:off x="7768286" y="2228896"/>
              <a:ext cx="21877" cy="18916"/>
            </a:xfrm>
            <a:custGeom>
              <a:avLst/>
              <a:gdLst/>
              <a:ahLst/>
              <a:cxnLst/>
              <a:rect l="l" t="t" r="r" b="b"/>
              <a:pathLst>
                <a:path w="835" h="722" extrusionOk="0">
                  <a:moveTo>
                    <a:pt x="480" y="1"/>
                  </a:moveTo>
                  <a:cubicBezTo>
                    <a:pt x="154" y="1"/>
                    <a:pt x="1" y="384"/>
                    <a:pt x="221" y="614"/>
                  </a:cubicBezTo>
                  <a:cubicBezTo>
                    <a:pt x="296" y="689"/>
                    <a:pt x="387" y="722"/>
                    <a:pt x="475" y="722"/>
                  </a:cubicBezTo>
                  <a:cubicBezTo>
                    <a:pt x="660" y="722"/>
                    <a:pt x="835" y="578"/>
                    <a:pt x="835" y="365"/>
                  </a:cubicBezTo>
                  <a:cubicBezTo>
                    <a:pt x="835" y="163"/>
                    <a:pt x="672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83"/>
            <p:cNvSpPr/>
            <p:nvPr/>
          </p:nvSpPr>
          <p:spPr>
            <a:xfrm>
              <a:off x="7845891" y="2253000"/>
              <a:ext cx="22113" cy="18916"/>
            </a:xfrm>
            <a:custGeom>
              <a:avLst/>
              <a:gdLst/>
              <a:ahLst/>
              <a:cxnLst/>
              <a:rect l="l" t="t" r="r" b="b"/>
              <a:pathLst>
                <a:path w="844" h="722" extrusionOk="0">
                  <a:moveTo>
                    <a:pt x="489" y="1"/>
                  </a:moveTo>
                  <a:cubicBezTo>
                    <a:pt x="163" y="1"/>
                    <a:pt x="1" y="384"/>
                    <a:pt x="231" y="614"/>
                  </a:cubicBezTo>
                  <a:cubicBezTo>
                    <a:pt x="305" y="689"/>
                    <a:pt x="395" y="722"/>
                    <a:pt x="484" y="722"/>
                  </a:cubicBezTo>
                  <a:cubicBezTo>
                    <a:pt x="668" y="722"/>
                    <a:pt x="844" y="576"/>
                    <a:pt x="844" y="355"/>
                  </a:cubicBezTo>
                  <a:cubicBezTo>
                    <a:pt x="844" y="164"/>
                    <a:pt x="681" y="1"/>
                    <a:pt x="48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83"/>
            <p:cNvSpPr/>
            <p:nvPr/>
          </p:nvSpPr>
          <p:spPr>
            <a:xfrm>
              <a:off x="7822022" y="2206286"/>
              <a:ext cx="22139" cy="18943"/>
            </a:xfrm>
            <a:custGeom>
              <a:avLst/>
              <a:gdLst/>
              <a:ahLst/>
              <a:cxnLst/>
              <a:rect l="l" t="t" r="r" b="b"/>
              <a:pathLst>
                <a:path w="845" h="723" extrusionOk="0">
                  <a:moveTo>
                    <a:pt x="480" y="1"/>
                  </a:moveTo>
                  <a:cubicBezTo>
                    <a:pt x="164" y="1"/>
                    <a:pt x="1" y="394"/>
                    <a:pt x="221" y="614"/>
                  </a:cubicBezTo>
                  <a:cubicBezTo>
                    <a:pt x="296" y="689"/>
                    <a:pt x="388" y="722"/>
                    <a:pt x="478" y="722"/>
                  </a:cubicBezTo>
                  <a:cubicBezTo>
                    <a:pt x="665" y="722"/>
                    <a:pt x="844" y="579"/>
                    <a:pt x="844" y="365"/>
                  </a:cubicBezTo>
                  <a:cubicBezTo>
                    <a:pt x="844" y="164"/>
                    <a:pt x="681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83"/>
            <p:cNvSpPr/>
            <p:nvPr/>
          </p:nvSpPr>
          <p:spPr>
            <a:xfrm>
              <a:off x="7636500" y="2009471"/>
              <a:ext cx="125026" cy="206901"/>
            </a:xfrm>
            <a:custGeom>
              <a:avLst/>
              <a:gdLst/>
              <a:ahLst/>
              <a:cxnLst/>
              <a:rect l="l" t="t" r="r" b="b"/>
              <a:pathLst>
                <a:path w="4772" h="7897" extrusionOk="0">
                  <a:moveTo>
                    <a:pt x="2380" y="0"/>
                  </a:moveTo>
                  <a:cubicBezTo>
                    <a:pt x="2318" y="0"/>
                    <a:pt x="2256" y="41"/>
                    <a:pt x="2241" y="123"/>
                  </a:cubicBezTo>
                  <a:lnTo>
                    <a:pt x="1762" y="3113"/>
                  </a:lnTo>
                  <a:cubicBezTo>
                    <a:pt x="1647" y="3784"/>
                    <a:pt x="1369" y="4407"/>
                    <a:pt x="947" y="4934"/>
                  </a:cubicBezTo>
                  <a:cubicBezTo>
                    <a:pt x="1" y="6129"/>
                    <a:pt x="856" y="7896"/>
                    <a:pt x="2382" y="7896"/>
                  </a:cubicBezTo>
                  <a:cubicBezTo>
                    <a:pt x="2386" y="7896"/>
                    <a:pt x="2391" y="7896"/>
                    <a:pt x="2395" y="7896"/>
                  </a:cubicBezTo>
                  <a:cubicBezTo>
                    <a:pt x="3928" y="7887"/>
                    <a:pt x="4772" y="6113"/>
                    <a:pt x="3804" y="4915"/>
                  </a:cubicBezTo>
                  <a:cubicBezTo>
                    <a:pt x="3449" y="4474"/>
                    <a:pt x="3190" y="3957"/>
                    <a:pt x="3056" y="3410"/>
                  </a:cubicBezTo>
                  <a:lnTo>
                    <a:pt x="2874" y="2356"/>
                  </a:lnTo>
                  <a:lnTo>
                    <a:pt x="2519" y="123"/>
                  </a:lnTo>
                  <a:cubicBezTo>
                    <a:pt x="2505" y="41"/>
                    <a:pt x="2443" y="0"/>
                    <a:pt x="2380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83"/>
            <p:cNvSpPr/>
            <p:nvPr/>
          </p:nvSpPr>
          <p:spPr>
            <a:xfrm>
              <a:off x="7688167" y="2009471"/>
              <a:ext cx="73412" cy="206639"/>
            </a:xfrm>
            <a:custGeom>
              <a:avLst/>
              <a:gdLst/>
              <a:ahLst/>
              <a:cxnLst/>
              <a:rect l="l" t="t" r="r" b="b"/>
              <a:pathLst>
                <a:path w="2802" h="7887" extrusionOk="0">
                  <a:moveTo>
                    <a:pt x="408" y="0"/>
                  </a:moveTo>
                  <a:cubicBezTo>
                    <a:pt x="346" y="0"/>
                    <a:pt x="284" y="41"/>
                    <a:pt x="269" y="123"/>
                  </a:cubicBezTo>
                  <a:lnTo>
                    <a:pt x="1" y="1800"/>
                  </a:lnTo>
                  <a:lnTo>
                    <a:pt x="87" y="2356"/>
                  </a:lnTo>
                  <a:lnTo>
                    <a:pt x="269" y="3401"/>
                  </a:lnTo>
                  <a:cubicBezTo>
                    <a:pt x="403" y="3957"/>
                    <a:pt x="653" y="4474"/>
                    <a:pt x="1017" y="4915"/>
                  </a:cubicBezTo>
                  <a:cubicBezTo>
                    <a:pt x="1860" y="5960"/>
                    <a:pt x="1314" y="7542"/>
                    <a:pt x="1" y="7839"/>
                  </a:cubicBezTo>
                  <a:cubicBezTo>
                    <a:pt x="125" y="7867"/>
                    <a:pt x="260" y="7887"/>
                    <a:pt x="384" y="7887"/>
                  </a:cubicBezTo>
                  <a:cubicBezTo>
                    <a:pt x="396" y="7887"/>
                    <a:pt x="409" y="7887"/>
                    <a:pt x="421" y="7887"/>
                  </a:cubicBezTo>
                  <a:cubicBezTo>
                    <a:pt x="1941" y="7887"/>
                    <a:pt x="2802" y="6104"/>
                    <a:pt x="1832" y="4915"/>
                  </a:cubicBezTo>
                  <a:cubicBezTo>
                    <a:pt x="1477" y="4474"/>
                    <a:pt x="1218" y="3957"/>
                    <a:pt x="1094" y="3410"/>
                  </a:cubicBezTo>
                  <a:lnTo>
                    <a:pt x="911" y="2356"/>
                  </a:lnTo>
                  <a:lnTo>
                    <a:pt x="547" y="123"/>
                  </a:lnTo>
                  <a:cubicBezTo>
                    <a:pt x="533" y="41"/>
                    <a:pt x="471" y="0"/>
                    <a:pt x="408" y="0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9" name="Google Shape;7749;p83"/>
          <p:cNvGrpSpPr/>
          <p:nvPr/>
        </p:nvGrpSpPr>
        <p:grpSpPr>
          <a:xfrm>
            <a:off x="7079672" y="1991053"/>
            <a:ext cx="362163" cy="327264"/>
            <a:chOff x="7079672" y="1991053"/>
            <a:chExt cx="362163" cy="327264"/>
          </a:xfrm>
        </p:grpSpPr>
        <p:sp>
          <p:nvSpPr>
            <p:cNvPr id="7750" name="Google Shape;7750;p83"/>
            <p:cNvSpPr/>
            <p:nvPr/>
          </p:nvSpPr>
          <p:spPr>
            <a:xfrm>
              <a:off x="7418202" y="2117651"/>
              <a:ext cx="23632" cy="200666"/>
            </a:xfrm>
            <a:custGeom>
              <a:avLst/>
              <a:gdLst/>
              <a:ahLst/>
              <a:cxnLst/>
              <a:rect l="l" t="t" r="r" b="b"/>
              <a:pathLst>
                <a:path w="902" h="7659" extrusionOk="0">
                  <a:moveTo>
                    <a:pt x="442" y="0"/>
                  </a:moveTo>
                  <a:cubicBezTo>
                    <a:pt x="192" y="0"/>
                    <a:pt x="1" y="202"/>
                    <a:pt x="1" y="441"/>
                  </a:cubicBezTo>
                  <a:lnTo>
                    <a:pt x="1" y="7544"/>
                  </a:lnTo>
                  <a:cubicBezTo>
                    <a:pt x="1" y="7611"/>
                    <a:pt x="58" y="7659"/>
                    <a:pt x="125" y="7659"/>
                  </a:cubicBezTo>
                  <a:lnTo>
                    <a:pt x="777" y="7659"/>
                  </a:lnTo>
                  <a:cubicBezTo>
                    <a:pt x="844" y="7659"/>
                    <a:pt x="902" y="7611"/>
                    <a:pt x="902" y="7534"/>
                  </a:cubicBezTo>
                  <a:lnTo>
                    <a:pt x="902" y="441"/>
                  </a:lnTo>
                  <a:cubicBezTo>
                    <a:pt x="902" y="202"/>
                    <a:pt x="710" y="0"/>
                    <a:pt x="461" y="0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83"/>
            <p:cNvSpPr/>
            <p:nvPr/>
          </p:nvSpPr>
          <p:spPr>
            <a:xfrm>
              <a:off x="7423992" y="2117651"/>
              <a:ext cx="17842" cy="200666"/>
            </a:xfrm>
            <a:custGeom>
              <a:avLst/>
              <a:gdLst/>
              <a:ahLst/>
              <a:cxnLst/>
              <a:rect l="l" t="t" r="r" b="b"/>
              <a:pathLst>
                <a:path w="681" h="7659" extrusionOk="0">
                  <a:moveTo>
                    <a:pt x="259" y="0"/>
                  </a:moveTo>
                  <a:cubicBezTo>
                    <a:pt x="173" y="0"/>
                    <a:pt x="77" y="19"/>
                    <a:pt x="0" y="58"/>
                  </a:cubicBezTo>
                  <a:cubicBezTo>
                    <a:pt x="144" y="144"/>
                    <a:pt x="221" y="288"/>
                    <a:pt x="221" y="451"/>
                  </a:cubicBezTo>
                  <a:lnTo>
                    <a:pt x="221" y="7659"/>
                  </a:lnTo>
                  <a:lnTo>
                    <a:pt x="546" y="7659"/>
                  </a:lnTo>
                  <a:cubicBezTo>
                    <a:pt x="623" y="7659"/>
                    <a:pt x="671" y="7601"/>
                    <a:pt x="681" y="7534"/>
                  </a:cubicBezTo>
                  <a:lnTo>
                    <a:pt x="681" y="470"/>
                  </a:lnTo>
                  <a:cubicBezTo>
                    <a:pt x="681" y="230"/>
                    <a:pt x="498" y="29"/>
                    <a:pt x="259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83"/>
            <p:cNvSpPr/>
            <p:nvPr/>
          </p:nvSpPr>
          <p:spPr>
            <a:xfrm>
              <a:off x="7103540" y="2161353"/>
              <a:ext cx="104748" cy="94687"/>
            </a:xfrm>
            <a:custGeom>
              <a:avLst/>
              <a:gdLst/>
              <a:ahLst/>
              <a:cxnLst/>
              <a:rect l="l" t="t" r="r" b="b"/>
              <a:pathLst>
                <a:path w="3998" h="3614" extrusionOk="0">
                  <a:moveTo>
                    <a:pt x="0" y="0"/>
                  </a:moveTo>
                  <a:lnTo>
                    <a:pt x="0" y="3614"/>
                  </a:lnTo>
                  <a:lnTo>
                    <a:pt x="3997" y="3614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D2D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83"/>
            <p:cNvSpPr/>
            <p:nvPr/>
          </p:nvSpPr>
          <p:spPr>
            <a:xfrm>
              <a:off x="7190419" y="2161353"/>
              <a:ext cx="17868" cy="94687"/>
            </a:xfrm>
            <a:custGeom>
              <a:avLst/>
              <a:gdLst/>
              <a:ahLst/>
              <a:cxnLst/>
              <a:rect l="l" t="t" r="r" b="b"/>
              <a:pathLst>
                <a:path w="682" h="3614" extrusionOk="0">
                  <a:moveTo>
                    <a:pt x="1" y="0"/>
                  </a:moveTo>
                  <a:lnTo>
                    <a:pt x="1" y="3614"/>
                  </a:lnTo>
                  <a:lnTo>
                    <a:pt x="681" y="3614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83"/>
            <p:cNvSpPr/>
            <p:nvPr/>
          </p:nvSpPr>
          <p:spPr>
            <a:xfrm>
              <a:off x="7103540" y="2090010"/>
              <a:ext cx="71343" cy="71369"/>
            </a:xfrm>
            <a:custGeom>
              <a:avLst/>
              <a:gdLst/>
              <a:ahLst/>
              <a:cxnLst/>
              <a:rect l="l" t="t" r="r" b="b"/>
              <a:pathLst>
                <a:path w="2723" h="2724" extrusionOk="0">
                  <a:moveTo>
                    <a:pt x="0" y="1"/>
                  </a:moveTo>
                  <a:lnTo>
                    <a:pt x="0" y="2723"/>
                  </a:lnTo>
                  <a:lnTo>
                    <a:pt x="2722" y="2723"/>
                  </a:lnTo>
                  <a:lnTo>
                    <a:pt x="2722" y="2646"/>
                  </a:lnTo>
                  <a:cubicBezTo>
                    <a:pt x="2722" y="1189"/>
                    <a:pt x="1534" y="1"/>
                    <a:pt x="77" y="1"/>
                  </a:cubicBezTo>
                  <a:close/>
                </a:path>
              </a:pathLst>
            </a:custGeom>
            <a:solidFill>
              <a:srgbClr val="D9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83"/>
            <p:cNvSpPr/>
            <p:nvPr/>
          </p:nvSpPr>
          <p:spPr>
            <a:xfrm>
              <a:off x="7103540" y="2090010"/>
              <a:ext cx="71343" cy="71369"/>
            </a:xfrm>
            <a:custGeom>
              <a:avLst/>
              <a:gdLst/>
              <a:ahLst/>
              <a:cxnLst/>
              <a:rect l="l" t="t" r="r" b="b"/>
              <a:pathLst>
                <a:path w="2723" h="2724" extrusionOk="0">
                  <a:moveTo>
                    <a:pt x="0" y="1"/>
                  </a:moveTo>
                  <a:lnTo>
                    <a:pt x="0" y="528"/>
                  </a:lnTo>
                  <a:cubicBezTo>
                    <a:pt x="1112" y="739"/>
                    <a:pt x="1984" y="1611"/>
                    <a:pt x="2195" y="2723"/>
                  </a:cubicBezTo>
                  <a:lnTo>
                    <a:pt x="2722" y="2723"/>
                  </a:lnTo>
                  <a:cubicBezTo>
                    <a:pt x="2722" y="1218"/>
                    <a:pt x="1505" y="1"/>
                    <a:pt x="0" y="1"/>
                  </a:cubicBezTo>
                  <a:close/>
                </a:path>
              </a:pathLst>
            </a:custGeom>
            <a:solidFill>
              <a:srgbClr val="C7CE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83"/>
            <p:cNvSpPr/>
            <p:nvPr/>
          </p:nvSpPr>
          <p:spPr>
            <a:xfrm>
              <a:off x="7139198" y="2256013"/>
              <a:ext cx="16847" cy="62304"/>
            </a:xfrm>
            <a:custGeom>
              <a:avLst/>
              <a:gdLst/>
              <a:ahLst/>
              <a:cxnLst/>
              <a:rect l="l" t="t" r="r" b="b"/>
              <a:pathLst>
                <a:path w="643" h="2378" extrusionOk="0">
                  <a:moveTo>
                    <a:pt x="0" y="1"/>
                  </a:moveTo>
                  <a:lnTo>
                    <a:pt x="0" y="2282"/>
                  </a:lnTo>
                  <a:cubicBezTo>
                    <a:pt x="0" y="2330"/>
                    <a:pt x="48" y="2378"/>
                    <a:pt x="106" y="2378"/>
                  </a:cubicBezTo>
                  <a:lnTo>
                    <a:pt x="537" y="2378"/>
                  </a:lnTo>
                  <a:cubicBezTo>
                    <a:pt x="595" y="2378"/>
                    <a:pt x="633" y="2330"/>
                    <a:pt x="642" y="2282"/>
                  </a:cubicBezTo>
                  <a:lnTo>
                    <a:pt x="642" y="1"/>
                  </a:ln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83"/>
            <p:cNvSpPr/>
            <p:nvPr/>
          </p:nvSpPr>
          <p:spPr>
            <a:xfrm>
              <a:off x="7193930" y="2002424"/>
              <a:ext cx="11083" cy="38147"/>
            </a:xfrm>
            <a:custGeom>
              <a:avLst/>
              <a:gdLst/>
              <a:ahLst/>
              <a:cxnLst/>
              <a:rect l="l" t="t" r="r" b="b"/>
              <a:pathLst>
                <a:path w="423" h="1456" extrusionOk="0">
                  <a:moveTo>
                    <a:pt x="212" y="1"/>
                  </a:moveTo>
                  <a:cubicBezTo>
                    <a:pt x="106" y="1"/>
                    <a:pt x="1" y="70"/>
                    <a:pt x="1" y="209"/>
                  </a:cubicBezTo>
                  <a:lnTo>
                    <a:pt x="1" y="1245"/>
                  </a:lnTo>
                  <a:cubicBezTo>
                    <a:pt x="1" y="1360"/>
                    <a:pt x="87" y="1456"/>
                    <a:pt x="212" y="1456"/>
                  </a:cubicBezTo>
                  <a:cubicBezTo>
                    <a:pt x="327" y="1456"/>
                    <a:pt x="413" y="1360"/>
                    <a:pt x="423" y="1245"/>
                  </a:cubicBezTo>
                  <a:lnTo>
                    <a:pt x="423" y="209"/>
                  </a:lnTo>
                  <a:cubicBezTo>
                    <a:pt x="423" y="70"/>
                    <a:pt x="317" y="1"/>
                    <a:pt x="212" y="1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83"/>
            <p:cNvSpPr/>
            <p:nvPr/>
          </p:nvSpPr>
          <p:spPr>
            <a:xfrm>
              <a:off x="7193930" y="2072063"/>
              <a:ext cx="11083" cy="47108"/>
            </a:xfrm>
            <a:custGeom>
              <a:avLst/>
              <a:gdLst/>
              <a:ahLst/>
              <a:cxnLst/>
              <a:rect l="l" t="t" r="r" b="b"/>
              <a:pathLst>
                <a:path w="423" h="1798" extrusionOk="0">
                  <a:moveTo>
                    <a:pt x="212" y="0"/>
                  </a:moveTo>
                  <a:cubicBezTo>
                    <a:pt x="106" y="0"/>
                    <a:pt x="1" y="72"/>
                    <a:pt x="1" y="216"/>
                  </a:cubicBezTo>
                  <a:lnTo>
                    <a:pt x="1" y="1587"/>
                  </a:lnTo>
                  <a:cubicBezTo>
                    <a:pt x="1" y="1702"/>
                    <a:pt x="87" y="1798"/>
                    <a:pt x="212" y="1798"/>
                  </a:cubicBezTo>
                  <a:cubicBezTo>
                    <a:pt x="317" y="1798"/>
                    <a:pt x="413" y="1702"/>
                    <a:pt x="423" y="1587"/>
                  </a:cubicBezTo>
                  <a:lnTo>
                    <a:pt x="423" y="216"/>
                  </a:lnTo>
                  <a:cubicBezTo>
                    <a:pt x="423" y="72"/>
                    <a:pt x="317" y="0"/>
                    <a:pt x="212" y="0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83"/>
            <p:cNvSpPr/>
            <p:nvPr/>
          </p:nvSpPr>
          <p:spPr>
            <a:xfrm>
              <a:off x="7177371" y="2029488"/>
              <a:ext cx="43964" cy="47998"/>
            </a:xfrm>
            <a:custGeom>
              <a:avLst/>
              <a:gdLst/>
              <a:ahLst/>
              <a:cxnLst/>
              <a:rect l="l" t="t" r="r" b="b"/>
              <a:pathLst>
                <a:path w="1678" h="1832" extrusionOk="0">
                  <a:moveTo>
                    <a:pt x="253" y="0"/>
                  </a:moveTo>
                  <a:cubicBezTo>
                    <a:pt x="108" y="0"/>
                    <a:pt x="1" y="130"/>
                    <a:pt x="10" y="269"/>
                  </a:cubicBezTo>
                  <a:lnTo>
                    <a:pt x="134" y="1573"/>
                  </a:lnTo>
                  <a:cubicBezTo>
                    <a:pt x="144" y="1717"/>
                    <a:pt x="269" y="1832"/>
                    <a:pt x="412" y="1832"/>
                  </a:cubicBezTo>
                  <a:lnTo>
                    <a:pt x="1265" y="1832"/>
                  </a:lnTo>
                  <a:cubicBezTo>
                    <a:pt x="1409" y="1832"/>
                    <a:pt x="1534" y="1717"/>
                    <a:pt x="1543" y="1573"/>
                  </a:cubicBezTo>
                  <a:lnTo>
                    <a:pt x="1668" y="269"/>
                  </a:lnTo>
                  <a:cubicBezTo>
                    <a:pt x="1678" y="125"/>
                    <a:pt x="1563" y="1"/>
                    <a:pt x="1409" y="1"/>
                  </a:cubicBezTo>
                  <a:lnTo>
                    <a:pt x="269" y="1"/>
                  </a:lnTo>
                  <a:cubicBezTo>
                    <a:pt x="263" y="0"/>
                    <a:pt x="258" y="0"/>
                    <a:pt x="253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83"/>
            <p:cNvSpPr/>
            <p:nvPr/>
          </p:nvSpPr>
          <p:spPr>
            <a:xfrm>
              <a:off x="7197205" y="2029488"/>
              <a:ext cx="24130" cy="47998"/>
            </a:xfrm>
            <a:custGeom>
              <a:avLst/>
              <a:gdLst/>
              <a:ahLst/>
              <a:cxnLst/>
              <a:rect l="l" t="t" r="r" b="b"/>
              <a:pathLst>
                <a:path w="921" h="1832" extrusionOk="0">
                  <a:moveTo>
                    <a:pt x="422" y="1"/>
                  </a:moveTo>
                  <a:lnTo>
                    <a:pt x="278" y="1582"/>
                  </a:lnTo>
                  <a:cubicBezTo>
                    <a:pt x="269" y="1726"/>
                    <a:pt x="144" y="1832"/>
                    <a:pt x="0" y="1832"/>
                  </a:cubicBezTo>
                  <a:lnTo>
                    <a:pt x="508" y="1832"/>
                  </a:lnTo>
                  <a:cubicBezTo>
                    <a:pt x="652" y="1832"/>
                    <a:pt x="777" y="1726"/>
                    <a:pt x="786" y="1582"/>
                  </a:cubicBezTo>
                  <a:lnTo>
                    <a:pt x="911" y="279"/>
                  </a:lnTo>
                  <a:cubicBezTo>
                    <a:pt x="921" y="125"/>
                    <a:pt x="806" y="1"/>
                    <a:pt x="652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83"/>
            <p:cNvSpPr/>
            <p:nvPr/>
          </p:nvSpPr>
          <p:spPr>
            <a:xfrm>
              <a:off x="7208261" y="2145528"/>
              <a:ext cx="209705" cy="129611"/>
            </a:xfrm>
            <a:custGeom>
              <a:avLst/>
              <a:gdLst/>
              <a:ahLst/>
              <a:cxnLst/>
              <a:rect l="l" t="t" r="r" b="b"/>
              <a:pathLst>
                <a:path w="8004" h="4947" extrusionOk="0">
                  <a:moveTo>
                    <a:pt x="508" y="0"/>
                  </a:moveTo>
                  <a:cubicBezTo>
                    <a:pt x="230" y="0"/>
                    <a:pt x="0" y="221"/>
                    <a:pt x="0" y="508"/>
                  </a:cubicBezTo>
                  <a:lnTo>
                    <a:pt x="0" y="4438"/>
                  </a:lnTo>
                  <a:cubicBezTo>
                    <a:pt x="0" y="4716"/>
                    <a:pt x="230" y="4946"/>
                    <a:pt x="508" y="4946"/>
                  </a:cubicBezTo>
                  <a:lnTo>
                    <a:pt x="8004" y="4946"/>
                  </a:lnTo>
                  <a:lnTo>
                    <a:pt x="8004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83"/>
            <p:cNvSpPr/>
            <p:nvPr/>
          </p:nvSpPr>
          <p:spPr>
            <a:xfrm>
              <a:off x="7391321" y="2145528"/>
              <a:ext cx="26645" cy="129611"/>
            </a:xfrm>
            <a:custGeom>
              <a:avLst/>
              <a:gdLst/>
              <a:ahLst/>
              <a:cxnLst/>
              <a:rect l="l" t="t" r="r" b="b"/>
              <a:pathLst>
                <a:path w="1017" h="4947" extrusionOk="0">
                  <a:moveTo>
                    <a:pt x="1" y="0"/>
                  </a:moveTo>
                  <a:lnTo>
                    <a:pt x="1" y="4946"/>
                  </a:lnTo>
                  <a:lnTo>
                    <a:pt x="1017" y="4946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83"/>
            <p:cNvSpPr/>
            <p:nvPr/>
          </p:nvSpPr>
          <p:spPr>
            <a:xfrm>
              <a:off x="7139198" y="1991053"/>
              <a:ext cx="88189" cy="122092"/>
            </a:xfrm>
            <a:custGeom>
              <a:avLst/>
              <a:gdLst/>
              <a:ahLst/>
              <a:cxnLst/>
              <a:rect l="l" t="t" r="r" b="b"/>
              <a:pathLst>
                <a:path w="3366" h="4660" extrusionOk="0">
                  <a:moveTo>
                    <a:pt x="2951" y="0"/>
                  </a:moveTo>
                  <a:cubicBezTo>
                    <a:pt x="2942" y="0"/>
                    <a:pt x="2933" y="1"/>
                    <a:pt x="2924" y="1"/>
                  </a:cubicBezTo>
                  <a:lnTo>
                    <a:pt x="384" y="1"/>
                  </a:lnTo>
                  <a:cubicBezTo>
                    <a:pt x="173" y="1"/>
                    <a:pt x="0" y="174"/>
                    <a:pt x="0" y="385"/>
                  </a:cubicBezTo>
                  <a:lnTo>
                    <a:pt x="0" y="4142"/>
                  </a:lnTo>
                  <a:cubicBezTo>
                    <a:pt x="240" y="4276"/>
                    <a:pt x="451" y="4449"/>
                    <a:pt x="642" y="4660"/>
                  </a:cubicBezTo>
                  <a:lnTo>
                    <a:pt x="642" y="634"/>
                  </a:lnTo>
                  <a:lnTo>
                    <a:pt x="2924" y="634"/>
                  </a:lnTo>
                  <a:cubicBezTo>
                    <a:pt x="2933" y="634"/>
                    <a:pt x="2942" y="635"/>
                    <a:pt x="2951" y="635"/>
                  </a:cubicBezTo>
                  <a:cubicBezTo>
                    <a:pt x="3365" y="635"/>
                    <a:pt x="3365" y="0"/>
                    <a:pt x="2951" y="0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83"/>
            <p:cNvSpPr/>
            <p:nvPr/>
          </p:nvSpPr>
          <p:spPr>
            <a:xfrm>
              <a:off x="7079672" y="2018406"/>
              <a:ext cx="23894" cy="299911"/>
            </a:xfrm>
            <a:custGeom>
              <a:avLst/>
              <a:gdLst/>
              <a:ahLst/>
              <a:cxnLst/>
              <a:rect l="l" t="t" r="r" b="b"/>
              <a:pathLst>
                <a:path w="912" h="11447" extrusionOk="0">
                  <a:moveTo>
                    <a:pt x="446" y="1"/>
                  </a:moveTo>
                  <a:cubicBezTo>
                    <a:pt x="194" y="1"/>
                    <a:pt x="0" y="205"/>
                    <a:pt x="0" y="453"/>
                  </a:cubicBezTo>
                  <a:lnTo>
                    <a:pt x="0" y="11322"/>
                  </a:lnTo>
                  <a:lnTo>
                    <a:pt x="10" y="11322"/>
                  </a:lnTo>
                  <a:cubicBezTo>
                    <a:pt x="10" y="11389"/>
                    <a:pt x="58" y="11447"/>
                    <a:pt x="135" y="11447"/>
                  </a:cubicBezTo>
                  <a:lnTo>
                    <a:pt x="777" y="11447"/>
                  </a:lnTo>
                  <a:cubicBezTo>
                    <a:pt x="854" y="11447"/>
                    <a:pt x="902" y="11389"/>
                    <a:pt x="911" y="11322"/>
                  </a:cubicBezTo>
                  <a:lnTo>
                    <a:pt x="911" y="462"/>
                  </a:lnTo>
                  <a:cubicBezTo>
                    <a:pt x="911" y="213"/>
                    <a:pt x="719" y="12"/>
                    <a:pt x="480" y="2"/>
                  </a:cubicBezTo>
                  <a:cubicBezTo>
                    <a:pt x="468" y="1"/>
                    <a:pt x="457" y="1"/>
                    <a:pt x="446" y="1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83"/>
            <p:cNvSpPr/>
            <p:nvPr/>
          </p:nvSpPr>
          <p:spPr>
            <a:xfrm>
              <a:off x="7085698" y="2018379"/>
              <a:ext cx="17868" cy="299938"/>
            </a:xfrm>
            <a:custGeom>
              <a:avLst/>
              <a:gdLst/>
              <a:ahLst/>
              <a:cxnLst/>
              <a:rect l="l" t="t" r="r" b="b"/>
              <a:pathLst>
                <a:path w="682" h="11448" extrusionOk="0">
                  <a:moveTo>
                    <a:pt x="222" y="1"/>
                  </a:moveTo>
                  <a:cubicBezTo>
                    <a:pt x="144" y="1"/>
                    <a:pt x="72" y="21"/>
                    <a:pt x="1" y="61"/>
                  </a:cubicBezTo>
                  <a:cubicBezTo>
                    <a:pt x="144" y="137"/>
                    <a:pt x="231" y="291"/>
                    <a:pt x="231" y="454"/>
                  </a:cubicBezTo>
                  <a:lnTo>
                    <a:pt x="231" y="11448"/>
                  </a:lnTo>
                  <a:lnTo>
                    <a:pt x="547" y="11448"/>
                  </a:lnTo>
                  <a:cubicBezTo>
                    <a:pt x="614" y="11448"/>
                    <a:pt x="672" y="11390"/>
                    <a:pt x="672" y="11323"/>
                  </a:cubicBezTo>
                  <a:lnTo>
                    <a:pt x="672" y="463"/>
                  </a:lnTo>
                  <a:cubicBezTo>
                    <a:pt x="681" y="223"/>
                    <a:pt x="499" y="22"/>
                    <a:pt x="269" y="3"/>
                  </a:cubicBezTo>
                  <a:cubicBezTo>
                    <a:pt x="253" y="1"/>
                    <a:pt x="237" y="1"/>
                    <a:pt x="222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6" name="Google Shape;7766;p83"/>
          <p:cNvGrpSpPr/>
          <p:nvPr/>
        </p:nvGrpSpPr>
        <p:grpSpPr>
          <a:xfrm>
            <a:off x="6641188" y="2035514"/>
            <a:ext cx="361901" cy="238132"/>
            <a:chOff x="6641188" y="2035514"/>
            <a:chExt cx="361901" cy="238132"/>
          </a:xfrm>
        </p:grpSpPr>
        <p:sp>
          <p:nvSpPr>
            <p:cNvPr id="7767" name="Google Shape;7767;p83"/>
            <p:cNvSpPr/>
            <p:nvPr/>
          </p:nvSpPr>
          <p:spPr>
            <a:xfrm>
              <a:off x="6641188" y="2035514"/>
              <a:ext cx="361901" cy="220787"/>
            </a:xfrm>
            <a:custGeom>
              <a:avLst/>
              <a:gdLst/>
              <a:ahLst/>
              <a:cxnLst/>
              <a:rect l="l" t="t" r="r" b="b"/>
              <a:pathLst>
                <a:path w="13813" h="8427" extrusionOk="0">
                  <a:moveTo>
                    <a:pt x="451" y="1"/>
                  </a:moveTo>
                  <a:cubicBezTo>
                    <a:pt x="202" y="1"/>
                    <a:pt x="0" y="202"/>
                    <a:pt x="0" y="461"/>
                  </a:cubicBezTo>
                  <a:lnTo>
                    <a:pt x="0" y="7976"/>
                  </a:lnTo>
                  <a:cubicBezTo>
                    <a:pt x="0" y="8225"/>
                    <a:pt x="202" y="8426"/>
                    <a:pt x="451" y="8426"/>
                  </a:cubicBezTo>
                  <a:lnTo>
                    <a:pt x="13362" y="8426"/>
                  </a:lnTo>
                  <a:cubicBezTo>
                    <a:pt x="13612" y="8426"/>
                    <a:pt x="13813" y="8225"/>
                    <a:pt x="13813" y="7985"/>
                  </a:cubicBezTo>
                  <a:lnTo>
                    <a:pt x="13813" y="461"/>
                  </a:lnTo>
                  <a:cubicBezTo>
                    <a:pt x="13813" y="202"/>
                    <a:pt x="13612" y="1"/>
                    <a:pt x="13362" y="1"/>
                  </a:cubicBezTo>
                  <a:close/>
                </a:path>
              </a:pathLst>
            </a:custGeom>
            <a:solidFill>
              <a:srgbClr val="DDE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83"/>
            <p:cNvSpPr/>
            <p:nvPr/>
          </p:nvSpPr>
          <p:spPr>
            <a:xfrm>
              <a:off x="6641188" y="2035514"/>
              <a:ext cx="361901" cy="220787"/>
            </a:xfrm>
            <a:custGeom>
              <a:avLst/>
              <a:gdLst/>
              <a:ahLst/>
              <a:cxnLst/>
              <a:rect l="l" t="t" r="r" b="b"/>
              <a:pathLst>
                <a:path w="13813" h="8427" extrusionOk="0">
                  <a:moveTo>
                    <a:pt x="12864" y="1"/>
                  </a:moveTo>
                  <a:lnTo>
                    <a:pt x="12864" y="6883"/>
                  </a:lnTo>
                  <a:cubicBezTo>
                    <a:pt x="12864" y="7132"/>
                    <a:pt x="12653" y="7343"/>
                    <a:pt x="12394" y="7343"/>
                  </a:cubicBezTo>
                  <a:lnTo>
                    <a:pt x="0" y="7343"/>
                  </a:lnTo>
                  <a:lnTo>
                    <a:pt x="0" y="7957"/>
                  </a:lnTo>
                  <a:cubicBezTo>
                    <a:pt x="0" y="8215"/>
                    <a:pt x="211" y="8426"/>
                    <a:pt x="460" y="8426"/>
                  </a:cubicBezTo>
                  <a:lnTo>
                    <a:pt x="13343" y="8426"/>
                  </a:lnTo>
                  <a:cubicBezTo>
                    <a:pt x="13602" y="8426"/>
                    <a:pt x="13813" y="8215"/>
                    <a:pt x="13813" y="7957"/>
                  </a:cubicBezTo>
                  <a:lnTo>
                    <a:pt x="13813" y="470"/>
                  </a:lnTo>
                  <a:cubicBezTo>
                    <a:pt x="13813" y="212"/>
                    <a:pt x="13602" y="1"/>
                    <a:pt x="13353" y="1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83"/>
            <p:cNvSpPr/>
            <p:nvPr/>
          </p:nvSpPr>
          <p:spPr>
            <a:xfrm>
              <a:off x="6681615" y="2256275"/>
              <a:ext cx="65579" cy="17371"/>
            </a:xfrm>
            <a:custGeom>
              <a:avLst/>
              <a:gdLst/>
              <a:ahLst/>
              <a:cxnLst/>
              <a:rect l="l" t="t" r="r" b="b"/>
              <a:pathLst>
                <a:path w="2503" h="663" extrusionOk="0">
                  <a:moveTo>
                    <a:pt x="1" y="0"/>
                  </a:moveTo>
                  <a:lnTo>
                    <a:pt x="1" y="355"/>
                  </a:lnTo>
                  <a:cubicBezTo>
                    <a:pt x="1" y="528"/>
                    <a:pt x="135" y="662"/>
                    <a:pt x="307" y="662"/>
                  </a:cubicBezTo>
                  <a:lnTo>
                    <a:pt x="2196" y="662"/>
                  </a:lnTo>
                  <a:cubicBezTo>
                    <a:pt x="2201" y="662"/>
                    <a:pt x="2206" y="662"/>
                    <a:pt x="2211" y="662"/>
                  </a:cubicBezTo>
                  <a:cubicBezTo>
                    <a:pt x="2368" y="662"/>
                    <a:pt x="2502" y="522"/>
                    <a:pt x="2502" y="355"/>
                  </a:cubicBezTo>
                  <a:lnTo>
                    <a:pt x="2502" y="0"/>
                  </a:lnTo>
                  <a:close/>
                </a:path>
              </a:pathLst>
            </a:custGeom>
            <a:solidFill>
              <a:srgbClr val="DDE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83"/>
            <p:cNvSpPr/>
            <p:nvPr/>
          </p:nvSpPr>
          <p:spPr>
            <a:xfrm>
              <a:off x="6897084" y="2256275"/>
              <a:ext cx="65579" cy="17371"/>
            </a:xfrm>
            <a:custGeom>
              <a:avLst/>
              <a:gdLst/>
              <a:ahLst/>
              <a:cxnLst/>
              <a:rect l="l" t="t" r="r" b="b"/>
              <a:pathLst>
                <a:path w="2503" h="663" extrusionOk="0">
                  <a:moveTo>
                    <a:pt x="1" y="0"/>
                  </a:moveTo>
                  <a:lnTo>
                    <a:pt x="1" y="355"/>
                  </a:lnTo>
                  <a:cubicBezTo>
                    <a:pt x="1" y="528"/>
                    <a:pt x="135" y="662"/>
                    <a:pt x="308" y="662"/>
                  </a:cubicBezTo>
                  <a:lnTo>
                    <a:pt x="2196" y="662"/>
                  </a:lnTo>
                  <a:cubicBezTo>
                    <a:pt x="2201" y="662"/>
                    <a:pt x="2207" y="662"/>
                    <a:pt x="2212" y="662"/>
                  </a:cubicBezTo>
                  <a:cubicBezTo>
                    <a:pt x="2377" y="662"/>
                    <a:pt x="2503" y="522"/>
                    <a:pt x="2503" y="355"/>
                  </a:cubicBezTo>
                  <a:lnTo>
                    <a:pt x="2503" y="0"/>
                  </a:lnTo>
                  <a:close/>
                </a:path>
              </a:pathLst>
            </a:custGeom>
            <a:solidFill>
              <a:srgbClr val="DDE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83"/>
            <p:cNvSpPr/>
            <p:nvPr/>
          </p:nvSpPr>
          <p:spPr>
            <a:xfrm>
              <a:off x="6666288" y="2064151"/>
              <a:ext cx="191653" cy="163776"/>
            </a:xfrm>
            <a:custGeom>
              <a:avLst/>
              <a:gdLst/>
              <a:ahLst/>
              <a:cxnLst/>
              <a:rect l="l" t="t" r="r" b="b"/>
              <a:pathLst>
                <a:path w="7315" h="6251" extrusionOk="0">
                  <a:moveTo>
                    <a:pt x="329" y="0"/>
                  </a:moveTo>
                  <a:cubicBezTo>
                    <a:pt x="145" y="0"/>
                    <a:pt x="1" y="150"/>
                    <a:pt x="1" y="336"/>
                  </a:cubicBezTo>
                  <a:lnTo>
                    <a:pt x="1" y="5905"/>
                  </a:lnTo>
                  <a:cubicBezTo>
                    <a:pt x="1" y="6097"/>
                    <a:pt x="154" y="6250"/>
                    <a:pt x="346" y="6250"/>
                  </a:cubicBezTo>
                  <a:lnTo>
                    <a:pt x="6970" y="6250"/>
                  </a:lnTo>
                  <a:cubicBezTo>
                    <a:pt x="7161" y="6250"/>
                    <a:pt x="7315" y="6097"/>
                    <a:pt x="7315" y="5905"/>
                  </a:cubicBezTo>
                  <a:lnTo>
                    <a:pt x="7315" y="336"/>
                  </a:lnTo>
                  <a:cubicBezTo>
                    <a:pt x="7315" y="150"/>
                    <a:pt x="7170" y="0"/>
                    <a:pt x="6987" y="0"/>
                  </a:cubicBezTo>
                  <a:cubicBezTo>
                    <a:pt x="6981" y="0"/>
                    <a:pt x="6975" y="0"/>
                    <a:pt x="6970" y="1"/>
                  </a:cubicBezTo>
                  <a:lnTo>
                    <a:pt x="346" y="1"/>
                  </a:lnTo>
                  <a:cubicBezTo>
                    <a:pt x="340" y="0"/>
                    <a:pt x="335" y="0"/>
                    <a:pt x="329" y="0"/>
                  </a:cubicBezTo>
                  <a:close/>
                </a:path>
              </a:pathLst>
            </a:custGeom>
            <a:solidFill>
              <a:srgbClr val="849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83"/>
            <p:cNvSpPr/>
            <p:nvPr/>
          </p:nvSpPr>
          <p:spPr>
            <a:xfrm>
              <a:off x="6666288" y="2063653"/>
              <a:ext cx="191915" cy="164274"/>
            </a:xfrm>
            <a:custGeom>
              <a:avLst/>
              <a:gdLst/>
              <a:ahLst/>
              <a:cxnLst/>
              <a:rect l="l" t="t" r="r" b="b"/>
              <a:pathLst>
                <a:path w="7325" h="6270" extrusionOk="0">
                  <a:moveTo>
                    <a:pt x="6960" y="0"/>
                  </a:moveTo>
                  <a:lnTo>
                    <a:pt x="6577" y="10"/>
                  </a:lnTo>
                  <a:lnTo>
                    <a:pt x="6577" y="4333"/>
                  </a:lnTo>
                  <a:cubicBezTo>
                    <a:pt x="6577" y="4994"/>
                    <a:pt x="6040" y="5531"/>
                    <a:pt x="5378" y="5531"/>
                  </a:cubicBezTo>
                  <a:lnTo>
                    <a:pt x="1" y="5531"/>
                  </a:lnTo>
                  <a:lnTo>
                    <a:pt x="1" y="5915"/>
                  </a:lnTo>
                  <a:cubicBezTo>
                    <a:pt x="1" y="6106"/>
                    <a:pt x="164" y="6269"/>
                    <a:pt x="365" y="6269"/>
                  </a:cubicBezTo>
                  <a:lnTo>
                    <a:pt x="6960" y="6269"/>
                  </a:lnTo>
                  <a:cubicBezTo>
                    <a:pt x="7161" y="6269"/>
                    <a:pt x="7324" y="6106"/>
                    <a:pt x="7324" y="5915"/>
                  </a:cubicBezTo>
                  <a:lnTo>
                    <a:pt x="7324" y="365"/>
                  </a:lnTo>
                  <a:cubicBezTo>
                    <a:pt x="7324" y="163"/>
                    <a:pt x="7161" y="0"/>
                    <a:pt x="6960" y="0"/>
                  </a:cubicBezTo>
                  <a:close/>
                </a:path>
              </a:pathLst>
            </a:custGeom>
            <a:solidFill>
              <a:srgbClr val="77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83"/>
            <p:cNvSpPr/>
            <p:nvPr/>
          </p:nvSpPr>
          <p:spPr>
            <a:xfrm>
              <a:off x="6892315" y="2171387"/>
              <a:ext cx="75115" cy="64321"/>
            </a:xfrm>
            <a:custGeom>
              <a:avLst/>
              <a:gdLst/>
              <a:ahLst/>
              <a:cxnLst/>
              <a:rect l="l" t="t" r="r" b="b"/>
              <a:pathLst>
                <a:path w="2867" h="2455" extrusionOk="0">
                  <a:moveTo>
                    <a:pt x="1640" y="0"/>
                  </a:moveTo>
                  <a:cubicBezTo>
                    <a:pt x="547" y="0"/>
                    <a:pt x="1" y="1323"/>
                    <a:pt x="768" y="2090"/>
                  </a:cubicBezTo>
                  <a:cubicBezTo>
                    <a:pt x="1019" y="2342"/>
                    <a:pt x="1329" y="2455"/>
                    <a:pt x="1632" y="2455"/>
                  </a:cubicBezTo>
                  <a:cubicBezTo>
                    <a:pt x="2263" y="2455"/>
                    <a:pt x="2867" y="1966"/>
                    <a:pt x="2867" y="1227"/>
                  </a:cubicBezTo>
                  <a:cubicBezTo>
                    <a:pt x="2857" y="547"/>
                    <a:pt x="2311" y="0"/>
                    <a:pt x="164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83"/>
            <p:cNvSpPr/>
            <p:nvPr/>
          </p:nvSpPr>
          <p:spPr>
            <a:xfrm>
              <a:off x="6925485" y="2171387"/>
              <a:ext cx="44461" cy="64111"/>
            </a:xfrm>
            <a:custGeom>
              <a:avLst/>
              <a:gdLst/>
              <a:ahLst/>
              <a:cxnLst/>
              <a:rect l="l" t="t" r="r" b="b"/>
              <a:pathLst>
                <a:path w="1697" h="2447" extrusionOk="0">
                  <a:moveTo>
                    <a:pt x="374" y="0"/>
                  </a:moveTo>
                  <a:cubicBezTo>
                    <a:pt x="240" y="0"/>
                    <a:pt x="115" y="20"/>
                    <a:pt x="0" y="58"/>
                  </a:cubicBezTo>
                  <a:cubicBezTo>
                    <a:pt x="1131" y="422"/>
                    <a:pt x="1131" y="2023"/>
                    <a:pt x="0" y="2387"/>
                  </a:cubicBezTo>
                  <a:cubicBezTo>
                    <a:pt x="125" y="2428"/>
                    <a:pt x="251" y="2447"/>
                    <a:pt x="375" y="2447"/>
                  </a:cubicBezTo>
                  <a:cubicBezTo>
                    <a:pt x="956" y="2447"/>
                    <a:pt x="1487" y="2026"/>
                    <a:pt x="1582" y="1410"/>
                  </a:cubicBezTo>
                  <a:cubicBezTo>
                    <a:pt x="1697" y="671"/>
                    <a:pt x="1122" y="0"/>
                    <a:pt x="374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83"/>
            <p:cNvSpPr/>
            <p:nvPr/>
          </p:nvSpPr>
          <p:spPr>
            <a:xfrm>
              <a:off x="6889302" y="2064151"/>
              <a:ext cx="40715" cy="19624"/>
            </a:xfrm>
            <a:custGeom>
              <a:avLst/>
              <a:gdLst/>
              <a:ahLst/>
              <a:cxnLst/>
              <a:rect l="l" t="t" r="r" b="b"/>
              <a:pathLst>
                <a:path w="1554" h="749" extrusionOk="0">
                  <a:moveTo>
                    <a:pt x="317" y="1"/>
                  </a:moveTo>
                  <a:cubicBezTo>
                    <a:pt x="145" y="1"/>
                    <a:pt x="1" y="144"/>
                    <a:pt x="1" y="317"/>
                  </a:cubicBezTo>
                  <a:lnTo>
                    <a:pt x="1" y="422"/>
                  </a:lnTo>
                  <a:cubicBezTo>
                    <a:pt x="1" y="604"/>
                    <a:pt x="145" y="748"/>
                    <a:pt x="317" y="748"/>
                  </a:cubicBezTo>
                  <a:lnTo>
                    <a:pt x="1228" y="748"/>
                  </a:lnTo>
                  <a:cubicBezTo>
                    <a:pt x="1410" y="748"/>
                    <a:pt x="1554" y="595"/>
                    <a:pt x="1554" y="422"/>
                  </a:cubicBezTo>
                  <a:lnTo>
                    <a:pt x="1554" y="317"/>
                  </a:lnTo>
                  <a:cubicBezTo>
                    <a:pt x="1554" y="144"/>
                    <a:pt x="1410" y="1"/>
                    <a:pt x="1228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83"/>
            <p:cNvSpPr/>
            <p:nvPr/>
          </p:nvSpPr>
          <p:spPr>
            <a:xfrm>
              <a:off x="6908402" y="2063889"/>
              <a:ext cx="21615" cy="19886"/>
            </a:xfrm>
            <a:custGeom>
              <a:avLst/>
              <a:gdLst/>
              <a:ahLst/>
              <a:cxnLst/>
              <a:rect l="l" t="t" r="r" b="b"/>
              <a:pathLst>
                <a:path w="825" h="759" extrusionOk="0">
                  <a:moveTo>
                    <a:pt x="0" y="1"/>
                  </a:moveTo>
                  <a:cubicBezTo>
                    <a:pt x="192" y="1"/>
                    <a:pt x="336" y="154"/>
                    <a:pt x="336" y="336"/>
                  </a:cubicBezTo>
                  <a:lnTo>
                    <a:pt x="336" y="423"/>
                  </a:lnTo>
                  <a:cubicBezTo>
                    <a:pt x="336" y="605"/>
                    <a:pt x="192" y="758"/>
                    <a:pt x="0" y="758"/>
                  </a:cubicBezTo>
                  <a:lnTo>
                    <a:pt x="489" y="758"/>
                  </a:lnTo>
                  <a:cubicBezTo>
                    <a:pt x="671" y="758"/>
                    <a:pt x="825" y="605"/>
                    <a:pt x="825" y="423"/>
                  </a:cubicBezTo>
                  <a:lnTo>
                    <a:pt x="825" y="336"/>
                  </a:lnTo>
                  <a:cubicBezTo>
                    <a:pt x="825" y="154"/>
                    <a:pt x="671" y="1"/>
                    <a:pt x="48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83"/>
            <p:cNvSpPr/>
            <p:nvPr/>
          </p:nvSpPr>
          <p:spPr>
            <a:xfrm>
              <a:off x="6889302" y="2099049"/>
              <a:ext cx="40715" cy="19624"/>
            </a:xfrm>
            <a:custGeom>
              <a:avLst/>
              <a:gdLst/>
              <a:ahLst/>
              <a:cxnLst/>
              <a:rect l="l" t="t" r="r" b="b"/>
              <a:pathLst>
                <a:path w="1554" h="749" extrusionOk="0">
                  <a:moveTo>
                    <a:pt x="317" y="1"/>
                  </a:moveTo>
                  <a:cubicBezTo>
                    <a:pt x="145" y="1"/>
                    <a:pt x="1" y="145"/>
                    <a:pt x="1" y="317"/>
                  </a:cubicBezTo>
                  <a:lnTo>
                    <a:pt x="1" y="423"/>
                  </a:lnTo>
                  <a:cubicBezTo>
                    <a:pt x="1" y="605"/>
                    <a:pt x="145" y="749"/>
                    <a:pt x="317" y="749"/>
                  </a:cubicBezTo>
                  <a:lnTo>
                    <a:pt x="1228" y="749"/>
                  </a:lnTo>
                  <a:cubicBezTo>
                    <a:pt x="1410" y="749"/>
                    <a:pt x="1554" y="605"/>
                    <a:pt x="1554" y="423"/>
                  </a:cubicBezTo>
                  <a:lnTo>
                    <a:pt x="1554" y="317"/>
                  </a:lnTo>
                  <a:cubicBezTo>
                    <a:pt x="1554" y="145"/>
                    <a:pt x="1410" y="1"/>
                    <a:pt x="1228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83"/>
            <p:cNvSpPr/>
            <p:nvPr/>
          </p:nvSpPr>
          <p:spPr>
            <a:xfrm>
              <a:off x="6889302" y="2133974"/>
              <a:ext cx="40715" cy="19598"/>
            </a:xfrm>
            <a:custGeom>
              <a:avLst/>
              <a:gdLst/>
              <a:ahLst/>
              <a:cxnLst/>
              <a:rect l="l" t="t" r="r" b="b"/>
              <a:pathLst>
                <a:path w="1554" h="748" extrusionOk="0">
                  <a:moveTo>
                    <a:pt x="317" y="0"/>
                  </a:moveTo>
                  <a:cubicBezTo>
                    <a:pt x="145" y="0"/>
                    <a:pt x="1" y="144"/>
                    <a:pt x="1" y="326"/>
                  </a:cubicBezTo>
                  <a:lnTo>
                    <a:pt x="1" y="422"/>
                  </a:lnTo>
                  <a:cubicBezTo>
                    <a:pt x="1" y="604"/>
                    <a:pt x="145" y="748"/>
                    <a:pt x="317" y="748"/>
                  </a:cubicBezTo>
                  <a:lnTo>
                    <a:pt x="1228" y="748"/>
                  </a:lnTo>
                  <a:cubicBezTo>
                    <a:pt x="1410" y="748"/>
                    <a:pt x="1554" y="604"/>
                    <a:pt x="1554" y="422"/>
                  </a:cubicBezTo>
                  <a:lnTo>
                    <a:pt x="1554" y="326"/>
                  </a:lnTo>
                  <a:cubicBezTo>
                    <a:pt x="1554" y="144"/>
                    <a:pt x="1410" y="0"/>
                    <a:pt x="1228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83"/>
            <p:cNvSpPr/>
            <p:nvPr/>
          </p:nvSpPr>
          <p:spPr>
            <a:xfrm>
              <a:off x="6908402" y="2099049"/>
              <a:ext cx="21615" cy="19624"/>
            </a:xfrm>
            <a:custGeom>
              <a:avLst/>
              <a:gdLst/>
              <a:ahLst/>
              <a:cxnLst/>
              <a:rect l="l" t="t" r="r" b="b"/>
              <a:pathLst>
                <a:path w="825" h="749" extrusionOk="0">
                  <a:moveTo>
                    <a:pt x="0" y="1"/>
                  </a:moveTo>
                  <a:cubicBezTo>
                    <a:pt x="192" y="1"/>
                    <a:pt x="336" y="145"/>
                    <a:pt x="336" y="336"/>
                  </a:cubicBezTo>
                  <a:lnTo>
                    <a:pt x="336" y="413"/>
                  </a:lnTo>
                  <a:cubicBezTo>
                    <a:pt x="336" y="595"/>
                    <a:pt x="192" y="749"/>
                    <a:pt x="0" y="749"/>
                  </a:cubicBezTo>
                  <a:lnTo>
                    <a:pt x="489" y="749"/>
                  </a:lnTo>
                  <a:cubicBezTo>
                    <a:pt x="671" y="749"/>
                    <a:pt x="825" y="605"/>
                    <a:pt x="825" y="413"/>
                  </a:cubicBezTo>
                  <a:lnTo>
                    <a:pt x="825" y="336"/>
                  </a:lnTo>
                  <a:cubicBezTo>
                    <a:pt x="825" y="145"/>
                    <a:pt x="671" y="1"/>
                    <a:pt x="48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83"/>
            <p:cNvSpPr/>
            <p:nvPr/>
          </p:nvSpPr>
          <p:spPr>
            <a:xfrm>
              <a:off x="6908402" y="2133974"/>
              <a:ext cx="21615" cy="19598"/>
            </a:xfrm>
            <a:custGeom>
              <a:avLst/>
              <a:gdLst/>
              <a:ahLst/>
              <a:cxnLst/>
              <a:rect l="l" t="t" r="r" b="b"/>
              <a:pathLst>
                <a:path w="825" h="748" extrusionOk="0">
                  <a:moveTo>
                    <a:pt x="0" y="0"/>
                  </a:moveTo>
                  <a:cubicBezTo>
                    <a:pt x="192" y="0"/>
                    <a:pt x="336" y="144"/>
                    <a:pt x="336" y="326"/>
                  </a:cubicBezTo>
                  <a:lnTo>
                    <a:pt x="336" y="412"/>
                  </a:lnTo>
                  <a:cubicBezTo>
                    <a:pt x="336" y="595"/>
                    <a:pt x="192" y="748"/>
                    <a:pt x="0" y="748"/>
                  </a:cubicBezTo>
                  <a:lnTo>
                    <a:pt x="489" y="748"/>
                  </a:lnTo>
                  <a:cubicBezTo>
                    <a:pt x="671" y="748"/>
                    <a:pt x="825" y="595"/>
                    <a:pt x="825" y="412"/>
                  </a:cubicBezTo>
                  <a:lnTo>
                    <a:pt x="825" y="326"/>
                  </a:lnTo>
                  <a:cubicBezTo>
                    <a:pt x="825" y="144"/>
                    <a:pt x="671" y="0"/>
                    <a:pt x="489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83"/>
            <p:cNvSpPr/>
            <p:nvPr/>
          </p:nvSpPr>
          <p:spPr>
            <a:xfrm>
              <a:off x="6947833" y="2064151"/>
              <a:ext cx="33405" cy="89421"/>
            </a:xfrm>
            <a:custGeom>
              <a:avLst/>
              <a:gdLst/>
              <a:ahLst/>
              <a:cxnLst/>
              <a:rect l="l" t="t" r="r" b="b"/>
              <a:pathLst>
                <a:path w="1275" h="3413" extrusionOk="0">
                  <a:moveTo>
                    <a:pt x="297" y="1"/>
                  </a:moveTo>
                  <a:cubicBezTo>
                    <a:pt x="134" y="1"/>
                    <a:pt x="0" y="135"/>
                    <a:pt x="0" y="298"/>
                  </a:cubicBezTo>
                  <a:lnTo>
                    <a:pt x="0" y="3116"/>
                  </a:lnTo>
                  <a:cubicBezTo>
                    <a:pt x="0" y="3279"/>
                    <a:pt x="134" y="3413"/>
                    <a:pt x="297" y="3413"/>
                  </a:cubicBezTo>
                  <a:lnTo>
                    <a:pt x="978" y="3413"/>
                  </a:lnTo>
                  <a:cubicBezTo>
                    <a:pt x="1141" y="3413"/>
                    <a:pt x="1275" y="3279"/>
                    <a:pt x="1275" y="3116"/>
                  </a:cubicBezTo>
                  <a:lnTo>
                    <a:pt x="1275" y="298"/>
                  </a:lnTo>
                  <a:cubicBezTo>
                    <a:pt x="1275" y="135"/>
                    <a:pt x="1141" y="1"/>
                    <a:pt x="978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83"/>
            <p:cNvSpPr/>
            <p:nvPr/>
          </p:nvSpPr>
          <p:spPr>
            <a:xfrm>
              <a:off x="6960645" y="2063889"/>
              <a:ext cx="20593" cy="89683"/>
            </a:xfrm>
            <a:custGeom>
              <a:avLst/>
              <a:gdLst/>
              <a:ahLst/>
              <a:cxnLst/>
              <a:rect l="l" t="t" r="r" b="b"/>
              <a:pathLst>
                <a:path w="786" h="3423" extrusionOk="0">
                  <a:moveTo>
                    <a:pt x="0" y="1"/>
                  </a:moveTo>
                  <a:cubicBezTo>
                    <a:pt x="173" y="1"/>
                    <a:pt x="307" y="145"/>
                    <a:pt x="307" y="317"/>
                  </a:cubicBezTo>
                  <a:lnTo>
                    <a:pt x="307" y="3116"/>
                  </a:lnTo>
                  <a:cubicBezTo>
                    <a:pt x="307" y="3279"/>
                    <a:pt x="173" y="3423"/>
                    <a:pt x="0" y="3423"/>
                  </a:cubicBezTo>
                  <a:lnTo>
                    <a:pt x="479" y="3423"/>
                  </a:lnTo>
                  <a:cubicBezTo>
                    <a:pt x="652" y="3423"/>
                    <a:pt x="786" y="3279"/>
                    <a:pt x="786" y="3116"/>
                  </a:cubicBezTo>
                  <a:lnTo>
                    <a:pt x="786" y="317"/>
                  </a:lnTo>
                  <a:cubicBezTo>
                    <a:pt x="786" y="145"/>
                    <a:pt x="642" y="1"/>
                    <a:pt x="47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83"/>
            <p:cNvSpPr/>
            <p:nvPr/>
          </p:nvSpPr>
          <p:spPr>
            <a:xfrm>
              <a:off x="6816728" y="2076203"/>
              <a:ext cx="31676" cy="11083"/>
            </a:xfrm>
            <a:custGeom>
              <a:avLst/>
              <a:gdLst/>
              <a:ahLst/>
              <a:cxnLst/>
              <a:rect l="l" t="t" r="r" b="b"/>
              <a:pathLst>
                <a:path w="1209" h="423" extrusionOk="0">
                  <a:moveTo>
                    <a:pt x="211" y="1"/>
                  </a:moveTo>
                  <a:cubicBezTo>
                    <a:pt x="96" y="1"/>
                    <a:pt x="1" y="96"/>
                    <a:pt x="1" y="212"/>
                  </a:cubicBezTo>
                  <a:cubicBezTo>
                    <a:pt x="1" y="327"/>
                    <a:pt x="96" y="422"/>
                    <a:pt x="211" y="422"/>
                  </a:cubicBezTo>
                  <a:lnTo>
                    <a:pt x="930" y="422"/>
                  </a:lnTo>
                  <a:cubicBezTo>
                    <a:pt x="1208" y="422"/>
                    <a:pt x="1208" y="1"/>
                    <a:pt x="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83"/>
            <p:cNvSpPr/>
            <p:nvPr/>
          </p:nvSpPr>
          <p:spPr>
            <a:xfrm>
              <a:off x="6677842" y="2076203"/>
              <a:ext cx="15353" cy="11083"/>
            </a:xfrm>
            <a:custGeom>
              <a:avLst/>
              <a:gdLst/>
              <a:ahLst/>
              <a:cxnLst/>
              <a:rect l="l" t="t" r="r" b="b"/>
              <a:pathLst>
                <a:path w="586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308" y="422"/>
                  </a:lnTo>
                  <a:cubicBezTo>
                    <a:pt x="586" y="422"/>
                    <a:pt x="586" y="1"/>
                    <a:pt x="3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83"/>
            <p:cNvSpPr/>
            <p:nvPr/>
          </p:nvSpPr>
          <p:spPr>
            <a:xfrm>
              <a:off x="6685126" y="2100569"/>
              <a:ext cx="155995" cy="90678"/>
            </a:xfrm>
            <a:custGeom>
              <a:avLst/>
              <a:gdLst/>
              <a:ahLst/>
              <a:cxnLst/>
              <a:rect l="l" t="t" r="r" b="b"/>
              <a:pathLst>
                <a:path w="5954" h="3461" extrusionOk="0">
                  <a:moveTo>
                    <a:pt x="2627" y="0"/>
                  </a:moveTo>
                  <a:cubicBezTo>
                    <a:pt x="2531" y="0"/>
                    <a:pt x="2445" y="68"/>
                    <a:pt x="2416" y="163"/>
                  </a:cubicBezTo>
                  <a:lnTo>
                    <a:pt x="1947" y="2445"/>
                  </a:lnTo>
                  <a:lnTo>
                    <a:pt x="1535" y="1160"/>
                  </a:lnTo>
                  <a:cubicBezTo>
                    <a:pt x="1505" y="1065"/>
                    <a:pt x="1423" y="1017"/>
                    <a:pt x="1339" y="1017"/>
                  </a:cubicBezTo>
                  <a:cubicBezTo>
                    <a:pt x="1262" y="1017"/>
                    <a:pt x="1183" y="1058"/>
                    <a:pt x="1141" y="1141"/>
                  </a:cubicBezTo>
                  <a:lnTo>
                    <a:pt x="624" y="2263"/>
                  </a:lnTo>
                  <a:lnTo>
                    <a:pt x="212" y="2263"/>
                  </a:lnTo>
                  <a:cubicBezTo>
                    <a:pt x="97" y="2263"/>
                    <a:pt x="1" y="2358"/>
                    <a:pt x="1" y="2473"/>
                  </a:cubicBezTo>
                  <a:cubicBezTo>
                    <a:pt x="1" y="2588"/>
                    <a:pt x="97" y="2684"/>
                    <a:pt x="212" y="2684"/>
                  </a:cubicBezTo>
                  <a:lnTo>
                    <a:pt x="758" y="2684"/>
                  </a:lnTo>
                  <a:cubicBezTo>
                    <a:pt x="844" y="2684"/>
                    <a:pt x="921" y="2636"/>
                    <a:pt x="950" y="2560"/>
                  </a:cubicBezTo>
                  <a:lnTo>
                    <a:pt x="1304" y="1802"/>
                  </a:lnTo>
                  <a:lnTo>
                    <a:pt x="1793" y="3317"/>
                  </a:lnTo>
                  <a:cubicBezTo>
                    <a:pt x="1822" y="3403"/>
                    <a:pt x="1908" y="3461"/>
                    <a:pt x="1995" y="3461"/>
                  </a:cubicBezTo>
                  <a:lnTo>
                    <a:pt x="2004" y="3461"/>
                  </a:lnTo>
                  <a:cubicBezTo>
                    <a:pt x="2100" y="3461"/>
                    <a:pt x="2177" y="3394"/>
                    <a:pt x="2196" y="3298"/>
                  </a:cubicBezTo>
                  <a:lnTo>
                    <a:pt x="2598" y="1362"/>
                  </a:lnTo>
                  <a:lnTo>
                    <a:pt x="2761" y="2378"/>
                  </a:lnTo>
                  <a:cubicBezTo>
                    <a:pt x="2781" y="2473"/>
                    <a:pt x="2867" y="2550"/>
                    <a:pt x="2972" y="2550"/>
                  </a:cubicBezTo>
                  <a:lnTo>
                    <a:pt x="3777" y="2550"/>
                  </a:lnTo>
                  <a:cubicBezTo>
                    <a:pt x="3873" y="2550"/>
                    <a:pt x="3960" y="2473"/>
                    <a:pt x="3979" y="2378"/>
                  </a:cubicBezTo>
                  <a:lnTo>
                    <a:pt x="4075" y="1850"/>
                  </a:lnTo>
                  <a:lnTo>
                    <a:pt x="4333" y="3020"/>
                  </a:lnTo>
                  <a:cubicBezTo>
                    <a:pt x="4353" y="3106"/>
                    <a:pt x="4429" y="3173"/>
                    <a:pt x="4516" y="3183"/>
                  </a:cubicBezTo>
                  <a:cubicBezTo>
                    <a:pt x="4523" y="3184"/>
                    <a:pt x="4530" y="3184"/>
                    <a:pt x="4537" y="3184"/>
                  </a:cubicBezTo>
                  <a:cubicBezTo>
                    <a:pt x="4616" y="3184"/>
                    <a:pt x="4691" y="3137"/>
                    <a:pt x="4726" y="3058"/>
                  </a:cubicBezTo>
                  <a:lnTo>
                    <a:pt x="4985" y="2512"/>
                  </a:lnTo>
                  <a:lnTo>
                    <a:pt x="5666" y="2512"/>
                  </a:lnTo>
                  <a:cubicBezTo>
                    <a:pt x="5953" y="2512"/>
                    <a:pt x="5953" y="2090"/>
                    <a:pt x="5666" y="2090"/>
                  </a:cubicBezTo>
                  <a:lnTo>
                    <a:pt x="4861" y="2090"/>
                  </a:lnTo>
                  <a:cubicBezTo>
                    <a:pt x="4774" y="2090"/>
                    <a:pt x="4698" y="2138"/>
                    <a:pt x="4669" y="2215"/>
                  </a:cubicBezTo>
                  <a:lnTo>
                    <a:pt x="4611" y="2330"/>
                  </a:lnTo>
                  <a:lnTo>
                    <a:pt x="4257" y="748"/>
                  </a:lnTo>
                  <a:cubicBezTo>
                    <a:pt x="4233" y="640"/>
                    <a:pt x="4146" y="587"/>
                    <a:pt x="4058" y="587"/>
                  </a:cubicBezTo>
                  <a:cubicBezTo>
                    <a:pt x="3966" y="587"/>
                    <a:pt x="3874" y="645"/>
                    <a:pt x="3854" y="758"/>
                  </a:cubicBezTo>
                  <a:lnTo>
                    <a:pt x="3595" y="2128"/>
                  </a:lnTo>
                  <a:lnTo>
                    <a:pt x="3145" y="2128"/>
                  </a:lnTo>
                  <a:lnTo>
                    <a:pt x="2829" y="173"/>
                  </a:lnTo>
                  <a:cubicBezTo>
                    <a:pt x="2819" y="77"/>
                    <a:pt x="2733" y="0"/>
                    <a:pt x="26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6" name="Google Shape;7786;p83"/>
          <p:cNvGrpSpPr/>
          <p:nvPr/>
        </p:nvGrpSpPr>
        <p:grpSpPr>
          <a:xfrm>
            <a:off x="6202443" y="1986677"/>
            <a:ext cx="362425" cy="335884"/>
            <a:chOff x="6202443" y="1986677"/>
            <a:chExt cx="362425" cy="335884"/>
          </a:xfrm>
        </p:grpSpPr>
        <p:sp>
          <p:nvSpPr>
            <p:cNvPr id="7787" name="Google Shape;7787;p83"/>
            <p:cNvSpPr/>
            <p:nvPr/>
          </p:nvSpPr>
          <p:spPr>
            <a:xfrm>
              <a:off x="6202705" y="2077460"/>
              <a:ext cx="202945" cy="244891"/>
            </a:xfrm>
            <a:custGeom>
              <a:avLst/>
              <a:gdLst/>
              <a:ahLst/>
              <a:cxnLst/>
              <a:rect l="l" t="t" r="r" b="b"/>
              <a:pathLst>
                <a:path w="7746" h="9347" extrusionOk="0">
                  <a:moveTo>
                    <a:pt x="892" y="1"/>
                  </a:moveTo>
                  <a:cubicBezTo>
                    <a:pt x="403" y="1"/>
                    <a:pt x="0" y="403"/>
                    <a:pt x="0" y="902"/>
                  </a:cubicBezTo>
                  <a:lnTo>
                    <a:pt x="0" y="8455"/>
                  </a:lnTo>
                  <a:cubicBezTo>
                    <a:pt x="0" y="8944"/>
                    <a:pt x="403" y="9346"/>
                    <a:pt x="892" y="9346"/>
                  </a:cubicBezTo>
                  <a:lnTo>
                    <a:pt x="6854" y="9346"/>
                  </a:lnTo>
                  <a:cubicBezTo>
                    <a:pt x="7256" y="9346"/>
                    <a:pt x="7621" y="9068"/>
                    <a:pt x="7726" y="8675"/>
                  </a:cubicBezTo>
                  <a:cubicBezTo>
                    <a:pt x="6432" y="7554"/>
                    <a:pt x="6442" y="5541"/>
                    <a:pt x="7745" y="4439"/>
                  </a:cubicBezTo>
                  <a:lnTo>
                    <a:pt x="7745" y="902"/>
                  </a:lnTo>
                  <a:cubicBezTo>
                    <a:pt x="7745" y="403"/>
                    <a:pt x="7343" y="1"/>
                    <a:pt x="685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83"/>
            <p:cNvSpPr/>
            <p:nvPr/>
          </p:nvSpPr>
          <p:spPr>
            <a:xfrm>
              <a:off x="6202443" y="2077460"/>
              <a:ext cx="202185" cy="244891"/>
            </a:xfrm>
            <a:custGeom>
              <a:avLst/>
              <a:gdLst/>
              <a:ahLst/>
              <a:cxnLst/>
              <a:rect l="l" t="t" r="r" b="b"/>
              <a:pathLst>
                <a:path w="7717" h="9347" extrusionOk="0">
                  <a:moveTo>
                    <a:pt x="6193" y="1"/>
                  </a:moveTo>
                  <a:cubicBezTo>
                    <a:pt x="6682" y="1"/>
                    <a:pt x="7084" y="403"/>
                    <a:pt x="7084" y="902"/>
                  </a:cubicBezTo>
                  <a:lnTo>
                    <a:pt x="7084" y="3988"/>
                  </a:lnTo>
                  <a:cubicBezTo>
                    <a:pt x="7084" y="4122"/>
                    <a:pt x="7036" y="4256"/>
                    <a:pt x="6941" y="4362"/>
                  </a:cubicBezTo>
                  <a:cubicBezTo>
                    <a:pt x="6663" y="4697"/>
                    <a:pt x="6452" y="5071"/>
                    <a:pt x="6317" y="5474"/>
                  </a:cubicBezTo>
                  <a:cubicBezTo>
                    <a:pt x="6174" y="5819"/>
                    <a:pt x="6097" y="6193"/>
                    <a:pt x="6097" y="6567"/>
                  </a:cubicBezTo>
                  <a:cubicBezTo>
                    <a:pt x="6097" y="6940"/>
                    <a:pt x="6174" y="7314"/>
                    <a:pt x="6317" y="7659"/>
                  </a:cubicBezTo>
                  <a:cubicBezTo>
                    <a:pt x="6317" y="7659"/>
                    <a:pt x="6317" y="7659"/>
                    <a:pt x="6317" y="7669"/>
                  </a:cubicBezTo>
                  <a:cubicBezTo>
                    <a:pt x="6442" y="8052"/>
                    <a:pt x="6164" y="8445"/>
                    <a:pt x="5762" y="8455"/>
                  </a:cubicBezTo>
                  <a:lnTo>
                    <a:pt x="892" y="8455"/>
                  </a:lnTo>
                  <a:cubicBezTo>
                    <a:pt x="403" y="8455"/>
                    <a:pt x="1" y="8052"/>
                    <a:pt x="1" y="7554"/>
                  </a:cubicBezTo>
                  <a:lnTo>
                    <a:pt x="1" y="8445"/>
                  </a:lnTo>
                  <a:cubicBezTo>
                    <a:pt x="1" y="8944"/>
                    <a:pt x="403" y="9346"/>
                    <a:pt x="892" y="9346"/>
                  </a:cubicBezTo>
                  <a:lnTo>
                    <a:pt x="6854" y="9346"/>
                  </a:lnTo>
                  <a:cubicBezTo>
                    <a:pt x="7132" y="9346"/>
                    <a:pt x="7401" y="9212"/>
                    <a:pt x="7573" y="8992"/>
                  </a:cubicBezTo>
                  <a:cubicBezTo>
                    <a:pt x="7573" y="8982"/>
                    <a:pt x="7583" y="8972"/>
                    <a:pt x="7592" y="8963"/>
                  </a:cubicBezTo>
                  <a:cubicBezTo>
                    <a:pt x="7592" y="8953"/>
                    <a:pt x="7602" y="8944"/>
                    <a:pt x="7612" y="8934"/>
                  </a:cubicBezTo>
                  <a:lnTo>
                    <a:pt x="7612" y="8925"/>
                  </a:lnTo>
                  <a:cubicBezTo>
                    <a:pt x="7612" y="8915"/>
                    <a:pt x="7612" y="8905"/>
                    <a:pt x="7621" y="8905"/>
                  </a:cubicBezTo>
                  <a:cubicBezTo>
                    <a:pt x="7631" y="8896"/>
                    <a:pt x="7621" y="8905"/>
                    <a:pt x="7621" y="8886"/>
                  </a:cubicBezTo>
                  <a:cubicBezTo>
                    <a:pt x="7621" y="8886"/>
                    <a:pt x="7631" y="8877"/>
                    <a:pt x="7631" y="8867"/>
                  </a:cubicBezTo>
                  <a:lnTo>
                    <a:pt x="7631" y="8857"/>
                  </a:lnTo>
                  <a:cubicBezTo>
                    <a:pt x="7640" y="8848"/>
                    <a:pt x="7640" y="8838"/>
                    <a:pt x="7650" y="8838"/>
                  </a:cubicBezTo>
                  <a:lnTo>
                    <a:pt x="7650" y="8819"/>
                  </a:lnTo>
                  <a:cubicBezTo>
                    <a:pt x="7650" y="8819"/>
                    <a:pt x="7650" y="8809"/>
                    <a:pt x="7650" y="8800"/>
                  </a:cubicBezTo>
                  <a:lnTo>
                    <a:pt x="7650" y="8790"/>
                  </a:lnTo>
                  <a:cubicBezTo>
                    <a:pt x="7650" y="8781"/>
                    <a:pt x="7650" y="8771"/>
                    <a:pt x="7659" y="8762"/>
                  </a:cubicBezTo>
                  <a:cubicBezTo>
                    <a:pt x="7669" y="8762"/>
                    <a:pt x="7659" y="8752"/>
                    <a:pt x="7659" y="8752"/>
                  </a:cubicBezTo>
                  <a:lnTo>
                    <a:pt x="7669" y="8723"/>
                  </a:lnTo>
                  <a:lnTo>
                    <a:pt x="7669" y="8714"/>
                  </a:lnTo>
                  <a:cubicBezTo>
                    <a:pt x="7669" y="8694"/>
                    <a:pt x="7679" y="8685"/>
                    <a:pt x="7679" y="8675"/>
                  </a:cubicBezTo>
                  <a:cubicBezTo>
                    <a:pt x="7650" y="8647"/>
                    <a:pt x="7621" y="8618"/>
                    <a:pt x="7592" y="8589"/>
                  </a:cubicBezTo>
                  <a:lnTo>
                    <a:pt x="7583" y="8589"/>
                  </a:lnTo>
                  <a:cubicBezTo>
                    <a:pt x="7554" y="8560"/>
                    <a:pt x="7525" y="8532"/>
                    <a:pt x="7496" y="8503"/>
                  </a:cubicBezTo>
                  <a:lnTo>
                    <a:pt x="7487" y="8493"/>
                  </a:lnTo>
                  <a:cubicBezTo>
                    <a:pt x="7458" y="8464"/>
                    <a:pt x="7429" y="8436"/>
                    <a:pt x="7410" y="8407"/>
                  </a:cubicBezTo>
                  <a:lnTo>
                    <a:pt x="7410" y="8397"/>
                  </a:lnTo>
                  <a:cubicBezTo>
                    <a:pt x="7381" y="8359"/>
                    <a:pt x="7353" y="8330"/>
                    <a:pt x="7334" y="8301"/>
                  </a:cubicBezTo>
                  <a:cubicBezTo>
                    <a:pt x="6394" y="7122"/>
                    <a:pt x="6567" y="5416"/>
                    <a:pt x="7717" y="4439"/>
                  </a:cubicBezTo>
                  <a:lnTo>
                    <a:pt x="7717" y="902"/>
                  </a:lnTo>
                  <a:cubicBezTo>
                    <a:pt x="7717" y="422"/>
                    <a:pt x="7343" y="29"/>
                    <a:pt x="6864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83"/>
            <p:cNvSpPr/>
            <p:nvPr/>
          </p:nvSpPr>
          <p:spPr>
            <a:xfrm>
              <a:off x="6248398" y="2055610"/>
              <a:ext cx="111298" cy="22139"/>
            </a:xfrm>
            <a:custGeom>
              <a:avLst/>
              <a:gdLst/>
              <a:ahLst/>
              <a:cxnLst/>
              <a:rect l="l" t="t" r="r" b="b"/>
              <a:pathLst>
                <a:path w="4248" h="845" extrusionOk="0">
                  <a:moveTo>
                    <a:pt x="1" y="1"/>
                  </a:moveTo>
                  <a:lnTo>
                    <a:pt x="1" y="844"/>
                  </a:lnTo>
                  <a:lnTo>
                    <a:pt x="4247" y="844"/>
                  </a:lnTo>
                  <a:lnTo>
                    <a:pt x="4247" y="1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83"/>
            <p:cNvSpPr/>
            <p:nvPr/>
          </p:nvSpPr>
          <p:spPr>
            <a:xfrm>
              <a:off x="6331295" y="2055610"/>
              <a:ext cx="28401" cy="22139"/>
            </a:xfrm>
            <a:custGeom>
              <a:avLst/>
              <a:gdLst/>
              <a:ahLst/>
              <a:cxnLst/>
              <a:rect l="l" t="t" r="r" b="b"/>
              <a:pathLst>
                <a:path w="1084" h="845" extrusionOk="0">
                  <a:moveTo>
                    <a:pt x="0" y="1"/>
                  </a:moveTo>
                  <a:lnTo>
                    <a:pt x="0" y="844"/>
                  </a:lnTo>
                  <a:lnTo>
                    <a:pt x="1083" y="844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83"/>
            <p:cNvSpPr/>
            <p:nvPr/>
          </p:nvSpPr>
          <p:spPr>
            <a:xfrm>
              <a:off x="6225290" y="1992834"/>
              <a:ext cx="157514" cy="62801"/>
            </a:xfrm>
            <a:custGeom>
              <a:avLst/>
              <a:gdLst/>
              <a:ahLst/>
              <a:cxnLst/>
              <a:rect l="l" t="t" r="r" b="b"/>
              <a:pathLst>
                <a:path w="6012" h="2397" extrusionOk="0">
                  <a:moveTo>
                    <a:pt x="336" y="0"/>
                  </a:moveTo>
                  <a:cubicBezTo>
                    <a:pt x="154" y="0"/>
                    <a:pt x="1" y="144"/>
                    <a:pt x="1" y="336"/>
                  </a:cubicBezTo>
                  <a:lnTo>
                    <a:pt x="1" y="1198"/>
                  </a:lnTo>
                  <a:lnTo>
                    <a:pt x="1" y="2061"/>
                  </a:lnTo>
                  <a:cubicBezTo>
                    <a:pt x="1" y="2243"/>
                    <a:pt x="154" y="2397"/>
                    <a:pt x="346" y="2397"/>
                  </a:cubicBezTo>
                  <a:lnTo>
                    <a:pt x="5676" y="2397"/>
                  </a:lnTo>
                  <a:cubicBezTo>
                    <a:pt x="5858" y="2397"/>
                    <a:pt x="6011" y="2243"/>
                    <a:pt x="6011" y="2061"/>
                  </a:cubicBezTo>
                  <a:lnTo>
                    <a:pt x="6011" y="336"/>
                  </a:lnTo>
                  <a:cubicBezTo>
                    <a:pt x="6011" y="144"/>
                    <a:pt x="5858" y="0"/>
                    <a:pt x="5676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83"/>
            <p:cNvSpPr/>
            <p:nvPr/>
          </p:nvSpPr>
          <p:spPr>
            <a:xfrm>
              <a:off x="6343085" y="1992572"/>
              <a:ext cx="39719" cy="63063"/>
            </a:xfrm>
            <a:custGeom>
              <a:avLst/>
              <a:gdLst/>
              <a:ahLst/>
              <a:cxnLst/>
              <a:rect l="l" t="t" r="r" b="b"/>
              <a:pathLst>
                <a:path w="1516" h="2407" extrusionOk="0">
                  <a:moveTo>
                    <a:pt x="10" y="1"/>
                  </a:moveTo>
                  <a:lnTo>
                    <a:pt x="1" y="10"/>
                  </a:lnTo>
                  <a:lnTo>
                    <a:pt x="10" y="10"/>
                  </a:lnTo>
                  <a:lnTo>
                    <a:pt x="10" y="1"/>
                  </a:lnTo>
                  <a:close/>
                  <a:moveTo>
                    <a:pt x="10" y="10"/>
                  </a:moveTo>
                  <a:lnTo>
                    <a:pt x="10" y="2407"/>
                  </a:lnTo>
                  <a:lnTo>
                    <a:pt x="1180" y="2407"/>
                  </a:lnTo>
                  <a:cubicBezTo>
                    <a:pt x="1362" y="2407"/>
                    <a:pt x="1515" y="2263"/>
                    <a:pt x="1515" y="2071"/>
                  </a:cubicBezTo>
                  <a:lnTo>
                    <a:pt x="1515" y="346"/>
                  </a:lnTo>
                  <a:cubicBezTo>
                    <a:pt x="1515" y="154"/>
                    <a:pt x="1362" y="10"/>
                    <a:pt x="1180" y="1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83"/>
            <p:cNvSpPr/>
            <p:nvPr/>
          </p:nvSpPr>
          <p:spPr>
            <a:xfrm>
              <a:off x="6222539" y="2138978"/>
              <a:ext cx="142685" cy="122223"/>
            </a:xfrm>
            <a:custGeom>
              <a:avLst/>
              <a:gdLst/>
              <a:ahLst/>
              <a:cxnLst/>
              <a:rect l="l" t="t" r="r" b="b"/>
              <a:pathLst>
                <a:path w="5446" h="4665" extrusionOk="0">
                  <a:moveTo>
                    <a:pt x="3116" y="1"/>
                  </a:moveTo>
                  <a:cubicBezTo>
                    <a:pt x="1045" y="1"/>
                    <a:pt x="1" y="2512"/>
                    <a:pt x="1467" y="3979"/>
                  </a:cubicBezTo>
                  <a:cubicBezTo>
                    <a:pt x="1941" y="4452"/>
                    <a:pt x="2523" y="4664"/>
                    <a:pt x="3094" y="4664"/>
                  </a:cubicBezTo>
                  <a:cubicBezTo>
                    <a:pt x="4293" y="4664"/>
                    <a:pt x="5445" y="3732"/>
                    <a:pt x="5445" y="2330"/>
                  </a:cubicBezTo>
                  <a:cubicBezTo>
                    <a:pt x="5445" y="1046"/>
                    <a:pt x="4400" y="1"/>
                    <a:pt x="311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83"/>
            <p:cNvSpPr/>
            <p:nvPr/>
          </p:nvSpPr>
          <p:spPr>
            <a:xfrm>
              <a:off x="6253926" y="2149799"/>
              <a:ext cx="121070" cy="111586"/>
            </a:xfrm>
            <a:custGeom>
              <a:avLst/>
              <a:gdLst/>
              <a:ahLst/>
              <a:cxnLst/>
              <a:rect l="l" t="t" r="r" b="b"/>
              <a:pathLst>
                <a:path w="4621" h="4259" extrusionOk="0">
                  <a:moveTo>
                    <a:pt x="3241" y="0"/>
                  </a:moveTo>
                  <a:cubicBezTo>
                    <a:pt x="3864" y="920"/>
                    <a:pt x="3749" y="2157"/>
                    <a:pt x="2963" y="2952"/>
                  </a:cubicBezTo>
                  <a:cubicBezTo>
                    <a:pt x="2509" y="3401"/>
                    <a:pt x="1911" y="3634"/>
                    <a:pt x="1309" y="3634"/>
                  </a:cubicBezTo>
                  <a:cubicBezTo>
                    <a:pt x="856" y="3634"/>
                    <a:pt x="400" y="3502"/>
                    <a:pt x="1" y="3230"/>
                  </a:cubicBezTo>
                  <a:lnTo>
                    <a:pt x="1" y="3230"/>
                  </a:lnTo>
                  <a:cubicBezTo>
                    <a:pt x="459" y="3907"/>
                    <a:pt x="1196" y="4258"/>
                    <a:pt x="1939" y="4258"/>
                  </a:cubicBezTo>
                  <a:cubicBezTo>
                    <a:pt x="2531" y="4258"/>
                    <a:pt x="3126" y="4035"/>
                    <a:pt x="3586" y="3575"/>
                  </a:cubicBezTo>
                  <a:cubicBezTo>
                    <a:pt x="4621" y="2540"/>
                    <a:pt x="4458" y="815"/>
                    <a:pt x="3241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83"/>
            <p:cNvSpPr/>
            <p:nvPr/>
          </p:nvSpPr>
          <p:spPr>
            <a:xfrm>
              <a:off x="6355137" y="2176654"/>
              <a:ext cx="170562" cy="145908"/>
            </a:xfrm>
            <a:custGeom>
              <a:avLst/>
              <a:gdLst/>
              <a:ahLst/>
              <a:cxnLst/>
              <a:rect l="l" t="t" r="r" b="b"/>
              <a:pathLst>
                <a:path w="6510" h="5569" extrusionOk="0">
                  <a:moveTo>
                    <a:pt x="3729" y="1"/>
                  </a:moveTo>
                  <a:cubicBezTo>
                    <a:pt x="1247" y="1"/>
                    <a:pt x="1" y="2991"/>
                    <a:pt x="1755" y="4746"/>
                  </a:cubicBezTo>
                  <a:cubicBezTo>
                    <a:pt x="2323" y="5314"/>
                    <a:pt x="3022" y="5568"/>
                    <a:pt x="3707" y="5568"/>
                  </a:cubicBezTo>
                  <a:cubicBezTo>
                    <a:pt x="5138" y="5568"/>
                    <a:pt x="6509" y="4459"/>
                    <a:pt x="6509" y="2781"/>
                  </a:cubicBezTo>
                  <a:cubicBezTo>
                    <a:pt x="6509" y="1247"/>
                    <a:pt x="5263" y="1"/>
                    <a:pt x="3729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83"/>
            <p:cNvSpPr/>
            <p:nvPr/>
          </p:nvSpPr>
          <p:spPr>
            <a:xfrm>
              <a:off x="6394568" y="2191483"/>
              <a:ext cx="141166" cy="131026"/>
            </a:xfrm>
            <a:custGeom>
              <a:avLst/>
              <a:gdLst/>
              <a:ahLst/>
              <a:cxnLst/>
              <a:rect l="l" t="t" r="r" b="b"/>
              <a:pathLst>
                <a:path w="5388" h="5001" extrusionOk="0">
                  <a:moveTo>
                    <a:pt x="3902" y="0"/>
                  </a:moveTo>
                  <a:lnTo>
                    <a:pt x="3902" y="0"/>
                  </a:lnTo>
                  <a:cubicBezTo>
                    <a:pt x="4745" y="1103"/>
                    <a:pt x="4640" y="2665"/>
                    <a:pt x="3653" y="3652"/>
                  </a:cubicBezTo>
                  <a:cubicBezTo>
                    <a:pt x="3116" y="4194"/>
                    <a:pt x="2405" y="4470"/>
                    <a:pt x="1687" y="4470"/>
                  </a:cubicBezTo>
                  <a:cubicBezTo>
                    <a:pt x="1097" y="4470"/>
                    <a:pt x="503" y="4283"/>
                    <a:pt x="1" y="3902"/>
                  </a:cubicBezTo>
                  <a:lnTo>
                    <a:pt x="1" y="3902"/>
                  </a:lnTo>
                  <a:cubicBezTo>
                    <a:pt x="556" y="4628"/>
                    <a:pt x="1390" y="5001"/>
                    <a:pt x="2226" y="5001"/>
                  </a:cubicBezTo>
                  <a:cubicBezTo>
                    <a:pt x="2934" y="5001"/>
                    <a:pt x="3644" y="4734"/>
                    <a:pt x="4189" y="4189"/>
                  </a:cubicBezTo>
                  <a:cubicBezTo>
                    <a:pt x="5388" y="2991"/>
                    <a:pt x="5253" y="1016"/>
                    <a:pt x="3902" y="0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83"/>
            <p:cNvSpPr/>
            <p:nvPr/>
          </p:nvSpPr>
          <p:spPr>
            <a:xfrm>
              <a:off x="6402611" y="2199002"/>
              <a:ext cx="109516" cy="109542"/>
            </a:xfrm>
            <a:custGeom>
              <a:avLst/>
              <a:gdLst/>
              <a:ahLst/>
              <a:cxnLst/>
              <a:rect l="l" t="t" r="r" b="b"/>
              <a:pathLst>
                <a:path w="4180" h="4181" extrusionOk="0">
                  <a:moveTo>
                    <a:pt x="3921" y="1"/>
                  </a:moveTo>
                  <a:cubicBezTo>
                    <a:pt x="3902" y="10"/>
                    <a:pt x="3892" y="30"/>
                    <a:pt x="3873" y="39"/>
                  </a:cubicBezTo>
                  <a:lnTo>
                    <a:pt x="39" y="3883"/>
                  </a:lnTo>
                  <a:cubicBezTo>
                    <a:pt x="19" y="3893"/>
                    <a:pt x="10" y="3912"/>
                    <a:pt x="0" y="3921"/>
                  </a:cubicBezTo>
                  <a:cubicBezTo>
                    <a:pt x="106" y="4017"/>
                    <a:pt x="221" y="4103"/>
                    <a:pt x="345" y="4180"/>
                  </a:cubicBezTo>
                  <a:lnTo>
                    <a:pt x="4180" y="346"/>
                  </a:lnTo>
                  <a:cubicBezTo>
                    <a:pt x="4103" y="221"/>
                    <a:pt x="4017" y="106"/>
                    <a:pt x="3921" y="1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83"/>
            <p:cNvSpPr/>
            <p:nvPr/>
          </p:nvSpPr>
          <p:spPr>
            <a:xfrm>
              <a:off x="6451841" y="2085320"/>
              <a:ext cx="113027" cy="215181"/>
            </a:xfrm>
            <a:custGeom>
              <a:avLst/>
              <a:gdLst/>
              <a:ahLst/>
              <a:cxnLst/>
              <a:rect l="l" t="t" r="r" b="b"/>
              <a:pathLst>
                <a:path w="4314" h="8213" extrusionOk="0">
                  <a:moveTo>
                    <a:pt x="2085" y="1"/>
                  </a:moveTo>
                  <a:cubicBezTo>
                    <a:pt x="1972" y="1"/>
                    <a:pt x="1860" y="7"/>
                    <a:pt x="1773" y="26"/>
                  </a:cubicBezTo>
                  <a:cubicBezTo>
                    <a:pt x="786" y="266"/>
                    <a:pt x="0" y="1090"/>
                    <a:pt x="0" y="2145"/>
                  </a:cubicBezTo>
                  <a:lnTo>
                    <a:pt x="0" y="3487"/>
                  </a:lnTo>
                  <a:lnTo>
                    <a:pt x="29" y="3487"/>
                  </a:lnTo>
                  <a:cubicBezTo>
                    <a:pt x="2502" y="3487"/>
                    <a:pt x="3748" y="6458"/>
                    <a:pt x="2023" y="8212"/>
                  </a:cubicBezTo>
                  <a:lnTo>
                    <a:pt x="2157" y="8212"/>
                  </a:lnTo>
                  <a:cubicBezTo>
                    <a:pt x="3345" y="8212"/>
                    <a:pt x="4313" y="7254"/>
                    <a:pt x="4313" y="6056"/>
                  </a:cubicBezTo>
                  <a:lnTo>
                    <a:pt x="4313" y="2145"/>
                  </a:lnTo>
                  <a:cubicBezTo>
                    <a:pt x="4304" y="1100"/>
                    <a:pt x="3556" y="209"/>
                    <a:pt x="2531" y="26"/>
                  </a:cubicBezTo>
                  <a:cubicBezTo>
                    <a:pt x="2531" y="26"/>
                    <a:pt x="2309" y="1"/>
                    <a:pt x="2085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83"/>
            <p:cNvSpPr/>
            <p:nvPr/>
          </p:nvSpPr>
          <p:spPr>
            <a:xfrm>
              <a:off x="6497796" y="2085242"/>
              <a:ext cx="66810" cy="215259"/>
            </a:xfrm>
            <a:custGeom>
              <a:avLst/>
              <a:gdLst/>
              <a:ahLst/>
              <a:cxnLst/>
              <a:rect l="l" t="t" r="r" b="b"/>
              <a:pathLst>
                <a:path w="2550" h="8216" extrusionOk="0">
                  <a:moveTo>
                    <a:pt x="398" y="1"/>
                  </a:moveTo>
                  <a:cubicBezTo>
                    <a:pt x="271" y="1"/>
                    <a:pt x="144" y="10"/>
                    <a:pt x="19" y="29"/>
                  </a:cubicBezTo>
                  <a:lnTo>
                    <a:pt x="0" y="29"/>
                  </a:lnTo>
                  <a:cubicBezTo>
                    <a:pt x="1016" y="221"/>
                    <a:pt x="1745" y="1113"/>
                    <a:pt x="1745" y="2148"/>
                  </a:cubicBezTo>
                  <a:lnTo>
                    <a:pt x="1745" y="6068"/>
                  </a:lnTo>
                  <a:cubicBezTo>
                    <a:pt x="1745" y="6950"/>
                    <a:pt x="1208" y="7736"/>
                    <a:pt x="403" y="8062"/>
                  </a:cubicBezTo>
                  <a:cubicBezTo>
                    <a:pt x="355" y="8119"/>
                    <a:pt x="307" y="8167"/>
                    <a:pt x="259" y="8215"/>
                  </a:cubicBezTo>
                  <a:lnTo>
                    <a:pt x="393" y="8215"/>
                  </a:lnTo>
                  <a:cubicBezTo>
                    <a:pt x="1582" y="8215"/>
                    <a:pt x="2550" y="7257"/>
                    <a:pt x="2550" y="6059"/>
                  </a:cubicBezTo>
                  <a:lnTo>
                    <a:pt x="2550" y="2148"/>
                  </a:lnTo>
                  <a:cubicBezTo>
                    <a:pt x="2540" y="1103"/>
                    <a:pt x="1802" y="212"/>
                    <a:pt x="777" y="29"/>
                  </a:cubicBezTo>
                  <a:cubicBezTo>
                    <a:pt x="652" y="10"/>
                    <a:pt x="525" y="1"/>
                    <a:pt x="39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83"/>
            <p:cNvSpPr/>
            <p:nvPr/>
          </p:nvSpPr>
          <p:spPr>
            <a:xfrm>
              <a:off x="6498791" y="2192740"/>
              <a:ext cx="66076" cy="107761"/>
            </a:xfrm>
            <a:custGeom>
              <a:avLst/>
              <a:gdLst/>
              <a:ahLst/>
              <a:cxnLst/>
              <a:rect l="l" t="t" r="r" b="b"/>
              <a:pathLst>
                <a:path w="2522" h="4113" extrusionOk="0">
                  <a:moveTo>
                    <a:pt x="10" y="0"/>
                  </a:moveTo>
                  <a:lnTo>
                    <a:pt x="0" y="10"/>
                  </a:lnTo>
                  <a:cubicBezTo>
                    <a:pt x="1275" y="1035"/>
                    <a:pt x="1381" y="2943"/>
                    <a:pt x="240" y="4112"/>
                  </a:cubicBezTo>
                  <a:lnTo>
                    <a:pt x="365" y="4112"/>
                  </a:lnTo>
                  <a:cubicBezTo>
                    <a:pt x="1563" y="4112"/>
                    <a:pt x="2521" y="3154"/>
                    <a:pt x="2521" y="1956"/>
                  </a:cubicBezTo>
                  <a:lnTo>
                    <a:pt x="2521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83"/>
            <p:cNvSpPr/>
            <p:nvPr/>
          </p:nvSpPr>
          <p:spPr>
            <a:xfrm>
              <a:off x="6504555" y="2192740"/>
              <a:ext cx="60050" cy="107761"/>
            </a:xfrm>
            <a:custGeom>
              <a:avLst/>
              <a:gdLst/>
              <a:ahLst/>
              <a:cxnLst/>
              <a:rect l="l" t="t" r="r" b="b"/>
              <a:pathLst>
                <a:path w="2292" h="4113" extrusionOk="0">
                  <a:moveTo>
                    <a:pt x="1487" y="0"/>
                  </a:moveTo>
                  <a:lnTo>
                    <a:pt x="1487" y="1965"/>
                  </a:lnTo>
                  <a:cubicBezTo>
                    <a:pt x="1487" y="2847"/>
                    <a:pt x="950" y="3633"/>
                    <a:pt x="145" y="3959"/>
                  </a:cubicBezTo>
                  <a:cubicBezTo>
                    <a:pt x="116" y="3988"/>
                    <a:pt x="97" y="4016"/>
                    <a:pt x="78" y="4036"/>
                  </a:cubicBezTo>
                  <a:lnTo>
                    <a:pt x="68" y="4045"/>
                  </a:lnTo>
                  <a:lnTo>
                    <a:pt x="1" y="4112"/>
                  </a:lnTo>
                  <a:lnTo>
                    <a:pt x="135" y="4112"/>
                  </a:lnTo>
                  <a:cubicBezTo>
                    <a:pt x="1324" y="4112"/>
                    <a:pt x="2292" y="3154"/>
                    <a:pt x="2292" y="1956"/>
                  </a:cubicBezTo>
                  <a:lnTo>
                    <a:pt x="2292" y="0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83"/>
            <p:cNvSpPr/>
            <p:nvPr/>
          </p:nvSpPr>
          <p:spPr>
            <a:xfrm>
              <a:off x="6268493" y="2166226"/>
              <a:ext cx="71343" cy="67596"/>
            </a:xfrm>
            <a:custGeom>
              <a:avLst/>
              <a:gdLst/>
              <a:ahLst/>
              <a:cxnLst/>
              <a:rect l="l" t="t" r="r" b="b"/>
              <a:pathLst>
                <a:path w="2723" h="2580" extrusionOk="0">
                  <a:moveTo>
                    <a:pt x="1357" y="1"/>
                  </a:moveTo>
                  <a:cubicBezTo>
                    <a:pt x="1249" y="1"/>
                    <a:pt x="1141" y="73"/>
                    <a:pt x="1141" y="217"/>
                  </a:cubicBezTo>
                  <a:lnTo>
                    <a:pt x="1141" y="1079"/>
                  </a:lnTo>
                  <a:lnTo>
                    <a:pt x="288" y="1079"/>
                  </a:lnTo>
                  <a:cubicBezTo>
                    <a:pt x="1" y="1079"/>
                    <a:pt x="1" y="1511"/>
                    <a:pt x="288" y="1511"/>
                  </a:cubicBezTo>
                  <a:lnTo>
                    <a:pt x="1141" y="1511"/>
                  </a:lnTo>
                  <a:lnTo>
                    <a:pt x="1141" y="2364"/>
                  </a:lnTo>
                  <a:cubicBezTo>
                    <a:pt x="1141" y="2508"/>
                    <a:pt x="1249" y="2579"/>
                    <a:pt x="1357" y="2579"/>
                  </a:cubicBezTo>
                  <a:cubicBezTo>
                    <a:pt x="1465" y="2579"/>
                    <a:pt x="1573" y="2508"/>
                    <a:pt x="1573" y="2364"/>
                  </a:cubicBezTo>
                  <a:lnTo>
                    <a:pt x="1573" y="1511"/>
                  </a:lnTo>
                  <a:lnTo>
                    <a:pt x="2435" y="1511"/>
                  </a:lnTo>
                  <a:cubicBezTo>
                    <a:pt x="2720" y="1501"/>
                    <a:pt x="2723" y="1079"/>
                    <a:pt x="2445" y="1079"/>
                  </a:cubicBezTo>
                  <a:cubicBezTo>
                    <a:pt x="2442" y="1079"/>
                    <a:pt x="2439" y="1079"/>
                    <a:pt x="2435" y="1079"/>
                  </a:cubicBezTo>
                  <a:lnTo>
                    <a:pt x="1573" y="1079"/>
                  </a:lnTo>
                  <a:lnTo>
                    <a:pt x="1573" y="217"/>
                  </a:lnTo>
                  <a:cubicBezTo>
                    <a:pt x="1573" y="73"/>
                    <a:pt x="1465" y="1"/>
                    <a:pt x="1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83"/>
            <p:cNvSpPr/>
            <p:nvPr/>
          </p:nvSpPr>
          <p:spPr>
            <a:xfrm>
              <a:off x="6258459" y="1986677"/>
              <a:ext cx="11318" cy="74487"/>
            </a:xfrm>
            <a:custGeom>
              <a:avLst/>
              <a:gdLst/>
              <a:ahLst/>
              <a:cxnLst/>
              <a:rect l="l" t="t" r="r" b="b"/>
              <a:pathLst>
                <a:path w="432" h="2843" extrusionOk="0">
                  <a:moveTo>
                    <a:pt x="216" y="0"/>
                  </a:moveTo>
                  <a:cubicBezTo>
                    <a:pt x="108" y="0"/>
                    <a:pt x="0" y="72"/>
                    <a:pt x="0" y="216"/>
                  </a:cubicBezTo>
                  <a:lnTo>
                    <a:pt x="0" y="2622"/>
                  </a:lnTo>
                  <a:cubicBezTo>
                    <a:pt x="0" y="2747"/>
                    <a:pt x="96" y="2843"/>
                    <a:pt x="221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83"/>
            <p:cNvSpPr/>
            <p:nvPr/>
          </p:nvSpPr>
          <p:spPr>
            <a:xfrm>
              <a:off x="6298623" y="1986677"/>
              <a:ext cx="11345" cy="74487"/>
            </a:xfrm>
            <a:custGeom>
              <a:avLst/>
              <a:gdLst/>
              <a:ahLst/>
              <a:cxnLst/>
              <a:rect l="l" t="t" r="r" b="b"/>
              <a:pathLst>
                <a:path w="433" h="2843" extrusionOk="0">
                  <a:moveTo>
                    <a:pt x="217" y="0"/>
                  </a:moveTo>
                  <a:cubicBezTo>
                    <a:pt x="109" y="0"/>
                    <a:pt x="1" y="72"/>
                    <a:pt x="1" y="216"/>
                  </a:cubicBezTo>
                  <a:lnTo>
                    <a:pt x="1" y="2622"/>
                  </a:lnTo>
                  <a:cubicBezTo>
                    <a:pt x="1" y="2747"/>
                    <a:pt x="97" y="2843"/>
                    <a:pt x="212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7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83"/>
            <p:cNvSpPr/>
            <p:nvPr/>
          </p:nvSpPr>
          <p:spPr>
            <a:xfrm>
              <a:off x="6338814" y="1986677"/>
              <a:ext cx="11318" cy="74487"/>
            </a:xfrm>
            <a:custGeom>
              <a:avLst/>
              <a:gdLst/>
              <a:ahLst/>
              <a:cxnLst/>
              <a:rect l="l" t="t" r="r" b="b"/>
              <a:pathLst>
                <a:path w="432" h="2843" extrusionOk="0">
                  <a:moveTo>
                    <a:pt x="216" y="0"/>
                  </a:moveTo>
                  <a:cubicBezTo>
                    <a:pt x="108" y="0"/>
                    <a:pt x="1" y="72"/>
                    <a:pt x="1" y="216"/>
                  </a:cubicBezTo>
                  <a:lnTo>
                    <a:pt x="1" y="2622"/>
                  </a:lnTo>
                  <a:cubicBezTo>
                    <a:pt x="1" y="2747"/>
                    <a:pt x="96" y="2843"/>
                    <a:pt x="211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83"/>
            <p:cNvSpPr/>
            <p:nvPr/>
          </p:nvSpPr>
          <p:spPr>
            <a:xfrm>
              <a:off x="6394306" y="2194286"/>
              <a:ext cx="116118" cy="111979"/>
            </a:xfrm>
            <a:custGeom>
              <a:avLst/>
              <a:gdLst/>
              <a:ahLst/>
              <a:cxnLst/>
              <a:rect l="l" t="t" r="r" b="b"/>
              <a:pathLst>
                <a:path w="4432" h="4274" extrusionOk="0">
                  <a:moveTo>
                    <a:pt x="4118" y="0"/>
                  </a:moveTo>
                  <a:cubicBezTo>
                    <a:pt x="4068" y="0"/>
                    <a:pt x="4016" y="20"/>
                    <a:pt x="3969" y="66"/>
                  </a:cubicBezTo>
                  <a:lnTo>
                    <a:pt x="126" y="3910"/>
                  </a:lnTo>
                  <a:cubicBezTo>
                    <a:pt x="1" y="4044"/>
                    <a:pt x="97" y="4264"/>
                    <a:pt x="279" y="4274"/>
                  </a:cubicBezTo>
                  <a:cubicBezTo>
                    <a:pt x="336" y="4274"/>
                    <a:pt x="394" y="4245"/>
                    <a:pt x="432" y="4216"/>
                  </a:cubicBezTo>
                  <a:lnTo>
                    <a:pt x="4276" y="373"/>
                  </a:lnTo>
                  <a:cubicBezTo>
                    <a:pt x="4431" y="218"/>
                    <a:pt x="4285" y="0"/>
                    <a:pt x="4118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7" name="Google Shape;7807;p83"/>
          <p:cNvGrpSpPr/>
          <p:nvPr/>
        </p:nvGrpSpPr>
        <p:grpSpPr>
          <a:xfrm>
            <a:off x="5764222" y="2016598"/>
            <a:ext cx="374293" cy="276069"/>
            <a:chOff x="5764222" y="2016598"/>
            <a:chExt cx="374293" cy="276069"/>
          </a:xfrm>
        </p:grpSpPr>
        <p:sp>
          <p:nvSpPr>
            <p:cNvPr id="7808" name="Google Shape;7808;p83"/>
            <p:cNvSpPr/>
            <p:nvPr/>
          </p:nvSpPr>
          <p:spPr>
            <a:xfrm>
              <a:off x="5925693" y="2209823"/>
              <a:ext cx="37440" cy="82844"/>
            </a:xfrm>
            <a:custGeom>
              <a:avLst/>
              <a:gdLst/>
              <a:ahLst/>
              <a:cxnLst/>
              <a:rect l="l" t="t" r="r" b="b"/>
              <a:pathLst>
                <a:path w="1429" h="3162" extrusionOk="0">
                  <a:moveTo>
                    <a:pt x="1333" y="0"/>
                  </a:moveTo>
                  <a:cubicBezTo>
                    <a:pt x="1208" y="144"/>
                    <a:pt x="1045" y="249"/>
                    <a:pt x="863" y="288"/>
                  </a:cubicBezTo>
                  <a:lnTo>
                    <a:pt x="269" y="403"/>
                  </a:lnTo>
                  <a:cubicBezTo>
                    <a:pt x="327" y="901"/>
                    <a:pt x="355" y="1764"/>
                    <a:pt x="96" y="2387"/>
                  </a:cubicBezTo>
                  <a:cubicBezTo>
                    <a:pt x="1" y="2617"/>
                    <a:pt x="77" y="2885"/>
                    <a:pt x="279" y="3039"/>
                  </a:cubicBezTo>
                  <a:lnTo>
                    <a:pt x="288" y="3048"/>
                  </a:lnTo>
                  <a:cubicBezTo>
                    <a:pt x="389" y="3125"/>
                    <a:pt x="504" y="3161"/>
                    <a:pt x="618" y="3161"/>
                  </a:cubicBezTo>
                  <a:cubicBezTo>
                    <a:pt x="830" y="3161"/>
                    <a:pt x="1035" y="3036"/>
                    <a:pt x="1122" y="2818"/>
                  </a:cubicBezTo>
                  <a:cubicBezTo>
                    <a:pt x="1323" y="2301"/>
                    <a:pt x="1419" y="1754"/>
                    <a:pt x="1419" y="1198"/>
                  </a:cubicBezTo>
                  <a:cubicBezTo>
                    <a:pt x="1429" y="796"/>
                    <a:pt x="1400" y="403"/>
                    <a:pt x="1333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83"/>
            <p:cNvSpPr/>
            <p:nvPr/>
          </p:nvSpPr>
          <p:spPr>
            <a:xfrm>
              <a:off x="5932478" y="2209823"/>
              <a:ext cx="29973" cy="29396"/>
            </a:xfrm>
            <a:custGeom>
              <a:avLst/>
              <a:gdLst/>
              <a:ahLst/>
              <a:cxnLst/>
              <a:rect l="l" t="t" r="r" b="b"/>
              <a:pathLst>
                <a:path w="1144" h="1122" extrusionOk="0">
                  <a:moveTo>
                    <a:pt x="1064" y="0"/>
                  </a:moveTo>
                  <a:cubicBezTo>
                    <a:pt x="949" y="144"/>
                    <a:pt x="777" y="249"/>
                    <a:pt x="595" y="288"/>
                  </a:cubicBezTo>
                  <a:lnTo>
                    <a:pt x="0" y="403"/>
                  </a:lnTo>
                  <a:cubicBezTo>
                    <a:pt x="29" y="642"/>
                    <a:pt x="39" y="882"/>
                    <a:pt x="39" y="1122"/>
                  </a:cubicBezTo>
                  <a:lnTo>
                    <a:pt x="595" y="1006"/>
                  </a:lnTo>
                  <a:cubicBezTo>
                    <a:pt x="806" y="959"/>
                    <a:pt x="997" y="853"/>
                    <a:pt x="1141" y="690"/>
                  </a:cubicBezTo>
                  <a:cubicBezTo>
                    <a:pt x="1142" y="694"/>
                    <a:pt x="1142" y="696"/>
                    <a:pt x="1142" y="696"/>
                  </a:cubicBezTo>
                  <a:cubicBezTo>
                    <a:pt x="1143" y="696"/>
                    <a:pt x="1083" y="100"/>
                    <a:pt x="1064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83"/>
            <p:cNvSpPr/>
            <p:nvPr/>
          </p:nvSpPr>
          <p:spPr>
            <a:xfrm>
              <a:off x="5913824" y="2016598"/>
              <a:ext cx="39772" cy="54103"/>
            </a:xfrm>
            <a:custGeom>
              <a:avLst/>
              <a:gdLst/>
              <a:ahLst/>
              <a:cxnLst/>
              <a:rect l="l" t="t" r="r" b="b"/>
              <a:pathLst>
                <a:path w="1518" h="2065" extrusionOk="0">
                  <a:moveTo>
                    <a:pt x="645" y="0"/>
                  </a:moveTo>
                  <a:cubicBezTo>
                    <a:pt x="324" y="0"/>
                    <a:pt x="1" y="254"/>
                    <a:pt x="89" y="675"/>
                  </a:cubicBezTo>
                  <a:lnTo>
                    <a:pt x="377" y="2026"/>
                  </a:lnTo>
                  <a:lnTo>
                    <a:pt x="1297" y="2026"/>
                  </a:lnTo>
                  <a:cubicBezTo>
                    <a:pt x="1374" y="2026"/>
                    <a:pt x="1451" y="2036"/>
                    <a:pt x="1518" y="2065"/>
                  </a:cubicBezTo>
                  <a:lnTo>
                    <a:pt x="1173" y="445"/>
                  </a:lnTo>
                  <a:lnTo>
                    <a:pt x="1182" y="445"/>
                  </a:lnTo>
                  <a:cubicBezTo>
                    <a:pt x="1113" y="137"/>
                    <a:pt x="880" y="0"/>
                    <a:pt x="6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83"/>
            <p:cNvSpPr/>
            <p:nvPr/>
          </p:nvSpPr>
          <p:spPr>
            <a:xfrm>
              <a:off x="5919667" y="2050081"/>
              <a:ext cx="34191" cy="20619"/>
            </a:xfrm>
            <a:custGeom>
              <a:avLst/>
              <a:gdLst/>
              <a:ahLst/>
              <a:cxnLst/>
              <a:rect l="l" t="t" r="r" b="b"/>
              <a:pathLst>
                <a:path w="1305" h="787" extrusionOk="0">
                  <a:moveTo>
                    <a:pt x="1" y="1"/>
                  </a:moveTo>
                  <a:lnTo>
                    <a:pt x="154" y="748"/>
                  </a:lnTo>
                  <a:lnTo>
                    <a:pt x="1074" y="748"/>
                  </a:lnTo>
                  <a:cubicBezTo>
                    <a:pt x="1151" y="748"/>
                    <a:pt x="1228" y="758"/>
                    <a:pt x="1304" y="787"/>
                  </a:cubicBezTo>
                  <a:lnTo>
                    <a:pt x="1141" y="30"/>
                  </a:lnTo>
                  <a:cubicBezTo>
                    <a:pt x="1055" y="1"/>
                    <a:pt x="959" y="1"/>
                    <a:pt x="873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83"/>
            <p:cNvSpPr/>
            <p:nvPr/>
          </p:nvSpPr>
          <p:spPr>
            <a:xfrm>
              <a:off x="6013096" y="2018301"/>
              <a:ext cx="39510" cy="52898"/>
            </a:xfrm>
            <a:custGeom>
              <a:avLst/>
              <a:gdLst/>
              <a:ahLst/>
              <a:cxnLst/>
              <a:rect l="l" t="t" r="r" b="b"/>
              <a:pathLst>
                <a:path w="1508" h="2019" extrusionOk="0">
                  <a:moveTo>
                    <a:pt x="862" y="0"/>
                  </a:moveTo>
                  <a:cubicBezTo>
                    <a:pt x="630" y="0"/>
                    <a:pt x="400" y="135"/>
                    <a:pt x="336" y="437"/>
                  </a:cubicBezTo>
                  <a:lnTo>
                    <a:pt x="0" y="2019"/>
                  </a:lnTo>
                  <a:lnTo>
                    <a:pt x="1131" y="2019"/>
                  </a:lnTo>
                  <a:lnTo>
                    <a:pt x="1419" y="677"/>
                  </a:lnTo>
                  <a:cubicBezTo>
                    <a:pt x="1508" y="255"/>
                    <a:pt x="1182" y="0"/>
                    <a:pt x="86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83"/>
            <p:cNvSpPr/>
            <p:nvPr/>
          </p:nvSpPr>
          <p:spPr>
            <a:xfrm>
              <a:off x="6012834" y="2050841"/>
              <a:ext cx="34191" cy="20619"/>
            </a:xfrm>
            <a:custGeom>
              <a:avLst/>
              <a:gdLst/>
              <a:ahLst/>
              <a:cxnLst/>
              <a:rect l="l" t="t" r="r" b="b"/>
              <a:pathLst>
                <a:path w="1305" h="787" extrusionOk="0">
                  <a:moveTo>
                    <a:pt x="173" y="1"/>
                  </a:moveTo>
                  <a:lnTo>
                    <a:pt x="1" y="787"/>
                  </a:lnTo>
                  <a:lnTo>
                    <a:pt x="1141" y="787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83"/>
            <p:cNvSpPr/>
            <p:nvPr/>
          </p:nvSpPr>
          <p:spPr>
            <a:xfrm>
              <a:off x="5764222" y="2069679"/>
              <a:ext cx="201190" cy="176798"/>
            </a:xfrm>
            <a:custGeom>
              <a:avLst/>
              <a:gdLst/>
              <a:ahLst/>
              <a:cxnLst/>
              <a:rect l="l" t="t" r="r" b="b"/>
              <a:pathLst>
                <a:path w="7679" h="6748" extrusionOk="0">
                  <a:moveTo>
                    <a:pt x="2770" y="0"/>
                  </a:moveTo>
                  <a:cubicBezTo>
                    <a:pt x="1237" y="0"/>
                    <a:pt x="0" y="1247"/>
                    <a:pt x="0" y="2780"/>
                  </a:cubicBezTo>
                  <a:lnTo>
                    <a:pt x="0" y="5368"/>
                  </a:lnTo>
                  <a:cubicBezTo>
                    <a:pt x="0" y="6145"/>
                    <a:pt x="632" y="6748"/>
                    <a:pt x="1373" y="6748"/>
                  </a:cubicBezTo>
                  <a:cubicBezTo>
                    <a:pt x="1464" y="6748"/>
                    <a:pt x="1556" y="6739"/>
                    <a:pt x="1649" y="6720"/>
                  </a:cubicBezTo>
                  <a:lnTo>
                    <a:pt x="7017" y="5637"/>
                  </a:lnTo>
                  <a:cubicBezTo>
                    <a:pt x="7400" y="5560"/>
                    <a:pt x="7678" y="5224"/>
                    <a:pt x="7678" y="4831"/>
                  </a:cubicBezTo>
                  <a:lnTo>
                    <a:pt x="7678" y="671"/>
                  </a:lnTo>
                  <a:cubicBezTo>
                    <a:pt x="7678" y="298"/>
                    <a:pt x="7381" y="0"/>
                    <a:pt x="700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83"/>
            <p:cNvSpPr/>
            <p:nvPr/>
          </p:nvSpPr>
          <p:spPr>
            <a:xfrm>
              <a:off x="5769750" y="2069679"/>
              <a:ext cx="195662" cy="176562"/>
            </a:xfrm>
            <a:custGeom>
              <a:avLst/>
              <a:gdLst/>
              <a:ahLst/>
              <a:cxnLst/>
              <a:rect l="l" t="t" r="r" b="b"/>
              <a:pathLst>
                <a:path w="7468" h="6739" extrusionOk="0">
                  <a:moveTo>
                    <a:pt x="6250" y="0"/>
                  </a:moveTo>
                  <a:lnTo>
                    <a:pt x="6250" y="39"/>
                  </a:lnTo>
                  <a:lnTo>
                    <a:pt x="6250" y="4199"/>
                  </a:lnTo>
                  <a:cubicBezTo>
                    <a:pt x="6250" y="4592"/>
                    <a:pt x="5981" y="4927"/>
                    <a:pt x="5598" y="5004"/>
                  </a:cubicBezTo>
                  <a:lnTo>
                    <a:pt x="1342" y="5867"/>
                  </a:lnTo>
                  <a:lnTo>
                    <a:pt x="499" y="6030"/>
                  </a:lnTo>
                  <a:lnTo>
                    <a:pt x="221" y="6087"/>
                  </a:lnTo>
                  <a:cubicBezTo>
                    <a:pt x="144" y="6106"/>
                    <a:pt x="77" y="6116"/>
                    <a:pt x="0" y="6116"/>
                  </a:cubicBezTo>
                  <a:cubicBezTo>
                    <a:pt x="256" y="6507"/>
                    <a:pt x="691" y="6739"/>
                    <a:pt x="1150" y="6739"/>
                  </a:cubicBezTo>
                  <a:cubicBezTo>
                    <a:pt x="1242" y="6739"/>
                    <a:pt x="1335" y="6729"/>
                    <a:pt x="1428" y="6710"/>
                  </a:cubicBezTo>
                  <a:lnTo>
                    <a:pt x="1716" y="6653"/>
                  </a:lnTo>
                  <a:lnTo>
                    <a:pt x="2550" y="6490"/>
                  </a:lnTo>
                  <a:lnTo>
                    <a:pt x="6806" y="5627"/>
                  </a:lnTo>
                  <a:cubicBezTo>
                    <a:pt x="7189" y="5550"/>
                    <a:pt x="7467" y="5215"/>
                    <a:pt x="7467" y="4831"/>
                  </a:cubicBezTo>
                  <a:lnTo>
                    <a:pt x="7467" y="671"/>
                  </a:lnTo>
                  <a:cubicBezTo>
                    <a:pt x="7467" y="298"/>
                    <a:pt x="7170" y="0"/>
                    <a:pt x="6796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83"/>
            <p:cNvSpPr/>
            <p:nvPr/>
          </p:nvSpPr>
          <p:spPr>
            <a:xfrm>
              <a:off x="5987236" y="2069679"/>
              <a:ext cx="151279" cy="119289"/>
            </a:xfrm>
            <a:custGeom>
              <a:avLst/>
              <a:gdLst/>
              <a:ahLst/>
              <a:cxnLst/>
              <a:rect l="l" t="t" r="r" b="b"/>
              <a:pathLst>
                <a:path w="5774" h="4553" extrusionOk="0">
                  <a:moveTo>
                    <a:pt x="4124" y="0"/>
                  </a:moveTo>
                  <a:cubicBezTo>
                    <a:pt x="4117" y="0"/>
                    <a:pt x="4110" y="0"/>
                    <a:pt x="4103" y="0"/>
                  </a:cubicBezTo>
                  <a:lnTo>
                    <a:pt x="1227" y="0"/>
                  </a:lnTo>
                  <a:cubicBezTo>
                    <a:pt x="546" y="0"/>
                    <a:pt x="0" y="547"/>
                    <a:pt x="0" y="1218"/>
                  </a:cubicBezTo>
                  <a:lnTo>
                    <a:pt x="0" y="3940"/>
                  </a:lnTo>
                  <a:cubicBezTo>
                    <a:pt x="0" y="4295"/>
                    <a:pt x="291" y="4552"/>
                    <a:pt x="611" y="4552"/>
                  </a:cubicBezTo>
                  <a:cubicBezTo>
                    <a:pt x="714" y="4552"/>
                    <a:pt x="820" y="4525"/>
                    <a:pt x="920" y="4467"/>
                  </a:cubicBezTo>
                  <a:lnTo>
                    <a:pt x="4706" y="2234"/>
                  </a:lnTo>
                  <a:cubicBezTo>
                    <a:pt x="5774" y="1624"/>
                    <a:pt x="5335" y="0"/>
                    <a:pt x="412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83"/>
            <p:cNvSpPr/>
            <p:nvPr/>
          </p:nvSpPr>
          <p:spPr>
            <a:xfrm>
              <a:off x="5986974" y="2071434"/>
              <a:ext cx="146930" cy="117533"/>
            </a:xfrm>
            <a:custGeom>
              <a:avLst/>
              <a:gdLst/>
              <a:ahLst/>
              <a:cxnLst/>
              <a:rect l="l" t="t" r="r" b="b"/>
              <a:pathLst>
                <a:path w="5608" h="4486" extrusionOk="0">
                  <a:moveTo>
                    <a:pt x="4496" y="1"/>
                  </a:moveTo>
                  <a:cubicBezTo>
                    <a:pt x="4544" y="125"/>
                    <a:pt x="4563" y="250"/>
                    <a:pt x="4563" y="384"/>
                  </a:cubicBezTo>
                  <a:cubicBezTo>
                    <a:pt x="4563" y="815"/>
                    <a:pt x="4343" y="1208"/>
                    <a:pt x="3969" y="1419"/>
                  </a:cubicBezTo>
                  <a:lnTo>
                    <a:pt x="183" y="3653"/>
                  </a:lnTo>
                  <a:cubicBezTo>
                    <a:pt x="125" y="3681"/>
                    <a:pt x="68" y="3710"/>
                    <a:pt x="0" y="3729"/>
                  </a:cubicBezTo>
                  <a:lnTo>
                    <a:pt x="0" y="3873"/>
                  </a:lnTo>
                  <a:cubicBezTo>
                    <a:pt x="0" y="4228"/>
                    <a:pt x="297" y="4485"/>
                    <a:pt x="620" y="4485"/>
                  </a:cubicBezTo>
                  <a:cubicBezTo>
                    <a:pt x="723" y="4485"/>
                    <a:pt x="830" y="4458"/>
                    <a:pt x="930" y="4400"/>
                  </a:cubicBezTo>
                  <a:lnTo>
                    <a:pt x="4716" y="2167"/>
                  </a:lnTo>
                  <a:cubicBezTo>
                    <a:pt x="5608" y="1659"/>
                    <a:pt x="5474" y="326"/>
                    <a:pt x="4496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83"/>
            <p:cNvSpPr/>
            <p:nvPr/>
          </p:nvSpPr>
          <p:spPr>
            <a:xfrm>
              <a:off x="5958836" y="2073452"/>
              <a:ext cx="44985" cy="133122"/>
            </a:xfrm>
            <a:custGeom>
              <a:avLst/>
              <a:gdLst/>
              <a:ahLst/>
              <a:cxnLst/>
              <a:rect l="l" t="t" r="r" b="b"/>
              <a:pathLst>
                <a:path w="1717" h="5081" extrusionOk="0">
                  <a:moveTo>
                    <a:pt x="1" y="0"/>
                  </a:moveTo>
                  <a:cubicBezTo>
                    <a:pt x="164" y="125"/>
                    <a:pt x="250" y="317"/>
                    <a:pt x="250" y="518"/>
                  </a:cubicBezTo>
                  <a:lnTo>
                    <a:pt x="250" y="4687"/>
                  </a:lnTo>
                  <a:cubicBezTo>
                    <a:pt x="250" y="4822"/>
                    <a:pt x="221" y="4956"/>
                    <a:pt x="154" y="5080"/>
                  </a:cubicBezTo>
                  <a:cubicBezTo>
                    <a:pt x="509" y="4716"/>
                    <a:pt x="931" y="4381"/>
                    <a:pt x="1525" y="4381"/>
                  </a:cubicBezTo>
                  <a:cubicBezTo>
                    <a:pt x="1266" y="4304"/>
                    <a:pt x="1084" y="4064"/>
                    <a:pt x="1084" y="3796"/>
                  </a:cubicBezTo>
                  <a:lnTo>
                    <a:pt x="1084" y="1074"/>
                  </a:lnTo>
                  <a:cubicBezTo>
                    <a:pt x="1074" y="623"/>
                    <a:pt x="1324" y="211"/>
                    <a:pt x="171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9" name="Google Shape;7819;p83"/>
          <p:cNvGrpSpPr/>
          <p:nvPr/>
        </p:nvGrpSpPr>
        <p:grpSpPr>
          <a:xfrm>
            <a:off x="5325477" y="2016441"/>
            <a:ext cx="361927" cy="276515"/>
            <a:chOff x="5325477" y="2016441"/>
            <a:chExt cx="361927" cy="276515"/>
          </a:xfrm>
        </p:grpSpPr>
        <p:sp>
          <p:nvSpPr>
            <p:cNvPr id="7820" name="Google Shape;7820;p83"/>
            <p:cNvSpPr/>
            <p:nvPr/>
          </p:nvSpPr>
          <p:spPr>
            <a:xfrm>
              <a:off x="5514091" y="2232853"/>
              <a:ext cx="35449" cy="60103"/>
            </a:xfrm>
            <a:custGeom>
              <a:avLst/>
              <a:gdLst/>
              <a:ahLst/>
              <a:cxnLst/>
              <a:rect l="l" t="t" r="r" b="b"/>
              <a:pathLst>
                <a:path w="1353" h="2294" extrusionOk="0">
                  <a:moveTo>
                    <a:pt x="1058" y="0"/>
                  </a:moveTo>
                  <a:cubicBezTo>
                    <a:pt x="1007" y="0"/>
                    <a:pt x="955" y="21"/>
                    <a:pt x="911" y="70"/>
                  </a:cubicBezTo>
                  <a:lnTo>
                    <a:pt x="384" y="626"/>
                  </a:lnTo>
                  <a:cubicBezTo>
                    <a:pt x="144" y="894"/>
                    <a:pt x="0" y="1239"/>
                    <a:pt x="10" y="1594"/>
                  </a:cubicBezTo>
                  <a:lnTo>
                    <a:pt x="10" y="2083"/>
                  </a:lnTo>
                  <a:cubicBezTo>
                    <a:pt x="10" y="2198"/>
                    <a:pt x="96" y="2294"/>
                    <a:pt x="211" y="2294"/>
                  </a:cubicBezTo>
                  <a:cubicBezTo>
                    <a:pt x="336" y="2294"/>
                    <a:pt x="422" y="2198"/>
                    <a:pt x="422" y="2083"/>
                  </a:cubicBezTo>
                  <a:lnTo>
                    <a:pt x="422" y="1594"/>
                  </a:lnTo>
                  <a:cubicBezTo>
                    <a:pt x="422" y="1335"/>
                    <a:pt x="518" y="1096"/>
                    <a:pt x="690" y="913"/>
                  </a:cubicBezTo>
                  <a:lnTo>
                    <a:pt x="1208" y="348"/>
                  </a:lnTo>
                  <a:cubicBezTo>
                    <a:pt x="1353" y="196"/>
                    <a:pt x="1213" y="0"/>
                    <a:pt x="1058" y="0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83"/>
            <p:cNvSpPr/>
            <p:nvPr/>
          </p:nvSpPr>
          <p:spPr>
            <a:xfrm>
              <a:off x="5605633" y="2232879"/>
              <a:ext cx="35291" cy="60077"/>
            </a:xfrm>
            <a:custGeom>
              <a:avLst/>
              <a:gdLst/>
              <a:ahLst/>
              <a:cxnLst/>
              <a:rect l="l" t="t" r="r" b="b"/>
              <a:pathLst>
                <a:path w="1347" h="2293" extrusionOk="0">
                  <a:moveTo>
                    <a:pt x="302" y="1"/>
                  </a:moveTo>
                  <a:cubicBezTo>
                    <a:pt x="145" y="1"/>
                    <a:pt x="1" y="203"/>
                    <a:pt x="139" y="357"/>
                  </a:cubicBezTo>
                  <a:lnTo>
                    <a:pt x="666" y="912"/>
                  </a:lnTo>
                  <a:cubicBezTo>
                    <a:pt x="839" y="1095"/>
                    <a:pt x="935" y="1344"/>
                    <a:pt x="935" y="1593"/>
                  </a:cubicBezTo>
                  <a:lnTo>
                    <a:pt x="935" y="2082"/>
                  </a:lnTo>
                  <a:cubicBezTo>
                    <a:pt x="935" y="2197"/>
                    <a:pt x="1021" y="2293"/>
                    <a:pt x="1146" y="2293"/>
                  </a:cubicBezTo>
                  <a:cubicBezTo>
                    <a:pt x="1261" y="2293"/>
                    <a:pt x="1347" y="2207"/>
                    <a:pt x="1347" y="2091"/>
                  </a:cubicBezTo>
                  <a:lnTo>
                    <a:pt x="1347" y="1603"/>
                  </a:lnTo>
                  <a:cubicBezTo>
                    <a:pt x="1347" y="1238"/>
                    <a:pt x="1213" y="893"/>
                    <a:pt x="973" y="635"/>
                  </a:cubicBezTo>
                  <a:lnTo>
                    <a:pt x="446" y="69"/>
                  </a:lnTo>
                  <a:cubicBezTo>
                    <a:pt x="402" y="21"/>
                    <a:pt x="351" y="1"/>
                    <a:pt x="302" y="1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83"/>
            <p:cNvSpPr/>
            <p:nvPr/>
          </p:nvSpPr>
          <p:spPr>
            <a:xfrm>
              <a:off x="5466852" y="2264476"/>
              <a:ext cx="219530" cy="28479"/>
            </a:xfrm>
            <a:custGeom>
              <a:avLst/>
              <a:gdLst/>
              <a:ahLst/>
              <a:cxnLst/>
              <a:rect l="l" t="t" r="r" b="b"/>
              <a:pathLst>
                <a:path w="8379" h="1087" extrusionOk="0">
                  <a:moveTo>
                    <a:pt x="297" y="0"/>
                  </a:moveTo>
                  <a:cubicBezTo>
                    <a:pt x="132" y="0"/>
                    <a:pt x="0" y="219"/>
                    <a:pt x="164" y="368"/>
                  </a:cubicBezTo>
                  <a:lnTo>
                    <a:pt x="902" y="1029"/>
                  </a:lnTo>
                  <a:cubicBezTo>
                    <a:pt x="940" y="1068"/>
                    <a:pt x="988" y="1087"/>
                    <a:pt x="1036" y="1087"/>
                  </a:cubicBezTo>
                  <a:lnTo>
                    <a:pt x="7449" y="1087"/>
                  </a:lnTo>
                  <a:cubicBezTo>
                    <a:pt x="7497" y="1087"/>
                    <a:pt x="7545" y="1068"/>
                    <a:pt x="7583" y="1039"/>
                  </a:cubicBezTo>
                  <a:lnTo>
                    <a:pt x="8292" y="387"/>
                  </a:lnTo>
                  <a:cubicBezTo>
                    <a:pt x="8379" y="310"/>
                    <a:pt x="8379" y="186"/>
                    <a:pt x="8302" y="99"/>
                  </a:cubicBezTo>
                  <a:cubicBezTo>
                    <a:pt x="8260" y="53"/>
                    <a:pt x="8202" y="28"/>
                    <a:pt x="8144" y="28"/>
                  </a:cubicBezTo>
                  <a:cubicBezTo>
                    <a:pt x="8096" y="28"/>
                    <a:pt x="8049" y="45"/>
                    <a:pt x="8015" y="80"/>
                  </a:cubicBezTo>
                  <a:lnTo>
                    <a:pt x="7363" y="675"/>
                  </a:lnTo>
                  <a:lnTo>
                    <a:pt x="1113" y="675"/>
                  </a:lnTo>
                  <a:lnTo>
                    <a:pt x="442" y="61"/>
                  </a:lnTo>
                  <a:cubicBezTo>
                    <a:pt x="395" y="18"/>
                    <a:pt x="345" y="0"/>
                    <a:pt x="297" y="0"/>
                  </a:cubicBezTo>
                  <a:close/>
                </a:path>
              </a:pathLst>
            </a:custGeom>
            <a:solidFill>
              <a:srgbClr val="6E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83"/>
            <p:cNvSpPr/>
            <p:nvPr/>
          </p:nvSpPr>
          <p:spPr>
            <a:xfrm>
              <a:off x="5325477" y="2064413"/>
              <a:ext cx="361665" cy="177060"/>
            </a:xfrm>
            <a:custGeom>
              <a:avLst/>
              <a:gdLst/>
              <a:ahLst/>
              <a:cxnLst/>
              <a:rect l="l" t="t" r="r" b="b"/>
              <a:pathLst>
                <a:path w="13804" h="6758" extrusionOk="0">
                  <a:moveTo>
                    <a:pt x="259" y="0"/>
                  </a:moveTo>
                  <a:cubicBezTo>
                    <a:pt x="116" y="0"/>
                    <a:pt x="1" y="125"/>
                    <a:pt x="20" y="269"/>
                  </a:cubicBezTo>
                  <a:lnTo>
                    <a:pt x="317" y="3115"/>
                  </a:lnTo>
                  <a:cubicBezTo>
                    <a:pt x="326" y="3269"/>
                    <a:pt x="461" y="3393"/>
                    <a:pt x="624" y="3393"/>
                  </a:cubicBezTo>
                  <a:lnTo>
                    <a:pt x="1084" y="3393"/>
                  </a:lnTo>
                  <a:cubicBezTo>
                    <a:pt x="1208" y="3393"/>
                    <a:pt x="1314" y="3317"/>
                    <a:pt x="1371" y="3211"/>
                  </a:cubicBezTo>
                  <a:lnTo>
                    <a:pt x="1812" y="2272"/>
                  </a:lnTo>
                  <a:lnTo>
                    <a:pt x="5378" y="2272"/>
                  </a:lnTo>
                  <a:cubicBezTo>
                    <a:pt x="5627" y="2272"/>
                    <a:pt x="5838" y="2473"/>
                    <a:pt x="5838" y="2732"/>
                  </a:cubicBezTo>
                  <a:lnTo>
                    <a:pt x="5838" y="4572"/>
                  </a:lnTo>
                  <a:cubicBezTo>
                    <a:pt x="5838" y="4831"/>
                    <a:pt x="5886" y="5080"/>
                    <a:pt x="5963" y="5320"/>
                  </a:cubicBezTo>
                  <a:cubicBezTo>
                    <a:pt x="6049" y="5540"/>
                    <a:pt x="6164" y="5742"/>
                    <a:pt x="6308" y="5924"/>
                  </a:cubicBezTo>
                  <a:cubicBezTo>
                    <a:pt x="6739" y="6403"/>
                    <a:pt x="7324" y="6758"/>
                    <a:pt x="8024" y="6758"/>
                  </a:cubicBezTo>
                  <a:lnTo>
                    <a:pt x="12509" y="6758"/>
                  </a:lnTo>
                  <a:cubicBezTo>
                    <a:pt x="13228" y="6758"/>
                    <a:pt x="13804" y="6173"/>
                    <a:pt x="13804" y="5454"/>
                  </a:cubicBezTo>
                  <a:lnTo>
                    <a:pt x="10688" y="4141"/>
                  </a:lnTo>
                  <a:cubicBezTo>
                    <a:pt x="9826" y="3767"/>
                    <a:pt x="9270" y="2924"/>
                    <a:pt x="9270" y="1984"/>
                  </a:cubicBezTo>
                  <a:lnTo>
                    <a:pt x="9270" y="1610"/>
                  </a:lnTo>
                  <a:cubicBezTo>
                    <a:pt x="9270" y="1390"/>
                    <a:pt x="9097" y="1227"/>
                    <a:pt x="8886" y="1227"/>
                  </a:cubicBezTo>
                  <a:lnTo>
                    <a:pt x="1707" y="1227"/>
                  </a:lnTo>
                  <a:lnTo>
                    <a:pt x="1343" y="163"/>
                  </a:lnTo>
                  <a:cubicBezTo>
                    <a:pt x="1314" y="67"/>
                    <a:pt x="1218" y="0"/>
                    <a:pt x="11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83"/>
            <p:cNvSpPr/>
            <p:nvPr/>
          </p:nvSpPr>
          <p:spPr>
            <a:xfrm>
              <a:off x="5325477" y="2064413"/>
              <a:ext cx="361927" cy="171793"/>
            </a:xfrm>
            <a:custGeom>
              <a:avLst/>
              <a:gdLst/>
              <a:ahLst/>
              <a:cxnLst/>
              <a:rect l="l" t="t" r="r" b="b"/>
              <a:pathLst>
                <a:path w="13814" h="6557" extrusionOk="0">
                  <a:moveTo>
                    <a:pt x="259" y="0"/>
                  </a:moveTo>
                  <a:cubicBezTo>
                    <a:pt x="116" y="0"/>
                    <a:pt x="1" y="125"/>
                    <a:pt x="20" y="269"/>
                  </a:cubicBezTo>
                  <a:lnTo>
                    <a:pt x="48" y="546"/>
                  </a:lnTo>
                  <a:lnTo>
                    <a:pt x="499" y="546"/>
                  </a:lnTo>
                  <a:cubicBezTo>
                    <a:pt x="681" y="546"/>
                    <a:pt x="834" y="662"/>
                    <a:pt x="902" y="834"/>
                  </a:cubicBezTo>
                  <a:lnTo>
                    <a:pt x="1084" y="1371"/>
                  </a:lnTo>
                  <a:cubicBezTo>
                    <a:pt x="1160" y="1610"/>
                    <a:pt x="1390" y="1773"/>
                    <a:pt x="1649" y="1773"/>
                  </a:cubicBezTo>
                  <a:lnTo>
                    <a:pt x="8397" y="1773"/>
                  </a:lnTo>
                  <a:cubicBezTo>
                    <a:pt x="8608" y="1773"/>
                    <a:pt x="8781" y="1946"/>
                    <a:pt x="8781" y="2157"/>
                  </a:cubicBezTo>
                  <a:lnTo>
                    <a:pt x="8781" y="2531"/>
                  </a:lnTo>
                  <a:cubicBezTo>
                    <a:pt x="8781" y="3470"/>
                    <a:pt x="9337" y="4323"/>
                    <a:pt x="10199" y="4687"/>
                  </a:cubicBezTo>
                  <a:lnTo>
                    <a:pt x="13315" y="6010"/>
                  </a:lnTo>
                  <a:cubicBezTo>
                    <a:pt x="13315" y="6192"/>
                    <a:pt x="13276" y="6384"/>
                    <a:pt x="13200" y="6556"/>
                  </a:cubicBezTo>
                  <a:cubicBezTo>
                    <a:pt x="13573" y="6317"/>
                    <a:pt x="13804" y="5905"/>
                    <a:pt x="13813" y="5464"/>
                  </a:cubicBezTo>
                  <a:lnTo>
                    <a:pt x="10688" y="4141"/>
                  </a:lnTo>
                  <a:cubicBezTo>
                    <a:pt x="9816" y="3767"/>
                    <a:pt x="9260" y="2924"/>
                    <a:pt x="9260" y="1984"/>
                  </a:cubicBezTo>
                  <a:lnTo>
                    <a:pt x="9260" y="1610"/>
                  </a:lnTo>
                  <a:cubicBezTo>
                    <a:pt x="9260" y="1390"/>
                    <a:pt x="9087" y="1227"/>
                    <a:pt x="8877" y="1227"/>
                  </a:cubicBezTo>
                  <a:lnTo>
                    <a:pt x="1707" y="1227"/>
                  </a:lnTo>
                  <a:lnTo>
                    <a:pt x="1343" y="163"/>
                  </a:lnTo>
                  <a:cubicBezTo>
                    <a:pt x="1314" y="67"/>
                    <a:pt x="1218" y="0"/>
                    <a:pt x="1122" y="0"/>
                  </a:cubicBezTo>
                  <a:close/>
                </a:path>
              </a:pathLst>
            </a:custGeom>
            <a:solidFill>
              <a:srgbClr val="99A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83"/>
            <p:cNvSpPr/>
            <p:nvPr/>
          </p:nvSpPr>
          <p:spPr>
            <a:xfrm>
              <a:off x="5567329" y="2102062"/>
              <a:ext cx="111036" cy="101735"/>
            </a:xfrm>
            <a:custGeom>
              <a:avLst/>
              <a:gdLst/>
              <a:ahLst/>
              <a:cxnLst/>
              <a:rect l="l" t="t" r="r" b="b"/>
              <a:pathLst>
                <a:path w="4238" h="3883" extrusionOk="0">
                  <a:moveTo>
                    <a:pt x="29" y="1"/>
                  </a:moveTo>
                  <a:lnTo>
                    <a:pt x="0" y="30"/>
                  </a:lnTo>
                  <a:cubicBezTo>
                    <a:pt x="19" y="68"/>
                    <a:pt x="29" y="116"/>
                    <a:pt x="29" y="173"/>
                  </a:cubicBezTo>
                  <a:lnTo>
                    <a:pt x="29" y="547"/>
                  </a:lnTo>
                  <a:cubicBezTo>
                    <a:pt x="29" y="1487"/>
                    <a:pt x="585" y="2330"/>
                    <a:pt x="1457" y="2704"/>
                  </a:cubicBezTo>
                  <a:lnTo>
                    <a:pt x="4237" y="3883"/>
                  </a:lnTo>
                  <a:cubicBezTo>
                    <a:pt x="4237" y="3883"/>
                    <a:pt x="4112" y="308"/>
                    <a:pt x="355" y="1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83"/>
            <p:cNvSpPr/>
            <p:nvPr/>
          </p:nvSpPr>
          <p:spPr>
            <a:xfrm>
              <a:off x="5567329" y="2102062"/>
              <a:ext cx="111036" cy="101735"/>
            </a:xfrm>
            <a:custGeom>
              <a:avLst/>
              <a:gdLst/>
              <a:ahLst/>
              <a:cxnLst/>
              <a:rect l="l" t="t" r="r" b="b"/>
              <a:pathLst>
                <a:path w="4238" h="3883" extrusionOk="0">
                  <a:moveTo>
                    <a:pt x="29" y="1"/>
                  </a:moveTo>
                  <a:lnTo>
                    <a:pt x="0" y="30"/>
                  </a:lnTo>
                  <a:cubicBezTo>
                    <a:pt x="19" y="68"/>
                    <a:pt x="29" y="126"/>
                    <a:pt x="29" y="173"/>
                  </a:cubicBezTo>
                  <a:lnTo>
                    <a:pt x="29" y="442"/>
                  </a:lnTo>
                  <a:cubicBezTo>
                    <a:pt x="2684" y="701"/>
                    <a:pt x="3480" y="2627"/>
                    <a:pt x="3710" y="3653"/>
                  </a:cubicBezTo>
                  <a:lnTo>
                    <a:pt x="4237" y="3883"/>
                  </a:lnTo>
                  <a:cubicBezTo>
                    <a:pt x="4237" y="3883"/>
                    <a:pt x="4122" y="308"/>
                    <a:pt x="365" y="1"/>
                  </a:cubicBezTo>
                  <a:close/>
                </a:path>
              </a:pathLst>
            </a:custGeom>
            <a:solidFill>
              <a:srgbClr val="C7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83"/>
            <p:cNvSpPr/>
            <p:nvPr/>
          </p:nvSpPr>
          <p:spPr>
            <a:xfrm>
              <a:off x="5506309" y="2128943"/>
              <a:ext cx="37676" cy="63587"/>
            </a:xfrm>
            <a:custGeom>
              <a:avLst/>
              <a:gdLst/>
              <a:ahLst/>
              <a:cxnLst/>
              <a:rect l="l" t="t" r="r" b="b"/>
              <a:pathLst>
                <a:path w="1438" h="2427" extrusionOk="0">
                  <a:moveTo>
                    <a:pt x="173" y="1"/>
                  </a:moveTo>
                  <a:cubicBezTo>
                    <a:pt x="77" y="1"/>
                    <a:pt x="0" y="77"/>
                    <a:pt x="0" y="173"/>
                  </a:cubicBezTo>
                  <a:lnTo>
                    <a:pt x="0" y="2253"/>
                  </a:lnTo>
                  <a:cubicBezTo>
                    <a:pt x="0" y="2349"/>
                    <a:pt x="77" y="2426"/>
                    <a:pt x="173" y="2426"/>
                  </a:cubicBezTo>
                  <a:lnTo>
                    <a:pt x="1265" y="2426"/>
                  </a:lnTo>
                  <a:cubicBezTo>
                    <a:pt x="1271" y="2426"/>
                    <a:pt x="1276" y="2426"/>
                    <a:pt x="1281" y="2426"/>
                  </a:cubicBezTo>
                  <a:cubicBezTo>
                    <a:pt x="1370" y="2426"/>
                    <a:pt x="1438" y="2353"/>
                    <a:pt x="1438" y="2263"/>
                  </a:cubicBezTo>
                  <a:lnTo>
                    <a:pt x="1438" y="173"/>
                  </a:lnTo>
                  <a:cubicBezTo>
                    <a:pt x="1438" y="77"/>
                    <a:pt x="1361" y="1"/>
                    <a:pt x="1265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83"/>
            <p:cNvSpPr/>
            <p:nvPr/>
          </p:nvSpPr>
          <p:spPr>
            <a:xfrm>
              <a:off x="5530413" y="2128681"/>
              <a:ext cx="13572" cy="63823"/>
            </a:xfrm>
            <a:custGeom>
              <a:avLst/>
              <a:gdLst/>
              <a:ahLst/>
              <a:cxnLst/>
              <a:rect l="l" t="t" r="r" b="b"/>
              <a:pathLst>
                <a:path w="518" h="2436" extrusionOk="0">
                  <a:moveTo>
                    <a:pt x="0" y="1"/>
                  </a:moveTo>
                  <a:lnTo>
                    <a:pt x="0" y="2436"/>
                  </a:lnTo>
                  <a:lnTo>
                    <a:pt x="345" y="2436"/>
                  </a:lnTo>
                  <a:cubicBezTo>
                    <a:pt x="441" y="2436"/>
                    <a:pt x="518" y="2359"/>
                    <a:pt x="518" y="2263"/>
                  </a:cubicBezTo>
                  <a:lnTo>
                    <a:pt x="518" y="183"/>
                  </a:lnTo>
                  <a:cubicBezTo>
                    <a:pt x="518" y="78"/>
                    <a:pt x="441" y="1"/>
                    <a:pt x="345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83"/>
            <p:cNvSpPr/>
            <p:nvPr/>
          </p:nvSpPr>
          <p:spPr>
            <a:xfrm>
              <a:off x="5503532" y="2078718"/>
              <a:ext cx="17606" cy="17868"/>
            </a:xfrm>
            <a:custGeom>
              <a:avLst/>
              <a:gdLst/>
              <a:ahLst/>
              <a:cxnLst/>
              <a:rect l="l" t="t" r="r" b="b"/>
              <a:pathLst>
                <a:path w="672" h="682" extrusionOk="0">
                  <a:moveTo>
                    <a:pt x="1" y="0"/>
                  </a:moveTo>
                  <a:lnTo>
                    <a:pt x="1" y="681"/>
                  </a:lnTo>
                  <a:lnTo>
                    <a:pt x="672" y="681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C3CB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83"/>
            <p:cNvSpPr/>
            <p:nvPr/>
          </p:nvSpPr>
          <p:spPr>
            <a:xfrm>
              <a:off x="5489960" y="2060876"/>
              <a:ext cx="44226" cy="17868"/>
            </a:xfrm>
            <a:custGeom>
              <a:avLst/>
              <a:gdLst/>
              <a:ahLst/>
              <a:cxnLst/>
              <a:rect l="l" t="t" r="r" b="b"/>
              <a:pathLst>
                <a:path w="1688" h="682" extrusionOk="0">
                  <a:moveTo>
                    <a:pt x="212" y="1"/>
                  </a:moveTo>
                  <a:cubicBezTo>
                    <a:pt x="97" y="1"/>
                    <a:pt x="1" y="97"/>
                    <a:pt x="1" y="212"/>
                  </a:cubicBezTo>
                  <a:lnTo>
                    <a:pt x="1" y="471"/>
                  </a:lnTo>
                  <a:cubicBezTo>
                    <a:pt x="1" y="586"/>
                    <a:pt x="97" y="681"/>
                    <a:pt x="212" y="681"/>
                  </a:cubicBezTo>
                  <a:lnTo>
                    <a:pt x="1477" y="681"/>
                  </a:lnTo>
                  <a:cubicBezTo>
                    <a:pt x="1602" y="681"/>
                    <a:pt x="1688" y="586"/>
                    <a:pt x="1688" y="471"/>
                  </a:cubicBezTo>
                  <a:lnTo>
                    <a:pt x="1688" y="212"/>
                  </a:lnTo>
                  <a:cubicBezTo>
                    <a:pt x="1688" y="97"/>
                    <a:pt x="1592" y="1"/>
                    <a:pt x="1477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83"/>
            <p:cNvSpPr/>
            <p:nvPr/>
          </p:nvSpPr>
          <p:spPr>
            <a:xfrm>
              <a:off x="5518859" y="2060640"/>
              <a:ext cx="15589" cy="18104"/>
            </a:xfrm>
            <a:custGeom>
              <a:avLst/>
              <a:gdLst/>
              <a:ahLst/>
              <a:cxnLst/>
              <a:rect l="l" t="t" r="r" b="b"/>
              <a:pathLst>
                <a:path w="595" h="691" extrusionOk="0">
                  <a:moveTo>
                    <a:pt x="0" y="0"/>
                  </a:moveTo>
                  <a:lnTo>
                    <a:pt x="0" y="10"/>
                  </a:lnTo>
                  <a:lnTo>
                    <a:pt x="0" y="690"/>
                  </a:lnTo>
                  <a:lnTo>
                    <a:pt x="374" y="690"/>
                  </a:lnTo>
                  <a:cubicBezTo>
                    <a:pt x="489" y="690"/>
                    <a:pt x="595" y="595"/>
                    <a:pt x="595" y="470"/>
                  </a:cubicBezTo>
                  <a:lnTo>
                    <a:pt x="595" y="221"/>
                  </a:lnTo>
                  <a:cubicBezTo>
                    <a:pt x="595" y="96"/>
                    <a:pt x="489" y="0"/>
                    <a:pt x="374" y="0"/>
                  </a:cubicBezTo>
                  <a:close/>
                </a:path>
              </a:pathLst>
            </a:custGeom>
            <a:solidFill>
              <a:srgbClr val="99A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83"/>
            <p:cNvSpPr/>
            <p:nvPr/>
          </p:nvSpPr>
          <p:spPr>
            <a:xfrm>
              <a:off x="5496746" y="2016441"/>
              <a:ext cx="31178" cy="44461"/>
            </a:xfrm>
            <a:custGeom>
              <a:avLst/>
              <a:gdLst/>
              <a:ahLst/>
              <a:cxnLst/>
              <a:rect l="l" t="t" r="r" b="b"/>
              <a:pathLst>
                <a:path w="1190" h="1697" extrusionOk="0">
                  <a:moveTo>
                    <a:pt x="631" y="0"/>
                  </a:moveTo>
                  <a:cubicBezTo>
                    <a:pt x="626" y="0"/>
                    <a:pt x="620" y="0"/>
                    <a:pt x="614" y="0"/>
                  </a:cubicBezTo>
                  <a:lnTo>
                    <a:pt x="576" y="0"/>
                  </a:lnTo>
                  <a:cubicBezTo>
                    <a:pt x="260" y="0"/>
                    <a:pt x="1" y="250"/>
                    <a:pt x="1" y="566"/>
                  </a:cubicBezTo>
                  <a:lnTo>
                    <a:pt x="1" y="1697"/>
                  </a:lnTo>
                  <a:lnTo>
                    <a:pt x="1189" y="1697"/>
                  </a:lnTo>
                  <a:lnTo>
                    <a:pt x="1189" y="566"/>
                  </a:lnTo>
                  <a:cubicBezTo>
                    <a:pt x="1189" y="255"/>
                    <a:pt x="940" y="0"/>
                    <a:pt x="631" y="0"/>
                  </a:cubicBezTo>
                  <a:close/>
                </a:path>
              </a:pathLst>
            </a:custGeom>
            <a:solidFill>
              <a:srgbClr val="6E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83"/>
            <p:cNvSpPr/>
            <p:nvPr/>
          </p:nvSpPr>
          <p:spPr>
            <a:xfrm>
              <a:off x="5502039" y="2016441"/>
              <a:ext cx="25886" cy="44226"/>
            </a:xfrm>
            <a:custGeom>
              <a:avLst/>
              <a:gdLst/>
              <a:ahLst/>
              <a:cxnLst/>
              <a:rect l="l" t="t" r="r" b="b"/>
              <a:pathLst>
                <a:path w="988" h="1688" extrusionOk="0">
                  <a:moveTo>
                    <a:pt x="393" y="0"/>
                  </a:moveTo>
                  <a:cubicBezTo>
                    <a:pt x="249" y="0"/>
                    <a:pt x="115" y="48"/>
                    <a:pt x="0" y="144"/>
                  </a:cubicBezTo>
                  <a:cubicBezTo>
                    <a:pt x="230" y="230"/>
                    <a:pt x="383" y="451"/>
                    <a:pt x="393" y="690"/>
                  </a:cubicBezTo>
                  <a:lnTo>
                    <a:pt x="393" y="1687"/>
                  </a:lnTo>
                  <a:lnTo>
                    <a:pt x="987" y="1687"/>
                  </a:lnTo>
                  <a:lnTo>
                    <a:pt x="987" y="585"/>
                  </a:lnTo>
                  <a:cubicBezTo>
                    <a:pt x="978" y="259"/>
                    <a:pt x="719" y="0"/>
                    <a:pt x="393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83"/>
            <p:cNvSpPr/>
            <p:nvPr/>
          </p:nvSpPr>
          <p:spPr>
            <a:xfrm>
              <a:off x="5363676" y="2019165"/>
              <a:ext cx="133096" cy="34741"/>
            </a:xfrm>
            <a:custGeom>
              <a:avLst/>
              <a:gdLst/>
              <a:ahLst/>
              <a:cxnLst/>
              <a:rect l="l" t="t" r="r" b="b"/>
              <a:pathLst>
                <a:path w="5080" h="1326" extrusionOk="0">
                  <a:moveTo>
                    <a:pt x="904" y="1"/>
                  </a:moveTo>
                  <a:cubicBezTo>
                    <a:pt x="734" y="1"/>
                    <a:pt x="566" y="67"/>
                    <a:pt x="440" y="184"/>
                  </a:cubicBezTo>
                  <a:cubicBezTo>
                    <a:pt x="1" y="595"/>
                    <a:pt x="300" y="1326"/>
                    <a:pt x="894" y="1326"/>
                  </a:cubicBezTo>
                  <a:cubicBezTo>
                    <a:pt x="909" y="1326"/>
                    <a:pt x="924" y="1325"/>
                    <a:pt x="939" y="1325"/>
                  </a:cubicBezTo>
                  <a:lnTo>
                    <a:pt x="5080" y="1037"/>
                  </a:lnTo>
                  <a:lnTo>
                    <a:pt x="5080" y="289"/>
                  </a:lnTo>
                  <a:lnTo>
                    <a:pt x="939" y="2"/>
                  </a:lnTo>
                  <a:cubicBezTo>
                    <a:pt x="927" y="1"/>
                    <a:pt x="916" y="1"/>
                    <a:pt x="904" y="1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83"/>
            <p:cNvSpPr/>
            <p:nvPr/>
          </p:nvSpPr>
          <p:spPr>
            <a:xfrm>
              <a:off x="5482939" y="2025977"/>
              <a:ext cx="14331" cy="21379"/>
            </a:xfrm>
            <a:custGeom>
              <a:avLst/>
              <a:gdLst/>
              <a:ahLst/>
              <a:cxnLst/>
              <a:rect l="l" t="t" r="r" b="b"/>
              <a:pathLst>
                <a:path w="547" h="816" extrusionOk="0">
                  <a:moveTo>
                    <a:pt x="49" y="1"/>
                  </a:moveTo>
                  <a:cubicBezTo>
                    <a:pt x="20" y="68"/>
                    <a:pt x="1" y="144"/>
                    <a:pt x="1" y="221"/>
                  </a:cubicBezTo>
                  <a:lnTo>
                    <a:pt x="10" y="221"/>
                  </a:lnTo>
                  <a:lnTo>
                    <a:pt x="10" y="815"/>
                  </a:lnTo>
                  <a:lnTo>
                    <a:pt x="547" y="777"/>
                  </a:lnTo>
                  <a:lnTo>
                    <a:pt x="547" y="2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79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83"/>
            <p:cNvSpPr/>
            <p:nvPr/>
          </p:nvSpPr>
          <p:spPr>
            <a:xfrm>
              <a:off x="5584647" y="2123179"/>
              <a:ext cx="26645" cy="52007"/>
            </a:xfrm>
            <a:custGeom>
              <a:avLst/>
              <a:gdLst/>
              <a:ahLst/>
              <a:cxnLst/>
              <a:rect l="l" t="t" r="r" b="b"/>
              <a:pathLst>
                <a:path w="1017" h="1985" extrusionOk="0">
                  <a:moveTo>
                    <a:pt x="509" y="0"/>
                  </a:moveTo>
                  <a:cubicBezTo>
                    <a:pt x="255" y="0"/>
                    <a:pt x="1" y="173"/>
                    <a:pt x="20" y="518"/>
                  </a:cubicBezTo>
                  <a:lnTo>
                    <a:pt x="20" y="1361"/>
                  </a:lnTo>
                  <a:cubicBezTo>
                    <a:pt x="240" y="1582"/>
                    <a:pt x="499" y="1773"/>
                    <a:pt x="796" y="1898"/>
                  </a:cubicBezTo>
                  <a:lnTo>
                    <a:pt x="998" y="1984"/>
                  </a:lnTo>
                  <a:lnTo>
                    <a:pt x="998" y="518"/>
                  </a:lnTo>
                  <a:cubicBezTo>
                    <a:pt x="1017" y="173"/>
                    <a:pt x="763" y="0"/>
                    <a:pt x="509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83"/>
            <p:cNvSpPr/>
            <p:nvPr/>
          </p:nvSpPr>
          <p:spPr>
            <a:xfrm>
              <a:off x="5592429" y="2123913"/>
              <a:ext cx="18366" cy="51011"/>
            </a:xfrm>
            <a:custGeom>
              <a:avLst/>
              <a:gdLst/>
              <a:ahLst/>
              <a:cxnLst/>
              <a:rect l="l" t="t" r="r" b="b"/>
              <a:pathLst>
                <a:path w="701" h="1947" extrusionOk="0">
                  <a:moveTo>
                    <a:pt x="229" y="1"/>
                  </a:moveTo>
                  <a:cubicBezTo>
                    <a:pt x="223" y="1"/>
                    <a:pt x="217" y="1"/>
                    <a:pt x="212" y="1"/>
                  </a:cubicBezTo>
                  <a:cubicBezTo>
                    <a:pt x="135" y="1"/>
                    <a:pt x="68" y="20"/>
                    <a:pt x="1" y="49"/>
                  </a:cubicBezTo>
                  <a:cubicBezTo>
                    <a:pt x="173" y="125"/>
                    <a:pt x="279" y="298"/>
                    <a:pt x="279" y="490"/>
                  </a:cubicBezTo>
                  <a:lnTo>
                    <a:pt x="279" y="1765"/>
                  </a:lnTo>
                  <a:cubicBezTo>
                    <a:pt x="346" y="1793"/>
                    <a:pt x="423" y="1832"/>
                    <a:pt x="490" y="1860"/>
                  </a:cubicBezTo>
                  <a:lnTo>
                    <a:pt x="701" y="1947"/>
                  </a:lnTo>
                  <a:lnTo>
                    <a:pt x="701" y="490"/>
                  </a:lnTo>
                  <a:cubicBezTo>
                    <a:pt x="701" y="218"/>
                    <a:pt x="489" y="1"/>
                    <a:pt x="229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83"/>
            <p:cNvSpPr/>
            <p:nvPr/>
          </p:nvSpPr>
          <p:spPr>
            <a:xfrm>
              <a:off x="5526378" y="2019165"/>
              <a:ext cx="133096" cy="34558"/>
            </a:xfrm>
            <a:custGeom>
              <a:avLst/>
              <a:gdLst/>
              <a:ahLst/>
              <a:cxnLst/>
              <a:rect l="l" t="t" r="r" b="b"/>
              <a:pathLst>
                <a:path w="5080" h="1319" extrusionOk="0">
                  <a:moveTo>
                    <a:pt x="4186" y="0"/>
                  </a:moveTo>
                  <a:cubicBezTo>
                    <a:pt x="4172" y="0"/>
                    <a:pt x="4157" y="1"/>
                    <a:pt x="4142" y="2"/>
                  </a:cubicBezTo>
                  <a:lnTo>
                    <a:pt x="1" y="289"/>
                  </a:lnTo>
                  <a:lnTo>
                    <a:pt x="1" y="1037"/>
                  </a:lnTo>
                  <a:lnTo>
                    <a:pt x="4142" y="1315"/>
                  </a:lnTo>
                  <a:cubicBezTo>
                    <a:pt x="4162" y="1317"/>
                    <a:pt x="4183" y="1318"/>
                    <a:pt x="4204" y="1318"/>
                  </a:cubicBezTo>
                  <a:cubicBezTo>
                    <a:pt x="4365" y="1318"/>
                    <a:pt x="4521" y="1253"/>
                    <a:pt x="4640" y="1142"/>
                  </a:cubicBezTo>
                  <a:cubicBezTo>
                    <a:pt x="5080" y="731"/>
                    <a:pt x="4771" y="0"/>
                    <a:pt x="4186" y="0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83"/>
            <p:cNvSpPr/>
            <p:nvPr/>
          </p:nvSpPr>
          <p:spPr>
            <a:xfrm>
              <a:off x="5526143" y="2025977"/>
              <a:ext cx="14593" cy="21379"/>
            </a:xfrm>
            <a:custGeom>
              <a:avLst/>
              <a:gdLst/>
              <a:ahLst/>
              <a:cxnLst/>
              <a:rect l="l" t="t" r="r" b="b"/>
              <a:pathLst>
                <a:path w="557" h="816" extrusionOk="0">
                  <a:moveTo>
                    <a:pt x="508" y="1"/>
                  </a:moveTo>
                  <a:lnTo>
                    <a:pt x="0" y="29"/>
                  </a:lnTo>
                  <a:lnTo>
                    <a:pt x="0" y="777"/>
                  </a:lnTo>
                  <a:lnTo>
                    <a:pt x="547" y="815"/>
                  </a:lnTo>
                  <a:lnTo>
                    <a:pt x="547" y="221"/>
                  </a:lnTo>
                  <a:lnTo>
                    <a:pt x="556" y="221"/>
                  </a:lnTo>
                  <a:cubicBezTo>
                    <a:pt x="547" y="144"/>
                    <a:pt x="537" y="68"/>
                    <a:pt x="508" y="1"/>
                  </a:cubicBezTo>
                  <a:close/>
                </a:path>
              </a:pathLst>
            </a:custGeom>
            <a:solidFill>
              <a:srgbClr val="79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0" name="Google Shape;7840;p83"/>
          <p:cNvGrpSpPr/>
          <p:nvPr/>
        </p:nvGrpSpPr>
        <p:grpSpPr>
          <a:xfrm>
            <a:off x="4870671" y="2017200"/>
            <a:ext cx="364180" cy="274812"/>
            <a:chOff x="4870671" y="2017200"/>
            <a:chExt cx="364180" cy="274812"/>
          </a:xfrm>
        </p:grpSpPr>
        <p:sp>
          <p:nvSpPr>
            <p:cNvPr id="7841" name="Google Shape;7841;p83"/>
            <p:cNvSpPr/>
            <p:nvPr/>
          </p:nvSpPr>
          <p:spPr>
            <a:xfrm>
              <a:off x="5143151" y="2097294"/>
              <a:ext cx="91700" cy="115044"/>
            </a:xfrm>
            <a:custGeom>
              <a:avLst/>
              <a:gdLst/>
              <a:ahLst/>
              <a:cxnLst/>
              <a:rect l="l" t="t" r="r" b="b"/>
              <a:pathLst>
                <a:path w="3500" h="4391" extrusionOk="0">
                  <a:moveTo>
                    <a:pt x="1" y="1"/>
                  </a:moveTo>
                  <a:lnTo>
                    <a:pt x="1" y="4391"/>
                  </a:lnTo>
                  <a:cubicBezTo>
                    <a:pt x="1" y="4391"/>
                    <a:pt x="1457" y="3070"/>
                    <a:pt x="2833" y="3070"/>
                  </a:cubicBezTo>
                  <a:cubicBezTo>
                    <a:pt x="2922" y="3070"/>
                    <a:pt x="3009" y="3076"/>
                    <a:pt x="3097" y="3087"/>
                  </a:cubicBezTo>
                  <a:cubicBezTo>
                    <a:pt x="3113" y="3089"/>
                    <a:pt x="3129" y="3091"/>
                    <a:pt x="3145" y="3091"/>
                  </a:cubicBezTo>
                  <a:cubicBezTo>
                    <a:pt x="3336" y="3091"/>
                    <a:pt x="3499" y="2936"/>
                    <a:pt x="3499" y="2733"/>
                  </a:cubicBezTo>
                  <a:lnTo>
                    <a:pt x="3499" y="1659"/>
                  </a:lnTo>
                  <a:cubicBezTo>
                    <a:pt x="3499" y="1456"/>
                    <a:pt x="3336" y="1301"/>
                    <a:pt x="3145" y="1301"/>
                  </a:cubicBezTo>
                  <a:cubicBezTo>
                    <a:pt x="3129" y="1301"/>
                    <a:pt x="3113" y="1302"/>
                    <a:pt x="3097" y="1304"/>
                  </a:cubicBezTo>
                  <a:cubicBezTo>
                    <a:pt x="3009" y="1316"/>
                    <a:pt x="2922" y="1321"/>
                    <a:pt x="2833" y="1321"/>
                  </a:cubicBezTo>
                  <a:cubicBezTo>
                    <a:pt x="1457" y="132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83"/>
            <p:cNvSpPr/>
            <p:nvPr/>
          </p:nvSpPr>
          <p:spPr>
            <a:xfrm>
              <a:off x="5143151" y="2097058"/>
              <a:ext cx="33667" cy="115280"/>
            </a:xfrm>
            <a:custGeom>
              <a:avLst/>
              <a:gdLst/>
              <a:ahLst/>
              <a:cxnLst/>
              <a:rect l="l" t="t" r="r" b="b"/>
              <a:pathLst>
                <a:path w="1285" h="4400" extrusionOk="0">
                  <a:moveTo>
                    <a:pt x="1" y="0"/>
                  </a:moveTo>
                  <a:lnTo>
                    <a:pt x="1" y="4400"/>
                  </a:lnTo>
                  <a:cubicBezTo>
                    <a:pt x="336" y="4112"/>
                    <a:pt x="691" y="3854"/>
                    <a:pt x="1074" y="3633"/>
                  </a:cubicBezTo>
                  <a:cubicBezTo>
                    <a:pt x="1218" y="3173"/>
                    <a:pt x="1285" y="2684"/>
                    <a:pt x="1285" y="2195"/>
                  </a:cubicBezTo>
                  <a:cubicBezTo>
                    <a:pt x="1285" y="1706"/>
                    <a:pt x="1218" y="1227"/>
                    <a:pt x="1074" y="757"/>
                  </a:cubicBezTo>
                  <a:cubicBezTo>
                    <a:pt x="691" y="547"/>
                    <a:pt x="336" y="288"/>
                    <a:pt x="1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83"/>
            <p:cNvSpPr/>
            <p:nvPr/>
          </p:nvSpPr>
          <p:spPr>
            <a:xfrm>
              <a:off x="4870671" y="2017200"/>
              <a:ext cx="290584" cy="274471"/>
            </a:xfrm>
            <a:custGeom>
              <a:avLst/>
              <a:gdLst/>
              <a:ahLst/>
              <a:cxnLst/>
              <a:rect l="l" t="t" r="r" b="b"/>
              <a:pathLst>
                <a:path w="11091" h="10476" extrusionOk="0">
                  <a:moveTo>
                    <a:pt x="5694" y="0"/>
                  </a:moveTo>
                  <a:cubicBezTo>
                    <a:pt x="5474" y="0"/>
                    <a:pt x="5253" y="10"/>
                    <a:pt x="5042" y="38"/>
                  </a:cubicBezTo>
                  <a:cubicBezTo>
                    <a:pt x="4793" y="48"/>
                    <a:pt x="4553" y="96"/>
                    <a:pt x="4323" y="182"/>
                  </a:cubicBezTo>
                  <a:cubicBezTo>
                    <a:pt x="1649" y="901"/>
                    <a:pt x="0" y="3566"/>
                    <a:pt x="547" y="6269"/>
                  </a:cubicBezTo>
                  <a:cubicBezTo>
                    <a:pt x="1038" y="8741"/>
                    <a:pt x="3212" y="10475"/>
                    <a:pt x="5669" y="10475"/>
                  </a:cubicBezTo>
                  <a:cubicBezTo>
                    <a:pt x="5899" y="10475"/>
                    <a:pt x="6131" y="10460"/>
                    <a:pt x="6365" y="10429"/>
                  </a:cubicBezTo>
                  <a:cubicBezTo>
                    <a:pt x="9107" y="10074"/>
                    <a:pt x="11091" y="7659"/>
                    <a:pt x="10918" y="4898"/>
                  </a:cubicBezTo>
                  <a:cubicBezTo>
                    <a:pt x="10736" y="2147"/>
                    <a:pt x="8455" y="0"/>
                    <a:pt x="5694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83"/>
            <p:cNvSpPr/>
            <p:nvPr/>
          </p:nvSpPr>
          <p:spPr>
            <a:xfrm>
              <a:off x="4911595" y="2046309"/>
              <a:ext cx="263729" cy="245704"/>
            </a:xfrm>
            <a:custGeom>
              <a:avLst/>
              <a:gdLst/>
              <a:ahLst/>
              <a:cxnLst/>
              <a:rect l="l" t="t" r="r" b="b"/>
              <a:pathLst>
                <a:path w="10066" h="9378" extrusionOk="0">
                  <a:moveTo>
                    <a:pt x="7362" y="1"/>
                  </a:moveTo>
                  <a:lnTo>
                    <a:pt x="7362" y="1"/>
                  </a:lnTo>
                  <a:cubicBezTo>
                    <a:pt x="9002" y="2091"/>
                    <a:pt x="8819" y="5072"/>
                    <a:pt x="6941" y="6950"/>
                  </a:cubicBezTo>
                  <a:cubicBezTo>
                    <a:pt x="5927" y="7969"/>
                    <a:pt x="4586" y="8486"/>
                    <a:pt x="3238" y="8486"/>
                  </a:cubicBezTo>
                  <a:cubicBezTo>
                    <a:pt x="2100" y="8486"/>
                    <a:pt x="957" y="8118"/>
                    <a:pt x="1" y="7372"/>
                  </a:cubicBezTo>
                  <a:lnTo>
                    <a:pt x="1" y="7372"/>
                  </a:lnTo>
                  <a:cubicBezTo>
                    <a:pt x="1040" y="8699"/>
                    <a:pt x="2579" y="9378"/>
                    <a:pt x="4125" y="9378"/>
                  </a:cubicBezTo>
                  <a:cubicBezTo>
                    <a:pt x="5461" y="9378"/>
                    <a:pt x="6802" y="8872"/>
                    <a:pt x="7832" y="7842"/>
                  </a:cubicBezTo>
                  <a:cubicBezTo>
                    <a:pt x="10065" y="5618"/>
                    <a:pt x="9845" y="1947"/>
                    <a:pt x="7362" y="1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83"/>
            <p:cNvSpPr/>
            <p:nvPr/>
          </p:nvSpPr>
          <p:spPr>
            <a:xfrm>
              <a:off x="4872688" y="2101774"/>
              <a:ext cx="28899" cy="103045"/>
            </a:xfrm>
            <a:custGeom>
              <a:avLst/>
              <a:gdLst/>
              <a:ahLst/>
              <a:cxnLst/>
              <a:rect l="l" t="t" r="r" b="b"/>
              <a:pathLst>
                <a:path w="1103" h="3933" extrusionOk="0">
                  <a:moveTo>
                    <a:pt x="864" y="0"/>
                  </a:moveTo>
                  <a:cubicBezTo>
                    <a:pt x="827" y="0"/>
                    <a:pt x="790" y="10"/>
                    <a:pt x="757" y="31"/>
                  </a:cubicBezTo>
                  <a:cubicBezTo>
                    <a:pt x="297" y="328"/>
                    <a:pt x="0" y="1085"/>
                    <a:pt x="0" y="1967"/>
                  </a:cubicBezTo>
                  <a:cubicBezTo>
                    <a:pt x="0" y="2840"/>
                    <a:pt x="297" y="3606"/>
                    <a:pt x="757" y="3894"/>
                  </a:cubicBezTo>
                  <a:cubicBezTo>
                    <a:pt x="786" y="3913"/>
                    <a:pt x="824" y="3932"/>
                    <a:pt x="872" y="3932"/>
                  </a:cubicBezTo>
                  <a:cubicBezTo>
                    <a:pt x="920" y="3932"/>
                    <a:pt x="959" y="3913"/>
                    <a:pt x="1007" y="3884"/>
                  </a:cubicBezTo>
                  <a:cubicBezTo>
                    <a:pt x="1074" y="3836"/>
                    <a:pt x="1102" y="3741"/>
                    <a:pt x="1074" y="3654"/>
                  </a:cubicBezTo>
                  <a:cubicBezTo>
                    <a:pt x="872" y="3118"/>
                    <a:pt x="777" y="2542"/>
                    <a:pt x="777" y="1967"/>
                  </a:cubicBezTo>
                  <a:cubicBezTo>
                    <a:pt x="777" y="1392"/>
                    <a:pt x="872" y="817"/>
                    <a:pt x="1064" y="280"/>
                  </a:cubicBezTo>
                  <a:cubicBezTo>
                    <a:pt x="1093" y="194"/>
                    <a:pt x="1064" y="98"/>
                    <a:pt x="997" y="50"/>
                  </a:cubicBezTo>
                  <a:cubicBezTo>
                    <a:pt x="959" y="18"/>
                    <a:pt x="912" y="0"/>
                    <a:pt x="864" y="0"/>
                  </a:cubicBezTo>
                  <a:close/>
                </a:path>
              </a:pathLst>
            </a:custGeom>
            <a:solidFill>
              <a:srgbClr val="D6DD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83"/>
            <p:cNvSpPr/>
            <p:nvPr/>
          </p:nvSpPr>
          <p:spPr>
            <a:xfrm>
              <a:off x="4873946" y="2075024"/>
              <a:ext cx="73858" cy="159427"/>
            </a:xfrm>
            <a:custGeom>
              <a:avLst/>
              <a:gdLst/>
              <a:ahLst/>
              <a:cxnLst/>
              <a:rect l="l" t="t" r="r" b="b"/>
              <a:pathLst>
                <a:path w="2819" h="6085" extrusionOk="0">
                  <a:moveTo>
                    <a:pt x="1342" y="0"/>
                  </a:moveTo>
                  <a:cubicBezTo>
                    <a:pt x="1325" y="0"/>
                    <a:pt x="1308" y="2"/>
                    <a:pt x="1294" y="7"/>
                  </a:cubicBezTo>
                  <a:cubicBezTo>
                    <a:pt x="0" y="1829"/>
                    <a:pt x="0" y="4263"/>
                    <a:pt x="1294" y="6084"/>
                  </a:cubicBezTo>
                  <a:lnTo>
                    <a:pt x="1390" y="6084"/>
                  </a:lnTo>
                  <a:cubicBezTo>
                    <a:pt x="1572" y="6084"/>
                    <a:pt x="1812" y="5883"/>
                    <a:pt x="2003" y="5691"/>
                  </a:cubicBezTo>
                  <a:cubicBezTo>
                    <a:pt x="2291" y="5394"/>
                    <a:pt x="2502" y="5020"/>
                    <a:pt x="2598" y="4618"/>
                  </a:cubicBezTo>
                  <a:cubicBezTo>
                    <a:pt x="2607" y="4589"/>
                    <a:pt x="2617" y="4589"/>
                    <a:pt x="2617" y="4589"/>
                  </a:cubicBezTo>
                  <a:cubicBezTo>
                    <a:pt x="2751" y="4091"/>
                    <a:pt x="2818" y="3573"/>
                    <a:pt x="2818" y="3055"/>
                  </a:cubicBezTo>
                  <a:cubicBezTo>
                    <a:pt x="2818" y="1397"/>
                    <a:pt x="2176" y="17"/>
                    <a:pt x="1390" y="7"/>
                  </a:cubicBezTo>
                  <a:cubicBezTo>
                    <a:pt x="1376" y="2"/>
                    <a:pt x="1359" y="0"/>
                    <a:pt x="134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7847;p83"/>
            <p:cNvSpPr/>
            <p:nvPr/>
          </p:nvSpPr>
          <p:spPr>
            <a:xfrm>
              <a:off x="4904312" y="2074945"/>
              <a:ext cx="43492" cy="159244"/>
            </a:xfrm>
            <a:custGeom>
              <a:avLst/>
              <a:gdLst/>
              <a:ahLst/>
              <a:cxnLst/>
              <a:rect l="l" t="t" r="r" b="b"/>
              <a:pathLst>
                <a:path w="1660" h="6078" extrusionOk="0">
                  <a:moveTo>
                    <a:pt x="125" y="1"/>
                  </a:moveTo>
                  <a:cubicBezTo>
                    <a:pt x="97" y="39"/>
                    <a:pt x="58" y="87"/>
                    <a:pt x="30" y="135"/>
                  </a:cubicBezTo>
                  <a:cubicBezTo>
                    <a:pt x="605" y="547"/>
                    <a:pt x="1026" y="1697"/>
                    <a:pt x="1017" y="3030"/>
                  </a:cubicBezTo>
                  <a:cubicBezTo>
                    <a:pt x="1017" y="3547"/>
                    <a:pt x="950" y="4065"/>
                    <a:pt x="825" y="4573"/>
                  </a:cubicBezTo>
                  <a:cubicBezTo>
                    <a:pt x="816" y="4582"/>
                    <a:pt x="816" y="4602"/>
                    <a:pt x="806" y="4611"/>
                  </a:cubicBezTo>
                  <a:cubicBezTo>
                    <a:pt x="710" y="5023"/>
                    <a:pt x="499" y="5397"/>
                    <a:pt x="212" y="5694"/>
                  </a:cubicBezTo>
                  <a:cubicBezTo>
                    <a:pt x="145" y="5761"/>
                    <a:pt x="78" y="5819"/>
                    <a:pt x="1" y="5886"/>
                  </a:cubicBezTo>
                  <a:cubicBezTo>
                    <a:pt x="39" y="5944"/>
                    <a:pt x="87" y="6011"/>
                    <a:pt x="135" y="6078"/>
                  </a:cubicBezTo>
                  <a:lnTo>
                    <a:pt x="231" y="6078"/>
                  </a:lnTo>
                  <a:cubicBezTo>
                    <a:pt x="413" y="6078"/>
                    <a:pt x="653" y="5877"/>
                    <a:pt x="844" y="5685"/>
                  </a:cubicBezTo>
                  <a:cubicBezTo>
                    <a:pt x="1132" y="5388"/>
                    <a:pt x="1343" y="5014"/>
                    <a:pt x="1439" y="4602"/>
                  </a:cubicBezTo>
                  <a:cubicBezTo>
                    <a:pt x="1448" y="4592"/>
                    <a:pt x="1448" y="4573"/>
                    <a:pt x="1448" y="4563"/>
                  </a:cubicBezTo>
                  <a:cubicBezTo>
                    <a:pt x="1582" y="4065"/>
                    <a:pt x="1650" y="3547"/>
                    <a:pt x="1650" y="3030"/>
                  </a:cubicBezTo>
                  <a:cubicBezTo>
                    <a:pt x="1659" y="1391"/>
                    <a:pt x="1017" y="10"/>
                    <a:pt x="231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83"/>
            <p:cNvSpPr/>
            <p:nvPr/>
          </p:nvSpPr>
          <p:spPr>
            <a:xfrm>
              <a:off x="4877693" y="2119407"/>
              <a:ext cx="36706" cy="70583"/>
            </a:xfrm>
            <a:custGeom>
              <a:avLst/>
              <a:gdLst/>
              <a:ahLst/>
              <a:cxnLst/>
              <a:rect l="l" t="t" r="r" b="b"/>
              <a:pathLst>
                <a:path w="1401" h="2694" extrusionOk="0">
                  <a:moveTo>
                    <a:pt x="701" y="0"/>
                  </a:moveTo>
                  <a:cubicBezTo>
                    <a:pt x="308" y="0"/>
                    <a:pt x="1" y="595"/>
                    <a:pt x="1" y="1342"/>
                  </a:cubicBezTo>
                  <a:cubicBezTo>
                    <a:pt x="1" y="2099"/>
                    <a:pt x="308" y="2694"/>
                    <a:pt x="701" y="2694"/>
                  </a:cubicBezTo>
                  <a:cubicBezTo>
                    <a:pt x="1084" y="2694"/>
                    <a:pt x="1400" y="2090"/>
                    <a:pt x="1400" y="1342"/>
                  </a:cubicBezTo>
                  <a:cubicBezTo>
                    <a:pt x="1400" y="604"/>
                    <a:pt x="1084" y="0"/>
                    <a:pt x="701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83"/>
            <p:cNvSpPr/>
            <p:nvPr/>
          </p:nvSpPr>
          <p:spPr>
            <a:xfrm>
              <a:off x="5047888" y="2085504"/>
              <a:ext cx="106346" cy="54024"/>
            </a:xfrm>
            <a:custGeom>
              <a:avLst/>
              <a:gdLst/>
              <a:ahLst/>
              <a:cxnLst/>
              <a:rect l="l" t="t" r="r" b="b"/>
              <a:pathLst>
                <a:path w="4059" h="2062" extrusionOk="0">
                  <a:moveTo>
                    <a:pt x="2031" y="0"/>
                  </a:moveTo>
                  <a:cubicBezTo>
                    <a:pt x="1978" y="0"/>
                    <a:pt x="1926" y="19"/>
                    <a:pt x="1882" y="58"/>
                  </a:cubicBezTo>
                  <a:cubicBezTo>
                    <a:pt x="1652" y="317"/>
                    <a:pt x="1537" y="652"/>
                    <a:pt x="1576" y="988"/>
                  </a:cubicBezTo>
                  <a:cubicBezTo>
                    <a:pt x="1326" y="838"/>
                    <a:pt x="1039" y="731"/>
                    <a:pt x="521" y="731"/>
                  </a:cubicBezTo>
                  <a:cubicBezTo>
                    <a:pt x="444" y="731"/>
                    <a:pt x="361" y="733"/>
                    <a:pt x="272" y="738"/>
                  </a:cubicBezTo>
                  <a:cubicBezTo>
                    <a:pt x="0" y="757"/>
                    <a:pt x="22" y="1161"/>
                    <a:pt x="283" y="1161"/>
                  </a:cubicBezTo>
                  <a:cubicBezTo>
                    <a:pt x="289" y="1161"/>
                    <a:pt x="295" y="1161"/>
                    <a:pt x="301" y="1160"/>
                  </a:cubicBezTo>
                  <a:cubicBezTo>
                    <a:pt x="390" y="1154"/>
                    <a:pt x="472" y="1151"/>
                    <a:pt x="547" y="1151"/>
                  </a:cubicBezTo>
                  <a:cubicBezTo>
                    <a:pt x="1076" y="1151"/>
                    <a:pt x="1282" y="1293"/>
                    <a:pt x="1576" y="1486"/>
                  </a:cubicBezTo>
                  <a:cubicBezTo>
                    <a:pt x="1643" y="1534"/>
                    <a:pt x="1729" y="1591"/>
                    <a:pt x="1825" y="1649"/>
                  </a:cubicBezTo>
                  <a:cubicBezTo>
                    <a:pt x="2017" y="1774"/>
                    <a:pt x="2218" y="1869"/>
                    <a:pt x="2429" y="1956"/>
                  </a:cubicBezTo>
                  <a:cubicBezTo>
                    <a:pt x="2611" y="2023"/>
                    <a:pt x="2812" y="2061"/>
                    <a:pt x="3004" y="2061"/>
                  </a:cubicBezTo>
                  <a:cubicBezTo>
                    <a:pt x="3282" y="2061"/>
                    <a:pt x="3550" y="1975"/>
                    <a:pt x="3771" y="1812"/>
                  </a:cubicBezTo>
                  <a:cubicBezTo>
                    <a:pt x="3876" y="1735"/>
                    <a:pt x="3982" y="1639"/>
                    <a:pt x="4058" y="1524"/>
                  </a:cubicBezTo>
                  <a:cubicBezTo>
                    <a:pt x="4020" y="1361"/>
                    <a:pt x="3982" y="1198"/>
                    <a:pt x="3924" y="1045"/>
                  </a:cubicBezTo>
                  <a:cubicBezTo>
                    <a:pt x="3876" y="1055"/>
                    <a:pt x="3838" y="1093"/>
                    <a:pt x="3819" y="1141"/>
                  </a:cubicBezTo>
                  <a:cubicBezTo>
                    <a:pt x="3732" y="1275"/>
                    <a:pt x="3627" y="1390"/>
                    <a:pt x="3502" y="1486"/>
                  </a:cubicBezTo>
                  <a:cubicBezTo>
                    <a:pt x="3354" y="1596"/>
                    <a:pt x="3190" y="1649"/>
                    <a:pt x="3009" y="1649"/>
                  </a:cubicBezTo>
                  <a:cubicBezTo>
                    <a:pt x="2876" y="1649"/>
                    <a:pt x="2733" y="1620"/>
                    <a:pt x="2582" y="1563"/>
                  </a:cubicBezTo>
                  <a:cubicBezTo>
                    <a:pt x="2410" y="1496"/>
                    <a:pt x="2247" y="1419"/>
                    <a:pt x="2093" y="1323"/>
                  </a:cubicBezTo>
                  <a:cubicBezTo>
                    <a:pt x="1825" y="729"/>
                    <a:pt x="2160" y="374"/>
                    <a:pt x="2180" y="355"/>
                  </a:cubicBezTo>
                  <a:cubicBezTo>
                    <a:pt x="2256" y="278"/>
                    <a:pt x="2256" y="144"/>
                    <a:pt x="2180" y="58"/>
                  </a:cubicBezTo>
                  <a:cubicBezTo>
                    <a:pt x="2136" y="19"/>
                    <a:pt x="2084" y="0"/>
                    <a:pt x="203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83"/>
            <p:cNvSpPr/>
            <p:nvPr/>
          </p:nvSpPr>
          <p:spPr>
            <a:xfrm>
              <a:off x="5056508" y="2170313"/>
              <a:ext cx="99717" cy="68644"/>
            </a:xfrm>
            <a:custGeom>
              <a:avLst/>
              <a:gdLst/>
              <a:ahLst/>
              <a:cxnLst/>
              <a:rect l="l" t="t" r="r" b="b"/>
              <a:pathLst>
                <a:path w="3806" h="2620" extrusionOk="0">
                  <a:moveTo>
                    <a:pt x="3681" y="1"/>
                  </a:moveTo>
                  <a:cubicBezTo>
                    <a:pt x="3672" y="1"/>
                    <a:pt x="3662" y="2"/>
                    <a:pt x="3653" y="3"/>
                  </a:cubicBezTo>
                  <a:cubicBezTo>
                    <a:pt x="3202" y="61"/>
                    <a:pt x="2771" y="176"/>
                    <a:pt x="2349" y="339"/>
                  </a:cubicBezTo>
                  <a:cubicBezTo>
                    <a:pt x="2100" y="434"/>
                    <a:pt x="1851" y="559"/>
                    <a:pt x="1611" y="693"/>
                  </a:cubicBezTo>
                  <a:cubicBezTo>
                    <a:pt x="1601" y="703"/>
                    <a:pt x="1582" y="712"/>
                    <a:pt x="1573" y="722"/>
                  </a:cubicBezTo>
                  <a:cubicBezTo>
                    <a:pt x="1314" y="875"/>
                    <a:pt x="1065" y="1048"/>
                    <a:pt x="835" y="1259"/>
                  </a:cubicBezTo>
                  <a:cubicBezTo>
                    <a:pt x="451" y="942"/>
                    <a:pt x="528" y="415"/>
                    <a:pt x="537" y="387"/>
                  </a:cubicBezTo>
                  <a:cubicBezTo>
                    <a:pt x="548" y="241"/>
                    <a:pt x="435" y="160"/>
                    <a:pt x="324" y="160"/>
                  </a:cubicBezTo>
                  <a:cubicBezTo>
                    <a:pt x="237" y="160"/>
                    <a:pt x="150" y="210"/>
                    <a:pt x="125" y="319"/>
                  </a:cubicBezTo>
                  <a:cubicBezTo>
                    <a:pt x="125" y="358"/>
                    <a:pt x="1" y="1086"/>
                    <a:pt x="528" y="1556"/>
                  </a:cubicBezTo>
                  <a:cubicBezTo>
                    <a:pt x="394" y="1700"/>
                    <a:pt x="269" y="1863"/>
                    <a:pt x="154" y="2035"/>
                  </a:cubicBezTo>
                  <a:cubicBezTo>
                    <a:pt x="87" y="2131"/>
                    <a:pt x="116" y="2256"/>
                    <a:pt x="211" y="2323"/>
                  </a:cubicBezTo>
                  <a:cubicBezTo>
                    <a:pt x="250" y="2342"/>
                    <a:pt x="288" y="2361"/>
                    <a:pt x="336" y="2361"/>
                  </a:cubicBezTo>
                  <a:cubicBezTo>
                    <a:pt x="403" y="2361"/>
                    <a:pt x="470" y="2323"/>
                    <a:pt x="509" y="2265"/>
                  </a:cubicBezTo>
                  <a:cubicBezTo>
                    <a:pt x="720" y="1949"/>
                    <a:pt x="978" y="1671"/>
                    <a:pt x="1285" y="1431"/>
                  </a:cubicBezTo>
                  <a:lnTo>
                    <a:pt x="1285" y="1431"/>
                  </a:lnTo>
                  <a:cubicBezTo>
                    <a:pt x="1237" y="1815"/>
                    <a:pt x="1323" y="2189"/>
                    <a:pt x="1525" y="2524"/>
                  </a:cubicBezTo>
                  <a:cubicBezTo>
                    <a:pt x="1553" y="2582"/>
                    <a:pt x="1621" y="2620"/>
                    <a:pt x="1697" y="2620"/>
                  </a:cubicBezTo>
                  <a:cubicBezTo>
                    <a:pt x="1736" y="2610"/>
                    <a:pt x="1774" y="2601"/>
                    <a:pt x="1812" y="2582"/>
                  </a:cubicBezTo>
                  <a:cubicBezTo>
                    <a:pt x="1908" y="2524"/>
                    <a:pt x="1937" y="2390"/>
                    <a:pt x="1870" y="2294"/>
                  </a:cubicBezTo>
                  <a:cubicBezTo>
                    <a:pt x="1851" y="2275"/>
                    <a:pt x="1477" y="1652"/>
                    <a:pt x="1841" y="1058"/>
                  </a:cubicBezTo>
                  <a:cubicBezTo>
                    <a:pt x="2416" y="732"/>
                    <a:pt x="3039" y="521"/>
                    <a:pt x="3691" y="425"/>
                  </a:cubicBezTo>
                  <a:cubicBezTo>
                    <a:pt x="3710" y="425"/>
                    <a:pt x="3729" y="415"/>
                    <a:pt x="3748" y="406"/>
                  </a:cubicBezTo>
                  <a:cubicBezTo>
                    <a:pt x="3768" y="291"/>
                    <a:pt x="3787" y="176"/>
                    <a:pt x="3806" y="61"/>
                  </a:cubicBezTo>
                  <a:cubicBezTo>
                    <a:pt x="3774" y="21"/>
                    <a:pt x="3729" y="1"/>
                    <a:pt x="368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83"/>
            <p:cNvSpPr/>
            <p:nvPr/>
          </p:nvSpPr>
          <p:spPr>
            <a:xfrm>
              <a:off x="5064368" y="2140995"/>
              <a:ext cx="45405" cy="20567"/>
            </a:xfrm>
            <a:custGeom>
              <a:avLst/>
              <a:gdLst/>
              <a:ahLst/>
              <a:cxnLst/>
              <a:rect l="l" t="t" r="r" b="b"/>
              <a:pathLst>
                <a:path w="1733" h="785" extrusionOk="0">
                  <a:moveTo>
                    <a:pt x="706" y="1"/>
                  </a:moveTo>
                  <a:cubicBezTo>
                    <a:pt x="527" y="1"/>
                    <a:pt x="341" y="49"/>
                    <a:pt x="161" y="173"/>
                  </a:cubicBezTo>
                  <a:cubicBezTo>
                    <a:pt x="1" y="317"/>
                    <a:pt x="121" y="548"/>
                    <a:pt x="293" y="548"/>
                  </a:cubicBezTo>
                  <a:cubicBezTo>
                    <a:pt x="328" y="548"/>
                    <a:pt x="364" y="539"/>
                    <a:pt x="400" y="518"/>
                  </a:cubicBezTo>
                  <a:cubicBezTo>
                    <a:pt x="503" y="445"/>
                    <a:pt x="610" y="417"/>
                    <a:pt x="713" y="417"/>
                  </a:cubicBezTo>
                  <a:cubicBezTo>
                    <a:pt x="1046" y="417"/>
                    <a:pt x="1344" y="705"/>
                    <a:pt x="1359" y="720"/>
                  </a:cubicBezTo>
                  <a:cubicBezTo>
                    <a:pt x="1397" y="763"/>
                    <a:pt x="1450" y="784"/>
                    <a:pt x="1504" y="784"/>
                  </a:cubicBezTo>
                  <a:cubicBezTo>
                    <a:pt x="1558" y="784"/>
                    <a:pt x="1613" y="763"/>
                    <a:pt x="1656" y="720"/>
                  </a:cubicBezTo>
                  <a:cubicBezTo>
                    <a:pt x="1733" y="643"/>
                    <a:pt x="1733" y="509"/>
                    <a:pt x="1656" y="432"/>
                  </a:cubicBezTo>
                  <a:cubicBezTo>
                    <a:pt x="1477" y="246"/>
                    <a:pt x="1109" y="1"/>
                    <a:pt x="70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83"/>
            <p:cNvSpPr/>
            <p:nvPr/>
          </p:nvSpPr>
          <p:spPr>
            <a:xfrm>
              <a:off x="5039556" y="2037479"/>
              <a:ext cx="75482" cy="44016"/>
            </a:xfrm>
            <a:custGeom>
              <a:avLst/>
              <a:gdLst/>
              <a:ahLst/>
              <a:cxnLst/>
              <a:rect l="l" t="t" r="r" b="b"/>
              <a:pathLst>
                <a:path w="2881" h="1680" extrusionOk="0">
                  <a:moveTo>
                    <a:pt x="282" y="0"/>
                  </a:moveTo>
                  <a:cubicBezTo>
                    <a:pt x="140" y="0"/>
                    <a:pt x="0" y="146"/>
                    <a:pt x="92" y="309"/>
                  </a:cubicBezTo>
                  <a:cubicBezTo>
                    <a:pt x="379" y="769"/>
                    <a:pt x="868" y="1066"/>
                    <a:pt x="1405" y="1105"/>
                  </a:cubicBezTo>
                  <a:cubicBezTo>
                    <a:pt x="1817" y="1124"/>
                    <a:pt x="2200" y="1306"/>
                    <a:pt x="2488" y="1613"/>
                  </a:cubicBezTo>
                  <a:cubicBezTo>
                    <a:pt x="2526" y="1651"/>
                    <a:pt x="2584" y="1680"/>
                    <a:pt x="2651" y="1680"/>
                  </a:cubicBezTo>
                  <a:cubicBezTo>
                    <a:pt x="2699" y="1680"/>
                    <a:pt x="2737" y="1661"/>
                    <a:pt x="2776" y="1632"/>
                  </a:cubicBezTo>
                  <a:cubicBezTo>
                    <a:pt x="2862" y="1555"/>
                    <a:pt x="2881" y="1431"/>
                    <a:pt x="2804" y="1344"/>
                  </a:cubicBezTo>
                  <a:cubicBezTo>
                    <a:pt x="2450" y="951"/>
                    <a:pt x="1961" y="721"/>
                    <a:pt x="1434" y="693"/>
                  </a:cubicBezTo>
                  <a:cubicBezTo>
                    <a:pt x="1041" y="664"/>
                    <a:pt x="676" y="443"/>
                    <a:pt x="456" y="108"/>
                  </a:cubicBezTo>
                  <a:cubicBezTo>
                    <a:pt x="413" y="32"/>
                    <a:pt x="347" y="0"/>
                    <a:pt x="28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83"/>
            <p:cNvSpPr/>
            <p:nvPr/>
          </p:nvSpPr>
          <p:spPr>
            <a:xfrm>
              <a:off x="5016002" y="2240634"/>
              <a:ext cx="61884" cy="30995"/>
            </a:xfrm>
            <a:custGeom>
              <a:avLst/>
              <a:gdLst/>
              <a:ahLst/>
              <a:cxnLst/>
              <a:rect l="l" t="t" r="r" b="b"/>
              <a:pathLst>
                <a:path w="2362" h="1183" extrusionOk="0">
                  <a:moveTo>
                    <a:pt x="2136" y="1"/>
                  </a:moveTo>
                  <a:cubicBezTo>
                    <a:pt x="2048" y="1"/>
                    <a:pt x="1970" y="54"/>
                    <a:pt x="1940" y="137"/>
                  </a:cubicBezTo>
                  <a:cubicBezTo>
                    <a:pt x="1921" y="164"/>
                    <a:pt x="1646" y="776"/>
                    <a:pt x="502" y="776"/>
                  </a:cubicBezTo>
                  <a:cubicBezTo>
                    <a:pt x="438" y="776"/>
                    <a:pt x="370" y="774"/>
                    <a:pt x="300" y="770"/>
                  </a:cubicBezTo>
                  <a:cubicBezTo>
                    <a:pt x="294" y="769"/>
                    <a:pt x="288" y="769"/>
                    <a:pt x="282" y="769"/>
                  </a:cubicBezTo>
                  <a:cubicBezTo>
                    <a:pt x="21" y="769"/>
                    <a:pt x="0" y="1163"/>
                    <a:pt x="272" y="1182"/>
                  </a:cubicBezTo>
                  <a:lnTo>
                    <a:pt x="511" y="1182"/>
                  </a:lnTo>
                  <a:cubicBezTo>
                    <a:pt x="1949" y="1182"/>
                    <a:pt x="2313" y="319"/>
                    <a:pt x="2323" y="281"/>
                  </a:cubicBezTo>
                  <a:cubicBezTo>
                    <a:pt x="2361" y="176"/>
                    <a:pt x="2313" y="61"/>
                    <a:pt x="2208" y="13"/>
                  </a:cubicBezTo>
                  <a:cubicBezTo>
                    <a:pt x="2184" y="5"/>
                    <a:pt x="2159" y="1"/>
                    <a:pt x="213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4" name="Google Shape;7854;p83"/>
          <p:cNvGrpSpPr/>
          <p:nvPr/>
        </p:nvGrpSpPr>
        <p:grpSpPr>
          <a:xfrm>
            <a:off x="7144726" y="3355496"/>
            <a:ext cx="260690" cy="362032"/>
            <a:chOff x="7144726" y="3355496"/>
            <a:chExt cx="260690" cy="362032"/>
          </a:xfrm>
        </p:grpSpPr>
        <p:sp>
          <p:nvSpPr>
            <p:cNvPr id="7855" name="Google Shape;7855;p83"/>
            <p:cNvSpPr/>
            <p:nvPr/>
          </p:nvSpPr>
          <p:spPr>
            <a:xfrm>
              <a:off x="7144726" y="3355496"/>
              <a:ext cx="260690" cy="362032"/>
            </a:xfrm>
            <a:custGeom>
              <a:avLst/>
              <a:gdLst/>
              <a:ahLst/>
              <a:cxnLst/>
              <a:rect l="l" t="t" r="r" b="b"/>
              <a:pathLst>
                <a:path w="9950" h="13818" extrusionOk="0">
                  <a:moveTo>
                    <a:pt x="4975" y="0"/>
                  </a:moveTo>
                  <a:cubicBezTo>
                    <a:pt x="3940" y="20"/>
                    <a:pt x="3087" y="796"/>
                    <a:pt x="2972" y="1812"/>
                  </a:cubicBezTo>
                  <a:lnTo>
                    <a:pt x="2329" y="7391"/>
                  </a:lnTo>
                  <a:cubicBezTo>
                    <a:pt x="2301" y="7669"/>
                    <a:pt x="2118" y="7899"/>
                    <a:pt x="1860" y="8004"/>
                  </a:cubicBezTo>
                  <a:cubicBezTo>
                    <a:pt x="1294" y="8225"/>
                    <a:pt x="815" y="8627"/>
                    <a:pt x="508" y="9145"/>
                  </a:cubicBezTo>
                  <a:cubicBezTo>
                    <a:pt x="19" y="9931"/>
                    <a:pt x="0" y="10909"/>
                    <a:pt x="460" y="11704"/>
                  </a:cubicBezTo>
                  <a:cubicBezTo>
                    <a:pt x="844" y="12366"/>
                    <a:pt x="1476" y="12711"/>
                    <a:pt x="2291" y="12806"/>
                  </a:cubicBezTo>
                  <a:cubicBezTo>
                    <a:pt x="2521" y="12835"/>
                    <a:pt x="2742" y="12941"/>
                    <a:pt x="2895" y="13113"/>
                  </a:cubicBezTo>
                  <a:cubicBezTo>
                    <a:pt x="3331" y="13583"/>
                    <a:pt x="4153" y="13818"/>
                    <a:pt x="4975" y="13818"/>
                  </a:cubicBezTo>
                  <a:cubicBezTo>
                    <a:pt x="5797" y="13818"/>
                    <a:pt x="6619" y="13583"/>
                    <a:pt x="7055" y="13113"/>
                  </a:cubicBezTo>
                  <a:cubicBezTo>
                    <a:pt x="7218" y="12941"/>
                    <a:pt x="7429" y="12835"/>
                    <a:pt x="7668" y="12806"/>
                  </a:cubicBezTo>
                  <a:cubicBezTo>
                    <a:pt x="8483" y="12711"/>
                    <a:pt x="9106" y="12366"/>
                    <a:pt x="9490" y="11704"/>
                  </a:cubicBezTo>
                  <a:cubicBezTo>
                    <a:pt x="9950" y="10909"/>
                    <a:pt x="9931" y="9931"/>
                    <a:pt x="9442" y="9145"/>
                  </a:cubicBezTo>
                  <a:cubicBezTo>
                    <a:pt x="9135" y="8627"/>
                    <a:pt x="8656" y="8225"/>
                    <a:pt x="8090" y="8004"/>
                  </a:cubicBezTo>
                  <a:cubicBezTo>
                    <a:pt x="7831" y="7899"/>
                    <a:pt x="7649" y="7669"/>
                    <a:pt x="7630" y="7391"/>
                  </a:cubicBezTo>
                  <a:lnTo>
                    <a:pt x="6997" y="1822"/>
                  </a:lnTo>
                  <a:cubicBezTo>
                    <a:pt x="6882" y="825"/>
                    <a:pt x="6068" y="48"/>
                    <a:pt x="506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83"/>
            <p:cNvSpPr/>
            <p:nvPr/>
          </p:nvSpPr>
          <p:spPr>
            <a:xfrm>
              <a:off x="7232601" y="3355496"/>
              <a:ext cx="172579" cy="330277"/>
            </a:xfrm>
            <a:custGeom>
              <a:avLst/>
              <a:gdLst/>
              <a:ahLst/>
              <a:cxnLst/>
              <a:rect l="l" t="t" r="r" b="b"/>
              <a:pathLst>
                <a:path w="6587" h="12606" extrusionOk="0">
                  <a:moveTo>
                    <a:pt x="1611" y="0"/>
                  </a:moveTo>
                  <a:cubicBezTo>
                    <a:pt x="979" y="0"/>
                    <a:pt x="375" y="307"/>
                    <a:pt x="1" y="825"/>
                  </a:cubicBezTo>
                  <a:cubicBezTo>
                    <a:pt x="231" y="729"/>
                    <a:pt x="480" y="681"/>
                    <a:pt x="720" y="681"/>
                  </a:cubicBezTo>
                  <a:lnTo>
                    <a:pt x="816" y="681"/>
                  </a:lnTo>
                  <a:cubicBezTo>
                    <a:pt x="1813" y="729"/>
                    <a:pt x="2637" y="1496"/>
                    <a:pt x="2742" y="2502"/>
                  </a:cubicBezTo>
                  <a:lnTo>
                    <a:pt x="3375" y="8071"/>
                  </a:lnTo>
                  <a:cubicBezTo>
                    <a:pt x="3404" y="8340"/>
                    <a:pt x="3586" y="8579"/>
                    <a:pt x="3845" y="8685"/>
                  </a:cubicBezTo>
                  <a:cubicBezTo>
                    <a:pt x="4410" y="8896"/>
                    <a:pt x="4890" y="9308"/>
                    <a:pt x="5196" y="9825"/>
                  </a:cubicBezTo>
                  <a:cubicBezTo>
                    <a:pt x="5685" y="10602"/>
                    <a:pt x="5704" y="11589"/>
                    <a:pt x="5244" y="12385"/>
                  </a:cubicBezTo>
                  <a:cubicBezTo>
                    <a:pt x="5206" y="12461"/>
                    <a:pt x="5148" y="12528"/>
                    <a:pt x="5100" y="12605"/>
                  </a:cubicBezTo>
                  <a:cubicBezTo>
                    <a:pt x="5532" y="12423"/>
                    <a:pt x="5896" y="12107"/>
                    <a:pt x="6136" y="11695"/>
                  </a:cubicBezTo>
                  <a:cubicBezTo>
                    <a:pt x="6586" y="10909"/>
                    <a:pt x="6577" y="9921"/>
                    <a:pt x="6088" y="9145"/>
                  </a:cubicBezTo>
                  <a:cubicBezTo>
                    <a:pt x="5771" y="8627"/>
                    <a:pt x="5302" y="8215"/>
                    <a:pt x="4727" y="8004"/>
                  </a:cubicBezTo>
                  <a:cubicBezTo>
                    <a:pt x="4477" y="7899"/>
                    <a:pt x="4295" y="7659"/>
                    <a:pt x="4266" y="7391"/>
                  </a:cubicBezTo>
                  <a:lnTo>
                    <a:pt x="3634" y="1812"/>
                  </a:lnTo>
                  <a:cubicBezTo>
                    <a:pt x="3528" y="815"/>
                    <a:pt x="2704" y="39"/>
                    <a:pt x="1698" y="0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83"/>
            <p:cNvSpPr/>
            <p:nvPr/>
          </p:nvSpPr>
          <p:spPr>
            <a:xfrm>
              <a:off x="7302424" y="3660936"/>
              <a:ext cx="85910" cy="52950"/>
            </a:xfrm>
            <a:custGeom>
              <a:avLst/>
              <a:gdLst/>
              <a:ahLst/>
              <a:cxnLst/>
              <a:rect l="l" t="t" r="r" b="b"/>
              <a:pathLst>
                <a:path w="3279" h="2021" extrusionOk="0">
                  <a:moveTo>
                    <a:pt x="1951" y="1"/>
                  </a:moveTo>
                  <a:cubicBezTo>
                    <a:pt x="1467" y="1"/>
                    <a:pt x="757" y="177"/>
                    <a:pt x="269" y="1072"/>
                  </a:cubicBezTo>
                  <a:lnTo>
                    <a:pt x="1" y="2021"/>
                  </a:lnTo>
                  <a:cubicBezTo>
                    <a:pt x="394" y="1925"/>
                    <a:pt x="748" y="1733"/>
                    <a:pt x="1026" y="1455"/>
                  </a:cubicBezTo>
                  <a:cubicBezTo>
                    <a:pt x="1189" y="1283"/>
                    <a:pt x="1410" y="1168"/>
                    <a:pt x="1640" y="1148"/>
                  </a:cubicBezTo>
                  <a:cubicBezTo>
                    <a:pt x="2340" y="1072"/>
                    <a:pt x="2896" y="803"/>
                    <a:pt x="3279" y="315"/>
                  </a:cubicBezTo>
                  <a:lnTo>
                    <a:pt x="2483" y="75"/>
                  </a:lnTo>
                  <a:cubicBezTo>
                    <a:pt x="2483" y="75"/>
                    <a:pt x="2265" y="1"/>
                    <a:pt x="1951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83"/>
            <p:cNvSpPr/>
            <p:nvPr/>
          </p:nvSpPr>
          <p:spPr>
            <a:xfrm>
              <a:off x="7161285" y="3661198"/>
              <a:ext cx="84652" cy="52452"/>
            </a:xfrm>
            <a:custGeom>
              <a:avLst/>
              <a:gdLst/>
              <a:ahLst/>
              <a:cxnLst/>
              <a:rect l="l" t="t" r="r" b="b"/>
              <a:pathLst>
                <a:path w="3231" h="2002" extrusionOk="0">
                  <a:moveTo>
                    <a:pt x="1290" y="0"/>
                  </a:moveTo>
                  <a:cubicBezTo>
                    <a:pt x="976" y="0"/>
                    <a:pt x="758" y="74"/>
                    <a:pt x="758" y="74"/>
                  </a:cubicBezTo>
                  <a:lnTo>
                    <a:pt x="1" y="295"/>
                  </a:lnTo>
                  <a:cubicBezTo>
                    <a:pt x="394" y="793"/>
                    <a:pt x="950" y="1062"/>
                    <a:pt x="1649" y="1148"/>
                  </a:cubicBezTo>
                  <a:cubicBezTo>
                    <a:pt x="1889" y="1167"/>
                    <a:pt x="2100" y="1282"/>
                    <a:pt x="2263" y="1445"/>
                  </a:cubicBezTo>
                  <a:cubicBezTo>
                    <a:pt x="2531" y="1714"/>
                    <a:pt x="2867" y="1905"/>
                    <a:pt x="3231" y="2001"/>
                  </a:cubicBezTo>
                  <a:lnTo>
                    <a:pt x="2972" y="1071"/>
                  </a:lnTo>
                  <a:cubicBezTo>
                    <a:pt x="2484" y="176"/>
                    <a:pt x="1774" y="0"/>
                    <a:pt x="1290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83"/>
            <p:cNvSpPr/>
            <p:nvPr/>
          </p:nvSpPr>
          <p:spPr>
            <a:xfrm>
              <a:off x="7175066" y="3655617"/>
              <a:ext cx="71631" cy="39195"/>
            </a:xfrm>
            <a:custGeom>
              <a:avLst/>
              <a:gdLst/>
              <a:ahLst/>
              <a:cxnLst/>
              <a:rect l="l" t="t" r="r" b="b"/>
              <a:pathLst>
                <a:path w="2734" h="1496" extrusionOk="0">
                  <a:moveTo>
                    <a:pt x="825" y="0"/>
                  </a:moveTo>
                  <a:cubicBezTo>
                    <a:pt x="620" y="0"/>
                    <a:pt x="417" y="28"/>
                    <a:pt x="222" y="86"/>
                  </a:cubicBezTo>
                  <a:cubicBezTo>
                    <a:pt x="1" y="175"/>
                    <a:pt x="83" y="485"/>
                    <a:pt x="294" y="485"/>
                  </a:cubicBezTo>
                  <a:cubicBezTo>
                    <a:pt x="311" y="485"/>
                    <a:pt x="328" y="483"/>
                    <a:pt x="347" y="479"/>
                  </a:cubicBezTo>
                  <a:cubicBezTo>
                    <a:pt x="365" y="476"/>
                    <a:pt x="547" y="419"/>
                    <a:pt x="804" y="419"/>
                  </a:cubicBezTo>
                  <a:cubicBezTo>
                    <a:pt x="1230" y="419"/>
                    <a:pt x="1864" y="574"/>
                    <a:pt x="2312" y="1380"/>
                  </a:cubicBezTo>
                  <a:cubicBezTo>
                    <a:pt x="2350" y="1447"/>
                    <a:pt x="2417" y="1495"/>
                    <a:pt x="2494" y="1495"/>
                  </a:cubicBezTo>
                  <a:cubicBezTo>
                    <a:pt x="2532" y="1495"/>
                    <a:pt x="2561" y="1486"/>
                    <a:pt x="2590" y="1466"/>
                  </a:cubicBezTo>
                  <a:cubicBezTo>
                    <a:pt x="2695" y="1409"/>
                    <a:pt x="2734" y="1284"/>
                    <a:pt x="2676" y="1179"/>
                  </a:cubicBezTo>
                  <a:cubicBezTo>
                    <a:pt x="2226" y="345"/>
                    <a:pt x="1584" y="86"/>
                    <a:pt x="1123" y="19"/>
                  </a:cubicBezTo>
                  <a:cubicBezTo>
                    <a:pt x="1024" y="7"/>
                    <a:pt x="924" y="0"/>
                    <a:pt x="825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83"/>
            <p:cNvSpPr/>
            <p:nvPr/>
          </p:nvSpPr>
          <p:spPr>
            <a:xfrm>
              <a:off x="7302686" y="3655670"/>
              <a:ext cx="72784" cy="39143"/>
            </a:xfrm>
            <a:custGeom>
              <a:avLst/>
              <a:gdLst/>
              <a:ahLst/>
              <a:cxnLst/>
              <a:rect l="l" t="t" r="r" b="b"/>
              <a:pathLst>
                <a:path w="2778" h="1494" extrusionOk="0">
                  <a:moveTo>
                    <a:pt x="1958" y="1"/>
                  </a:moveTo>
                  <a:cubicBezTo>
                    <a:pt x="1849" y="1"/>
                    <a:pt x="1739" y="10"/>
                    <a:pt x="1630" y="27"/>
                  </a:cubicBezTo>
                  <a:cubicBezTo>
                    <a:pt x="1179" y="84"/>
                    <a:pt x="537" y="343"/>
                    <a:pt x="77" y="1177"/>
                  </a:cubicBezTo>
                  <a:cubicBezTo>
                    <a:pt x="0" y="1321"/>
                    <a:pt x="96" y="1493"/>
                    <a:pt x="259" y="1493"/>
                  </a:cubicBezTo>
                  <a:cubicBezTo>
                    <a:pt x="336" y="1484"/>
                    <a:pt x="403" y="1445"/>
                    <a:pt x="432" y="1378"/>
                  </a:cubicBezTo>
                  <a:cubicBezTo>
                    <a:pt x="880" y="571"/>
                    <a:pt x="1516" y="413"/>
                    <a:pt x="1942" y="413"/>
                  </a:cubicBezTo>
                  <a:cubicBezTo>
                    <a:pt x="2198" y="413"/>
                    <a:pt x="2379" y="470"/>
                    <a:pt x="2397" y="477"/>
                  </a:cubicBezTo>
                  <a:cubicBezTo>
                    <a:pt x="2427" y="489"/>
                    <a:pt x="2455" y="494"/>
                    <a:pt x="2482" y="494"/>
                  </a:cubicBezTo>
                  <a:cubicBezTo>
                    <a:pt x="2692" y="494"/>
                    <a:pt x="2778" y="161"/>
                    <a:pt x="2531" y="84"/>
                  </a:cubicBezTo>
                  <a:cubicBezTo>
                    <a:pt x="2346" y="29"/>
                    <a:pt x="2153" y="1"/>
                    <a:pt x="1958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1" name="Google Shape;7861;p83"/>
          <p:cNvGrpSpPr/>
          <p:nvPr/>
        </p:nvGrpSpPr>
        <p:grpSpPr>
          <a:xfrm>
            <a:off x="6705719" y="4278051"/>
            <a:ext cx="261712" cy="361770"/>
            <a:chOff x="6705719" y="4278051"/>
            <a:chExt cx="261712" cy="361770"/>
          </a:xfrm>
        </p:grpSpPr>
        <p:sp>
          <p:nvSpPr>
            <p:cNvPr id="7862" name="Google Shape;7862;p83"/>
            <p:cNvSpPr/>
            <p:nvPr/>
          </p:nvSpPr>
          <p:spPr>
            <a:xfrm>
              <a:off x="6863443" y="4340328"/>
              <a:ext cx="14331" cy="32802"/>
            </a:xfrm>
            <a:custGeom>
              <a:avLst/>
              <a:gdLst/>
              <a:ahLst/>
              <a:cxnLst/>
              <a:rect l="l" t="t" r="r" b="b"/>
              <a:pathLst>
                <a:path w="547" h="1252" extrusionOk="0">
                  <a:moveTo>
                    <a:pt x="274" y="0"/>
                  </a:moveTo>
                  <a:cubicBezTo>
                    <a:pt x="137" y="0"/>
                    <a:pt x="0" y="91"/>
                    <a:pt x="0" y="274"/>
                  </a:cubicBezTo>
                  <a:lnTo>
                    <a:pt x="0" y="973"/>
                  </a:lnTo>
                  <a:cubicBezTo>
                    <a:pt x="0" y="1127"/>
                    <a:pt x="125" y="1251"/>
                    <a:pt x="278" y="1251"/>
                  </a:cubicBezTo>
                  <a:cubicBezTo>
                    <a:pt x="422" y="1242"/>
                    <a:pt x="547" y="1127"/>
                    <a:pt x="547" y="973"/>
                  </a:cubicBezTo>
                  <a:lnTo>
                    <a:pt x="547" y="274"/>
                  </a:lnTo>
                  <a:cubicBezTo>
                    <a:pt x="547" y="91"/>
                    <a:pt x="410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83"/>
            <p:cNvSpPr/>
            <p:nvPr/>
          </p:nvSpPr>
          <p:spPr>
            <a:xfrm>
              <a:off x="6863443" y="4573875"/>
              <a:ext cx="14331" cy="65945"/>
            </a:xfrm>
            <a:custGeom>
              <a:avLst/>
              <a:gdLst/>
              <a:ahLst/>
              <a:cxnLst/>
              <a:rect l="l" t="t" r="r" b="b"/>
              <a:pathLst>
                <a:path w="547" h="2517" extrusionOk="0">
                  <a:moveTo>
                    <a:pt x="274" y="1"/>
                  </a:moveTo>
                  <a:cubicBezTo>
                    <a:pt x="137" y="1"/>
                    <a:pt x="0" y="92"/>
                    <a:pt x="0" y="274"/>
                  </a:cubicBezTo>
                  <a:lnTo>
                    <a:pt x="0" y="2248"/>
                  </a:lnTo>
                  <a:cubicBezTo>
                    <a:pt x="0" y="2392"/>
                    <a:pt x="125" y="2517"/>
                    <a:pt x="278" y="2517"/>
                  </a:cubicBezTo>
                  <a:cubicBezTo>
                    <a:pt x="422" y="2517"/>
                    <a:pt x="547" y="2392"/>
                    <a:pt x="547" y="2248"/>
                  </a:cubicBezTo>
                  <a:lnTo>
                    <a:pt x="547" y="274"/>
                  </a:lnTo>
                  <a:cubicBezTo>
                    <a:pt x="547" y="92"/>
                    <a:pt x="410" y="1"/>
                    <a:pt x="274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83"/>
            <p:cNvSpPr/>
            <p:nvPr/>
          </p:nvSpPr>
          <p:spPr>
            <a:xfrm>
              <a:off x="6773787" y="4364563"/>
              <a:ext cx="193644" cy="190133"/>
            </a:xfrm>
            <a:custGeom>
              <a:avLst/>
              <a:gdLst/>
              <a:ahLst/>
              <a:cxnLst/>
              <a:rect l="l" t="t" r="r" b="b"/>
              <a:pathLst>
                <a:path w="7391" h="7257" extrusionOk="0">
                  <a:moveTo>
                    <a:pt x="767" y="0"/>
                  </a:moveTo>
                  <a:cubicBezTo>
                    <a:pt x="336" y="0"/>
                    <a:pt x="0" y="365"/>
                    <a:pt x="48" y="796"/>
                  </a:cubicBezTo>
                  <a:lnTo>
                    <a:pt x="585" y="6288"/>
                  </a:lnTo>
                  <a:cubicBezTo>
                    <a:pt x="662" y="7036"/>
                    <a:pt x="1295" y="7256"/>
                    <a:pt x="2042" y="7256"/>
                  </a:cubicBezTo>
                  <a:lnTo>
                    <a:pt x="5340" y="7256"/>
                  </a:lnTo>
                  <a:cubicBezTo>
                    <a:pt x="6097" y="7256"/>
                    <a:pt x="6729" y="7036"/>
                    <a:pt x="6806" y="6288"/>
                  </a:cubicBezTo>
                  <a:lnTo>
                    <a:pt x="7343" y="796"/>
                  </a:lnTo>
                  <a:cubicBezTo>
                    <a:pt x="7391" y="365"/>
                    <a:pt x="7055" y="0"/>
                    <a:pt x="6624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83"/>
            <p:cNvSpPr/>
            <p:nvPr/>
          </p:nvSpPr>
          <p:spPr>
            <a:xfrm>
              <a:off x="6877512" y="4364563"/>
              <a:ext cx="89918" cy="190133"/>
            </a:xfrm>
            <a:custGeom>
              <a:avLst/>
              <a:gdLst/>
              <a:ahLst/>
              <a:cxnLst/>
              <a:rect l="l" t="t" r="r" b="b"/>
              <a:pathLst>
                <a:path w="3432" h="7257" extrusionOk="0">
                  <a:moveTo>
                    <a:pt x="2681" y="0"/>
                  </a:moveTo>
                  <a:cubicBezTo>
                    <a:pt x="2676" y="0"/>
                    <a:pt x="2670" y="0"/>
                    <a:pt x="2665" y="0"/>
                  </a:cubicBezTo>
                  <a:lnTo>
                    <a:pt x="1275" y="0"/>
                  </a:lnTo>
                  <a:cubicBezTo>
                    <a:pt x="1706" y="0"/>
                    <a:pt x="2042" y="365"/>
                    <a:pt x="1994" y="796"/>
                  </a:cubicBezTo>
                  <a:lnTo>
                    <a:pt x="1457" y="6288"/>
                  </a:lnTo>
                  <a:cubicBezTo>
                    <a:pt x="1381" y="7036"/>
                    <a:pt x="748" y="7256"/>
                    <a:pt x="0" y="7256"/>
                  </a:cubicBezTo>
                  <a:lnTo>
                    <a:pt x="1390" y="7256"/>
                  </a:lnTo>
                  <a:cubicBezTo>
                    <a:pt x="2138" y="7256"/>
                    <a:pt x="2770" y="7036"/>
                    <a:pt x="2847" y="6288"/>
                  </a:cubicBezTo>
                  <a:lnTo>
                    <a:pt x="3393" y="796"/>
                  </a:lnTo>
                  <a:cubicBezTo>
                    <a:pt x="3431" y="370"/>
                    <a:pt x="3105" y="0"/>
                    <a:pt x="2681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83"/>
            <p:cNvSpPr/>
            <p:nvPr/>
          </p:nvSpPr>
          <p:spPr>
            <a:xfrm>
              <a:off x="6779315" y="4427600"/>
              <a:ext cx="182850" cy="127096"/>
            </a:xfrm>
            <a:custGeom>
              <a:avLst/>
              <a:gdLst/>
              <a:ahLst/>
              <a:cxnLst/>
              <a:rect l="l" t="t" r="r" b="b"/>
              <a:pathLst>
                <a:path w="6979" h="4851" extrusionOk="0">
                  <a:moveTo>
                    <a:pt x="0" y="0"/>
                  </a:moveTo>
                  <a:lnTo>
                    <a:pt x="384" y="3882"/>
                  </a:lnTo>
                  <a:cubicBezTo>
                    <a:pt x="451" y="4630"/>
                    <a:pt x="1084" y="4850"/>
                    <a:pt x="1841" y="4850"/>
                  </a:cubicBezTo>
                  <a:lnTo>
                    <a:pt x="5138" y="4850"/>
                  </a:lnTo>
                  <a:cubicBezTo>
                    <a:pt x="5886" y="4850"/>
                    <a:pt x="6518" y="4630"/>
                    <a:pt x="6595" y="3882"/>
                  </a:cubicBezTo>
                  <a:lnTo>
                    <a:pt x="6979" y="10"/>
                  </a:lnTo>
                  <a:lnTo>
                    <a:pt x="6969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83"/>
            <p:cNvSpPr/>
            <p:nvPr/>
          </p:nvSpPr>
          <p:spPr>
            <a:xfrm>
              <a:off x="6877512" y="4427600"/>
              <a:ext cx="84652" cy="127096"/>
            </a:xfrm>
            <a:custGeom>
              <a:avLst/>
              <a:gdLst/>
              <a:ahLst/>
              <a:cxnLst/>
              <a:rect l="l" t="t" r="r" b="b"/>
              <a:pathLst>
                <a:path w="3231" h="4851" extrusionOk="0">
                  <a:moveTo>
                    <a:pt x="1841" y="0"/>
                  </a:moveTo>
                  <a:lnTo>
                    <a:pt x="1457" y="3882"/>
                  </a:lnTo>
                  <a:cubicBezTo>
                    <a:pt x="1381" y="4630"/>
                    <a:pt x="748" y="4850"/>
                    <a:pt x="0" y="4850"/>
                  </a:cubicBezTo>
                  <a:lnTo>
                    <a:pt x="1390" y="4850"/>
                  </a:lnTo>
                  <a:cubicBezTo>
                    <a:pt x="2138" y="4850"/>
                    <a:pt x="2770" y="4630"/>
                    <a:pt x="2847" y="3882"/>
                  </a:cubicBezTo>
                  <a:lnTo>
                    <a:pt x="3231" y="10"/>
                  </a:lnTo>
                  <a:lnTo>
                    <a:pt x="3221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83"/>
            <p:cNvSpPr/>
            <p:nvPr/>
          </p:nvSpPr>
          <p:spPr>
            <a:xfrm>
              <a:off x="6826029" y="4554670"/>
              <a:ext cx="89421" cy="29396"/>
            </a:xfrm>
            <a:custGeom>
              <a:avLst/>
              <a:gdLst/>
              <a:ahLst/>
              <a:cxnLst/>
              <a:rect l="l" t="t" r="r" b="b"/>
              <a:pathLst>
                <a:path w="3413" h="1122" extrusionOk="0">
                  <a:moveTo>
                    <a:pt x="0" y="0"/>
                  </a:moveTo>
                  <a:lnTo>
                    <a:pt x="0" y="537"/>
                  </a:lnTo>
                  <a:cubicBezTo>
                    <a:pt x="0" y="854"/>
                    <a:pt x="259" y="1122"/>
                    <a:pt x="585" y="1122"/>
                  </a:cubicBezTo>
                  <a:lnTo>
                    <a:pt x="2828" y="1122"/>
                  </a:lnTo>
                  <a:cubicBezTo>
                    <a:pt x="3144" y="1112"/>
                    <a:pt x="3403" y="854"/>
                    <a:pt x="3413" y="537"/>
                  </a:cubicBezTo>
                  <a:lnTo>
                    <a:pt x="3413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83"/>
            <p:cNvSpPr/>
            <p:nvPr/>
          </p:nvSpPr>
          <p:spPr>
            <a:xfrm>
              <a:off x="6871722" y="4554670"/>
              <a:ext cx="43728" cy="29396"/>
            </a:xfrm>
            <a:custGeom>
              <a:avLst/>
              <a:gdLst/>
              <a:ahLst/>
              <a:cxnLst/>
              <a:rect l="l" t="t" r="r" b="b"/>
              <a:pathLst>
                <a:path w="1669" h="1122" extrusionOk="0">
                  <a:moveTo>
                    <a:pt x="576" y="0"/>
                  </a:moveTo>
                  <a:lnTo>
                    <a:pt x="576" y="537"/>
                  </a:lnTo>
                  <a:cubicBezTo>
                    <a:pt x="576" y="854"/>
                    <a:pt x="317" y="1122"/>
                    <a:pt x="1" y="1122"/>
                  </a:cubicBezTo>
                  <a:lnTo>
                    <a:pt x="1084" y="1122"/>
                  </a:lnTo>
                  <a:cubicBezTo>
                    <a:pt x="1410" y="1122"/>
                    <a:pt x="1669" y="854"/>
                    <a:pt x="1669" y="537"/>
                  </a:cubicBezTo>
                  <a:lnTo>
                    <a:pt x="166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83"/>
            <p:cNvSpPr/>
            <p:nvPr/>
          </p:nvSpPr>
          <p:spPr>
            <a:xfrm>
              <a:off x="6863443" y="4278051"/>
              <a:ext cx="14331" cy="32540"/>
            </a:xfrm>
            <a:custGeom>
              <a:avLst/>
              <a:gdLst/>
              <a:ahLst/>
              <a:cxnLst/>
              <a:rect l="l" t="t" r="r" b="b"/>
              <a:pathLst>
                <a:path w="547" h="1242" extrusionOk="0">
                  <a:moveTo>
                    <a:pt x="274" y="0"/>
                  </a:moveTo>
                  <a:cubicBezTo>
                    <a:pt x="137" y="0"/>
                    <a:pt x="0" y="91"/>
                    <a:pt x="0" y="273"/>
                  </a:cubicBezTo>
                  <a:lnTo>
                    <a:pt x="0" y="973"/>
                  </a:lnTo>
                  <a:cubicBezTo>
                    <a:pt x="0" y="1117"/>
                    <a:pt x="125" y="1241"/>
                    <a:pt x="278" y="1241"/>
                  </a:cubicBezTo>
                  <a:cubicBezTo>
                    <a:pt x="422" y="1241"/>
                    <a:pt x="537" y="1117"/>
                    <a:pt x="547" y="973"/>
                  </a:cubicBezTo>
                  <a:lnTo>
                    <a:pt x="547" y="273"/>
                  </a:lnTo>
                  <a:cubicBezTo>
                    <a:pt x="547" y="91"/>
                    <a:pt x="410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83"/>
            <p:cNvSpPr/>
            <p:nvPr/>
          </p:nvSpPr>
          <p:spPr>
            <a:xfrm>
              <a:off x="6705719" y="4296312"/>
              <a:ext cx="200430" cy="343508"/>
            </a:xfrm>
            <a:custGeom>
              <a:avLst/>
              <a:gdLst/>
              <a:ahLst/>
              <a:cxnLst/>
              <a:rect l="l" t="t" r="r" b="b"/>
              <a:pathLst>
                <a:path w="7650" h="13111" extrusionOk="0">
                  <a:moveTo>
                    <a:pt x="6295" y="0"/>
                  </a:moveTo>
                  <a:cubicBezTo>
                    <a:pt x="5713" y="0"/>
                    <a:pt x="5184" y="374"/>
                    <a:pt x="5004" y="937"/>
                  </a:cubicBezTo>
                  <a:lnTo>
                    <a:pt x="1860" y="937"/>
                  </a:lnTo>
                  <a:cubicBezTo>
                    <a:pt x="835" y="937"/>
                    <a:pt x="1" y="1771"/>
                    <a:pt x="1" y="2797"/>
                  </a:cubicBezTo>
                  <a:lnTo>
                    <a:pt x="1" y="13111"/>
                  </a:lnTo>
                  <a:lnTo>
                    <a:pt x="892" y="13111"/>
                  </a:lnTo>
                  <a:lnTo>
                    <a:pt x="892" y="2797"/>
                  </a:lnTo>
                  <a:cubicBezTo>
                    <a:pt x="892" y="2270"/>
                    <a:pt x="1324" y="1829"/>
                    <a:pt x="1860" y="1829"/>
                  </a:cubicBezTo>
                  <a:lnTo>
                    <a:pt x="5378" y="1829"/>
                  </a:lnTo>
                  <a:cubicBezTo>
                    <a:pt x="5627" y="1829"/>
                    <a:pt x="5829" y="1637"/>
                    <a:pt x="5829" y="1388"/>
                  </a:cubicBezTo>
                  <a:lnTo>
                    <a:pt x="5829" y="1359"/>
                  </a:lnTo>
                  <a:cubicBezTo>
                    <a:pt x="5829" y="1048"/>
                    <a:pt x="6061" y="892"/>
                    <a:pt x="6294" y="892"/>
                  </a:cubicBezTo>
                  <a:cubicBezTo>
                    <a:pt x="6526" y="892"/>
                    <a:pt x="6759" y="1048"/>
                    <a:pt x="6759" y="1359"/>
                  </a:cubicBezTo>
                  <a:cubicBezTo>
                    <a:pt x="6759" y="1656"/>
                    <a:pt x="6981" y="1805"/>
                    <a:pt x="7204" y="1805"/>
                  </a:cubicBezTo>
                  <a:cubicBezTo>
                    <a:pt x="7427" y="1805"/>
                    <a:pt x="7650" y="1656"/>
                    <a:pt x="7650" y="1359"/>
                  </a:cubicBezTo>
                  <a:cubicBezTo>
                    <a:pt x="7650" y="688"/>
                    <a:pt x="7161" y="123"/>
                    <a:pt x="6509" y="17"/>
                  </a:cubicBezTo>
                  <a:cubicBezTo>
                    <a:pt x="6437" y="6"/>
                    <a:pt x="6366" y="0"/>
                    <a:pt x="6295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83"/>
            <p:cNvSpPr/>
            <p:nvPr/>
          </p:nvSpPr>
          <p:spPr>
            <a:xfrm>
              <a:off x="6922367" y="4395689"/>
              <a:ext cx="42811" cy="14358"/>
            </a:xfrm>
            <a:custGeom>
              <a:avLst/>
              <a:gdLst/>
              <a:ahLst/>
              <a:cxnLst/>
              <a:rect l="l" t="t" r="r" b="b"/>
              <a:pathLst>
                <a:path w="1634" h="548" extrusionOk="0">
                  <a:moveTo>
                    <a:pt x="360" y="0"/>
                  </a:moveTo>
                  <a:cubicBezTo>
                    <a:pt x="1" y="0"/>
                    <a:pt x="1" y="548"/>
                    <a:pt x="360" y="548"/>
                  </a:cubicBezTo>
                  <a:cubicBezTo>
                    <a:pt x="366" y="548"/>
                    <a:pt x="372" y="548"/>
                    <a:pt x="378" y="547"/>
                  </a:cubicBezTo>
                  <a:lnTo>
                    <a:pt x="1576" y="547"/>
                  </a:lnTo>
                  <a:lnTo>
                    <a:pt x="1634" y="1"/>
                  </a:lnTo>
                  <a:lnTo>
                    <a:pt x="378" y="1"/>
                  </a:lnTo>
                  <a:cubicBezTo>
                    <a:pt x="372" y="1"/>
                    <a:pt x="366" y="0"/>
                    <a:pt x="360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83"/>
            <p:cNvSpPr/>
            <p:nvPr/>
          </p:nvSpPr>
          <p:spPr>
            <a:xfrm>
              <a:off x="6901092" y="4445390"/>
              <a:ext cx="59317" cy="14148"/>
            </a:xfrm>
            <a:custGeom>
              <a:avLst/>
              <a:gdLst/>
              <a:ahLst/>
              <a:cxnLst/>
              <a:rect l="l" t="t" r="r" b="b"/>
              <a:pathLst>
                <a:path w="2264" h="540" extrusionOk="0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5" y="539"/>
                  </a:cubicBezTo>
                  <a:lnTo>
                    <a:pt x="2206" y="539"/>
                  </a:lnTo>
                  <a:lnTo>
                    <a:pt x="2263" y="2"/>
                  </a:lnTo>
                  <a:lnTo>
                    <a:pt x="385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83"/>
            <p:cNvSpPr/>
            <p:nvPr/>
          </p:nvSpPr>
          <p:spPr>
            <a:xfrm>
              <a:off x="6922445" y="4420526"/>
              <a:ext cx="40217" cy="14148"/>
            </a:xfrm>
            <a:custGeom>
              <a:avLst/>
              <a:gdLst/>
              <a:ahLst/>
              <a:cxnLst/>
              <a:rect l="l" t="t" r="r" b="b"/>
              <a:pathLst>
                <a:path w="1535" h="540" extrusionOk="0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4" y="539"/>
                  </a:cubicBezTo>
                  <a:lnTo>
                    <a:pt x="1487" y="539"/>
                  </a:lnTo>
                  <a:lnTo>
                    <a:pt x="1535" y="2"/>
                  </a:lnTo>
                  <a:lnTo>
                    <a:pt x="384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83"/>
            <p:cNvSpPr/>
            <p:nvPr/>
          </p:nvSpPr>
          <p:spPr>
            <a:xfrm>
              <a:off x="6922445" y="4470254"/>
              <a:ext cx="35449" cy="14148"/>
            </a:xfrm>
            <a:custGeom>
              <a:avLst/>
              <a:gdLst/>
              <a:ahLst/>
              <a:cxnLst/>
              <a:rect l="l" t="t" r="r" b="b"/>
              <a:pathLst>
                <a:path w="1353" h="540" extrusionOk="0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4" y="539"/>
                  </a:cubicBezTo>
                  <a:lnTo>
                    <a:pt x="1295" y="539"/>
                  </a:lnTo>
                  <a:lnTo>
                    <a:pt x="1353" y="2"/>
                  </a:lnTo>
                  <a:lnTo>
                    <a:pt x="384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83"/>
            <p:cNvSpPr/>
            <p:nvPr/>
          </p:nvSpPr>
          <p:spPr>
            <a:xfrm>
              <a:off x="6901014" y="4494882"/>
              <a:ext cx="54365" cy="14358"/>
            </a:xfrm>
            <a:custGeom>
              <a:avLst/>
              <a:gdLst/>
              <a:ahLst/>
              <a:cxnLst/>
              <a:rect l="l" t="t" r="r" b="b"/>
              <a:pathLst>
                <a:path w="2075" h="548" extrusionOk="0">
                  <a:moveTo>
                    <a:pt x="369" y="1"/>
                  </a:moveTo>
                  <a:cubicBezTo>
                    <a:pt x="1" y="1"/>
                    <a:pt x="1" y="548"/>
                    <a:pt x="369" y="548"/>
                  </a:cubicBezTo>
                  <a:cubicBezTo>
                    <a:pt x="375" y="548"/>
                    <a:pt x="381" y="548"/>
                    <a:pt x="388" y="548"/>
                  </a:cubicBezTo>
                  <a:lnTo>
                    <a:pt x="2017" y="548"/>
                  </a:lnTo>
                  <a:lnTo>
                    <a:pt x="2075" y="1"/>
                  </a:lnTo>
                  <a:lnTo>
                    <a:pt x="388" y="1"/>
                  </a:lnTo>
                  <a:cubicBezTo>
                    <a:pt x="381" y="1"/>
                    <a:pt x="375" y="1"/>
                    <a:pt x="369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7" name="Google Shape;7877;p83"/>
          <p:cNvGrpSpPr/>
          <p:nvPr/>
        </p:nvGrpSpPr>
        <p:grpSpPr>
          <a:xfrm>
            <a:off x="5750650" y="2891652"/>
            <a:ext cx="320216" cy="361403"/>
            <a:chOff x="5750650" y="2891652"/>
            <a:chExt cx="320216" cy="361403"/>
          </a:xfrm>
        </p:grpSpPr>
        <p:sp>
          <p:nvSpPr>
            <p:cNvPr id="7878" name="Google Shape;7878;p83"/>
            <p:cNvSpPr/>
            <p:nvPr/>
          </p:nvSpPr>
          <p:spPr>
            <a:xfrm>
              <a:off x="5750650" y="2891652"/>
              <a:ext cx="196919" cy="193644"/>
            </a:xfrm>
            <a:custGeom>
              <a:avLst/>
              <a:gdLst/>
              <a:ahLst/>
              <a:cxnLst/>
              <a:rect l="l" t="t" r="r" b="b"/>
              <a:pathLst>
                <a:path w="7516" h="7391" extrusionOk="0">
                  <a:moveTo>
                    <a:pt x="777" y="0"/>
                  </a:moveTo>
                  <a:cubicBezTo>
                    <a:pt x="346" y="0"/>
                    <a:pt x="1" y="384"/>
                    <a:pt x="49" y="815"/>
                  </a:cubicBezTo>
                  <a:lnTo>
                    <a:pt x="595" y="6403"/>
                  </a:lnTo>
                  <a:cubicBezTo>
                    <a:pt x="672" y="7170"/>
                    <a:pt x="1314" y="7391"/>
                    <a:pt x="2081" y="7391"/>
                  </a:cubicBezTo>
                  <a:lnTo>
                    <a:pt x="5436" y="7391"/>
                  </a:lnTo>
                  <a:cubicBezTo>
                    <a:pt x="6202" y="7391"/>
                    <a:pt x="6845" y="7161"/>
                    <a:pt x="6921" y="6403"/>
                  </a:cubicBezTo>
                  <a:lnTo>
                    <a:pt x="7468" y="815"/>
                  </a:lnTo>
                  <a:cubicBezTo>
                    <a:pt x="7516" y="384"/>
                    <a:pt x="7170" y="0"/>
                    <a:pt x="6739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83"/>
            <p:cNvSpPr/>
            <p:nvPr/>
          </p:nvSpPr>
          <p:spPr>
            <a:xfrm>
              <a:off x="5847590" y="2891652"/>
              <a:ext cx="99979" cy="193644"/>
            </a:xfrm>
            <a:custGeom>
              <a:avLst/>
              <a:gdLst/>
              <a:ahLst/>
              <a:cxnLst/>
              <a:rect l="l" t="t" r="r" b="b"/>
              <a:pathLst>
                <a:path w="3816" h="7391" extrusionOk="0">
                  <a:moveTo>
                    <a:pt x="1295" y="0"/>
                  </a:moveTo>
                  <a:cubicBezTo>
                    <a:pt x="1736" y="0"/>
                    <a:pt x="2071" y="384"/>
                    <a:pt x="2033" y="815"/>
                  </a:cubicBezTo>
                  <a:lnTo>
                    <a:pt x="1477" y="6403"/>
                  </a:lnTo>
                  <a:cubicBezTo>
                    <a:pt x="1400" y="7161"/>
                    <a:pt x="758" y="7391"/>
                    <a:pt x="1" y="7391"/>
                  </a:cubicBezTo>
                  <a:lnTo>
                    <a:pt x="1736" y="7391"/>
                  </a:lnTo>
                  <a:cubicBezTo>
                    <a:pt x="2502" y="7391"/>
                    <a:pt x="3145" y="7170"/>
                    <a:pt x="3221" y="6403"/>
                  </a:cubicBezTo>
                  <a:lnTo>
                    <a:pt x="3768" y="815"/>
                  </a:lnTo>
                  <a:cubicBezTo>
                    <a:pt x="3816" y="384"/>
                    <a:pt x="3470" y="0"/>
                    <a:pt x="3039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83"/>
            <p:cNvSpPr/>
            <p:nvPr/>
          </p:nvSpPr>
          <p:spPr>
            <a:xfrm>
              <a:off x="5753428" y="2930821"/>
              <a:ext cx="191129" cy="154475"/>
            </a:xfrm>
            <a:custGeom>
              <a:avLst/>
              <a:gdLst/>
              <a:ahLst/>
              <a:cxnLst/>
              <a:rect l="l" t="t" r="r" b="b"/>
              <a:pathLst>
                <a:path w="7295" h="5896" extrusionOk="0">
                  <a:moveTo>
                    <a:pt x="19" y="1"/>
                  </a:moveTo>
                  <a:lnTo>
                    <a:pt x="0" y="20"/>
                  </a:lnTo>
                  <a:lnTo>
                    <a:pt x="479" y="4908"/>
                  </a:lnTo>
                  <a:cubicBezTo>
                    <a:pt x="556" y="5675"/>
                    <a:pt x="1198" y="5896"/>
                    <a:pt x="1955" y="5896"/>
                  </a:cubicBezTo>
                  <a:lnTo>
                    <a:pt x="5330" y="5896"/>
                  </a:lnTo>
                  <a:cubicBezTo>
                    <a:pt x="6096" y="5896"/>
                    <a:pt x="6739" y="5675"/>
                    <a:pt x="6815" y="4908"/>
                  </a:cubicBezTo>
                  <a:lnTo>
                    <a:pt x="7295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83"/>
            <p:cNvSpPr/>
            <p:nvPr/>
          </p:nvSpPr>
          <p:spPr>
            <a:xfrm>
              <a:off x="5847852" y="2930821"/>
              <a:ext cx="96966" cy="154475"/>
            </a:xfrm>
            <a:custGeom>
              <a:avLst/>
              <a:gdLst/>
              <a:ahLst/>
              <a:cxnLst/>
              <a:rect l="l" t="t" r="r" b="b"/>
              <a:pathLst>
                <a:path w="3701" h="5896" extrusionOk="0">
                  <a:moveTo>
                    <a:pt x="1956" y="1"/>
                  </a:moveTo>
                  <a:lnTo>
                    <a:pt x="1476" y="4908"/>
                  </a:lnTo>
                  <a:cubicBezTo>
                    <a:pt x="1409" y="5675"/>
                    <a:pt x="757" y="5896"/>
                    <a:pt x="0" y="5896"/>
                  </a:cubicBezTo>
                  <a:lnTo>
                    <a:pt x="1735" y="5896"/>
                  </a:lnTo>
                  <a:cubicBezTo>
                    <a:pt x="2502" y="5896"/>
                    <a:pt x="3144" y="5675"/>
                    <a:pt x="3221" y="4908"/>
                  </a:cubicBezTo>
                  <a:lnTo>
                    <a:pt x="3700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83"/>
            <p:cNvSpPr/>
            <p:nvPr/>
          </p:nvSpPr>
          <p:spPr>
            <a:xfrm>
              <a:off x="5803653" y="3085270"/>
              <a:ext cx="90940" cy="29920"/>
            </a:xfrm>
            <a:custGeom>
              <a:avLst/>
              <a:gdLst/>
              <a:ahLst/>
              <a:cxnLst/>
              <a:rect l="l" t="t" r="r" b="b"/>
              <a:pathLst>
                <a:path w="3471" h="1142" extrusionOk="0">
                  <a:moveTo>
                    <a:pt x="0" y="1"/>
                  </a:moveTo>
                  <a:lnTo>
                    <a:pt x="0" y="557"/>
                  </a:lnTo>
                  <a:cubicBezTo>
                    <a:pt x="0" y="882"/>
                    <a:pt x="259" y="1141"/>
                    <a:pt x="585" y="1141"/>
                  </a:cubicBezTo>
                  <a:lnTo>
                    <a:pt x="2885" y="1141"/>
                  </a:lnTo>
                  <a:cubicBezTo>
                    <a:pt x="3211" y="1141"/>
                    <a:pt x="3470" y="882"/>
                    <a:pt x="3470" y="557"/>
                  </a:cubicBezTo>
                  <a:lnTo>
                    <a:pt x="347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83"/>
            <p:cNvSpPr/>
            <p:nvPr/>
          </p:nvSpPr>
          <p:spPr>
            <a:xfrm>
              <a:off x="5847093" y="3085270"/>
              <a:ext cx="47501" cy="29920"/>
            </a:xfrm>
            <a:custGeom>
              <a:avLst/>
              <a:gdLst/>
              <a:ahLst/>
              <a:cxnLst/>
              <a:rect l="l" t="t" r="r" b="b"/>
              <a:pathLst>
                <a:path w="1813" h="1142" extrusionOk="0">
                  <a:moveTo>
                    <a:pt x="595" y="1"/>
                  </a:moveTo>
                  <a:lnTo>
                    <a:pt x="595" y="547"/>
                  </a:lnTo>
                  <a:cubicBezTo>
                    <a:pt x="585" y="873"/>
                    <a:pt x="326" y="1141"/>
                    <a:pt x="0" y="1141"/>
                  </a:cubicBezTo>
                  <a:lnTo>
                    <a:pt x="1218" y="1141"/>
                  </a:lnTo>
                  <a:cubicBezTo>
                    <a:pt x="1544" y="1141"/>
                    <a:pt x="1812" y="873"/>
                    <a:pt x="1812" y="547"/>
                  </a:cubicBezTo>
                  <a:lnTo>
                    <a:pt x="1812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83"/>
            <p:cNvSpPr/>
            <p:nvPr/>
          </p:nvSpPr>
          <p:spPr>
            <a:xfrm>
              <a:off x="6041470" y="2936611"/>
              <a:ext cx="14331" cy="56016"/>
            </a:xfrm>
            <a:custGeom>
              <a:avLst/>
              <a:gdLst/>
              <a:ahLst/>
              <a:cxnLst/>
              <a:rect l="l" t="t" r="r" b="b"/>
              <a:pathLst>
                <a:path w="547" h="2138" extrusionOk="0">
                  <a:moveTo>
                    <a:pt x="274" y="0"/>
                  </a:moveTo>
                  <a:cubicBezTo>
                    <a:pt x="142" y="0"/>
                    <a:pt x="10" y="86"/>
                    <a:pt x="0" y="259"/>
                  </a:cubicBezTo>
                  <a:lnTo>
                    <a:pt x="0" y="1869"/>
                  </a:lnTo>
                  <a:cubicBezTo>
                    <a:pt x="0" y="2013"/>
                    <a:pt x="125" y="2138"/>
                    <a:pt x="278" y="2138"/>
                  </a:cubicBezTo>
                  <a:cubicBezTo>
                    <a:pt x="422" y="2138"/>
                    <a:pt x="547" y="2013"/>
                    <a:pt x="547" y="1869"/>
                  </a:cubicBezTo>
                  <a:lnTo>
                    <a:pt x="547" y="259"/>
                  </a:lnTo>
                  <a:cubicBezTo>
                    <a:pt x="537" y="86"/>
                    <a:pt x="405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83"/>
            <p:cNvSpPr/>
            <p:nvPr/>
          </p:nvSpPr>
          <p:spPr>
            <a:xfrm>
              <a:off x="6026405" y="2971247"/>
              <a:ext cx="44226" cy="94451"/>
            </a:xfrm>
            <a:custGeom>
              <a:avLst/>
              <a:gdLst/>
              <a:ahLst/>
              <a:cxnLst/>
              <a:rect l="l" t="t" r="r" b="b"/>
              <a:pathLst>
                <a:path w="1688" h="3605" extrusionOk="0">
                  <a:moveTo>
                    <a:pt x="355" y="1"/>
                  </a:moveTo>
                  <a:cubicBezTo>
                    <a:pt x="163" y="1"/>
                    <a:pt x="0" y="164"/>
                    <a:pt x="0" y="365"/>
                  </a:cubicBezTo>
                  <a:lnTo>
                    <a:pt x="0" y="2042"/>
                  </a:lnTo>
                  <a:lnTo>
                    <a:pt x="0" y="3241"/>
                  </a:lnTo>
                  <a:cubicBezTo>
                    <a:pt x="0" y="3442"/>
                    <a:pt x="163" y="3595"/>
                    <a:pt x="355" y="3605"/>
                  </a:cubicBezTo>
                  <a:lnTo>
                    <a:pt x="1323" y="3605"/>
                  </a:lnTo>
                  <a:cubicBezTo>
                    <a:pt x="1524" y="3595"/>
                    <a:pt x="1678" y="3442"/>
                    <a:pt x="1687" y="3241"/>
                  </a:cubicBezTo>
                  <a:lnTo>
                    <a:pt x="1687" y="365"/>
                  </a:lnTo>
                  <a:cubicBezTo>
                    <a:pt x="1678" y="164"/>
                    <a:pt x="1524" y="1"/>
                    <a:pt x="1323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83"/>
            <p:cNvSpPr/>
            <p:nvPr/>
          </p:nvSpPr>
          <p:spPr>
            <a:xfrm>
              <a:off x="6038955" y="2971247"/>
              <a:ext cx="31912" cy="94215"/>
            </a:xfrm>
            <a:custGeom>
              <a:avLst/>
              <a:gdLst/>
              <a:ahLst/>
              <a:cxnLst/>
              <a:rect l="l" t="t" r="r" b="b"/>
              <a:pathLst>
                <a:path w="1218" h="3596" extrusionOk="0">
                  <a:moveTo>
                    <a:pt x="870" y="0"/>
                  </a:moveTo>
                  <a:cubicBezTo>
                    <a:pt x="864" y="0"/>
                    <a:pt x="859" y="1"/>
                    <a:pt x="854" y="1"/>
                  </a:cubicBezTo>
                  <a:lnTo>
                    <a:pt x="1" y="1"/>
                  </a:lnTo>
                  <a:cubicBezTo>
                    <a:pt x="202" y="1"/>
                    <a:pt x="365" y="154"/>
                    <a:pt x="365" y="355"/>
                  </a:cubicBezTo>
                  <a:lnTo>
                    <a:pt x="365" y="3241"/>
                  </a:lnTo>
                  <a:cubicBezTo>
                    <a:pt x="365" y="3432"/>
                    <a:pt x="202" y="3595"/>
                    <a:pt x="1" y="3595"/>
                  </a:cubicBezTo>
                  <a:lnTo>
                    <a:pt x="854" y="3595"/>
                  </a:lnTo>
                  <a:cubicBezTo>
                    <a:pt x="1055" y="3595"/>
                    <a:pt x="1208" y="3432"/>
                    <a:pt x="1218" y="3241"/>
                  </a:cubicBezTo>
                  <a:lnTo>
                    <a:pt x="1218" y="365"/>
                  </a:lnTo>
                  <a:cubicBezTo>
                    <a:pt x="1218" y="169"/>
                    <a:pt x="1064" y="0"/>
                    <a:pt x="870" y="0"/>
                  </a:cubicBezTo>
                  <a:close/>
                </a:path>
              </a:pathLst>
            </a:custGeom>
            <a:solidFill>
              <a:srgbClr val="B7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83"/>
            <p:cNvSpPr/>
            <p:nvPr/>
          </p:nvSpPr>
          <p:spPr>
            <a:xfrm>
              <a:off x="5841826" y="3065934"/>
              <a:ext cx="212718" cy="187120"/>
            </a:xfrm>
            <a:custGeom>
              <a:avLst/>
              <a:gdLst/>
              <a:ahLst/>
              <a:cxnLst/>
              <a:rect l="l" t="t" r="r" b="b"/>
              <a:pathLst>
                <a:path w="8119" h="7142" extrusionOk="0">
                  <a:moveTo>
                    <a:pt x="7573" y="0"/>
                  </a:moveTo>
                  <a:lnTo>
                    <a:pt x="7573" y="4323"/>
                  </a:lnTo>
                  <a:cubicBezTo>
                    <a:pt x="7573" y="5579"/>
                    <a:pt x="6557" y="6586"/>
                    <a:pt x="5310" y="6595"/>
                  </a:cubicBezTo>
                  <a:lnTo>
                    <a:pt x="2818" y="6595"/>
                  </a:lnTo>
                  <a:cubicBezTo>
                    <a:pt x="1563" y="6586"/>
                    <a:pt x="556" y="5579"/>
                    <a:pt x="556" y="4323"/>
                  </a:cubicBezTo>
                  <a:lnTo>
                    <a:pt x="556" y="1879"/>
                  </a:lnTo>
                  <a:lnTo>
                    <a:pt x="0" y="1879"/>
                  </a:lnTo>
                  <a:lnTo>
                    <a:pt x="0" y="4323"/>
                  </a:lnTo>
                  <a:cubicBezTo>
                    <a:pt x="0" y="5876"/>
                    <a:pt x="1265" y="7142"/>
                    <a:pt x="2818" y="7142"/>
                  </a:cubicBezTo>
                  <a:lnTo>
                    <a:pt x="5301" y="7142"/>
                  </a:lnTo>
                  <a:cubicBezTo>
                    <a:pt x="6863" y="7142"/>
                    <a:pt x="8119" y="5876"/>
                    <a:pt x="8119" y="4323"/>
                  </a:cubicBezTo>
                  <a:lnTo>
                    <a:pt x="8119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83"/>
            <p:cNvSpPr/>
            <p:nvPr/>
          </p:nvSpPr>
          <p:spPr>
            <a:xfrm>
              <a:off x="5908610" y="2923511"/>
              <a:ext cx="36706" cy="14384"/>
            </a:xfrm>
            <a:custGeom>
              <a:avLst/>
              <a:gdLst/>
              <a:ahLst/>
              <a:cxnLst/>
              <a:rect l="l" t="t" r="r" b="b"/>
              <a:pathLst>
                <a:path w="140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375" y="549"/>
                    <a:pt x="384" y="549"/>
                    <a:pt x="394" y="548"/>
                  </a:cubicBezTo>
                  <a:lnTo>
                    <a:pt x="1352" y="548"/>
                  </a:lnTo>
                  <a:lnTo>
                    <a:pt x="1400" y="2"/>
                  </a:lnTo>
                  <a:lnTo>
                    <a:pt x="394" y="2"/>
                  </a:lnTo>
                  <a:cubicBezTo>
                    <a:pt x="384" y="1"/>
                    <a:pt x="375" y="1"/>
                    <a:pt x="366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83"/>
            <p:cNvSpPr/>
            <p:nvPr/>
          </p:nvSpPr>
          <p:spPr>
            <a:xfrm>
              <a:off x="5886917" y="2973998"/>
              <a:ext cx="53369" cy="14620"/>
            </a:xfrm>
            <a:custGeom>
              <a:avLst/>
              <a:gdLst/>
              <a:ahLst/>
              <a:cxnLst/>
              <a:rect l="l" t="t" r="r" b="b"/>
              <a:pathLst>
                <a:path w="2037" h="558" extrusionOk="0">
                  <a:moveTo>
                    <a:pt x="361" y="0"/>
                  </a:moveTo>
                  <a:cubicBezTo>
                    <a:pt x="1" y="0"/>
                    <a:pt x="4" y="558"/>
                    <a:pt x="370" y="558"/>
                  </a:cubicBezTo>
                  <a:cubicBezTo>
                    <a:pt x="376" y="558"/>
                    <a:pt x="382" y="558"/>
                    <a:pt x="388" y="557"/>
                  </a:cubicBezTo>
                  <a:lnTo>
                    <a:pt x="1989" y="557"/>
                  </a:lnTo>
                  <a:lnTo>
                    <a:pt x="1989" y="548"/>
                  </a:lnTo>
                  <a:lnTo>
                    <a:pt x="2037" y="1"/>
                  </a:lnTo>
                  <a:lnTo>
                    <a:pt x="388" y="1"/>
                  </a:lnTo>
                  <a:cubicBezTo>
                    <a:pt x="379" y="1"/>
                    <a:pt x="370" y="0"/>
                    <a:pt x="361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83"/>
            <p:cNvSpPr/>
            <p:nvPr/>
          </p:nvSpPr>
          <p:spPr>
            <a:xfrm>
              <a:off x="5908532" y="2948637"/>
              <a:ext cx="34270" cy="14646"/>
            </a:xfrm>
            <a:custGeom>
              <a:avLst/>
              <a:gdLst/>
              <a:ahLst/>
              <a:cxnLst/>
              <a:rect l="l" t="t" r="r" b="b"/>
              <a:pathLst>
                <a:path w="1308" h="559" extrusionOk="0">
                  <a:moveTo>
                    <a:pt x="378" y="1"/>
                  </a:moveTo>
                  <a:cubicBezTo>
                    <a:pt x="3" y="1"/>
                    <a:pt x="0" y="558"/>
                    <a:pt x="369" y="558"/>
                  </a:cubicBezTo>
                  <a:cubicBezTo>
                    <a:pt x="378" y="558"/>
                    <a:pt x="387" y="558"/>
                    <a:pt x="397" y="557"/>
                  </a:cubicBezTo>
                  <a:lnTo>
                    <a:pt x="1260" y="557"/>
                  </a:lnTo>
                  <a:lnTo>
                    <a:pt x="1307" y="1"/>
                  </a:lnTo>
                  <a:lnTo>
                    <a:pt x="397" y="1"/>
                  </a:lnTo>
                  <a:cubicBezTo>
                    <a:pt x="391" y="1"/>
                    <a:pt x="384" y="1"/>
                    <a:pt x="378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83"/>
            <p:cNvSpPr/>
            <p:nvPr/>
          </p:nvSpPr>
          <p:spPr>
            <a:xfrm>
              <a:off x="5908532" y="2999124"/>
              <a:ext cx="29501" cy="14620"/>
            </a:xfrm>
            <a:custGeom>
              <a:avLst/>
              <a:gdLst/>
              <a:ahLst/>
              <a:cxnLst/>
              <a:rect l="l" t="t" r="r" b="b"/>
              <a:pathLst>
                <a:path w="1126" h="558" extrusionOk="0">
                  <a:moveTo>
                    <a:pt x="378" y="0"/>
                  </a:moveTo>
                  <a:cubicBezTo>
                    <a:pt x="3" y="0"/>
                    <a:pt x="0" y="558"/>
                    <a:pt x="369" y="558"/>
                  </a:cubicBezTo>
                  <a:cubicBezTo>
                    <a:pt x="378" y="558"/>
                    <a:pt x="387" y="557"/>
                    <a:pt x="397" y="557"/>
                  </a:cubicBezTo>
                  <a:lnTo>
                    <a:pt x="1068" y="557"/>
                  </a:lnTo>
                  <a:lnTo>
                    <a:pt x="1125" y="1"/>
                  </a:lnTo>
                  <a:lnTo>
                    <a:pt x="397" y="1"/>
                  </a:lnTo>
                  <a:cubicBezTo>
                    <a:pt x="391" y="0"/>
                    <a:pt x="384" y="0"/>
                    <a:pt x="378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83"/>
            <p:cNvSpPr/>
            <p:nvPr/>
          </p:nvSpPr>
          <p:spPr>
            <a:xfrm>
              <a:off x="5886995" y="3024459"/>
              <a:ext cx="48522" cy="14410"/>
            </a:xfrm>
            <a:custGeom>
              <a:avLst/>
              <a:gdLst/>
              <a:ahLst/>
              <a:cxnLst/>
              <a:rect l="l" t="t" r="r" b="b"/>
              <a:pathLst>
                <a:path w="1852" h="550" extrusionOk="0">
                  <a:moveTo>
                    <a:pt x="358" y="1"/>
                  </a:moveTo>
                  <a:cubicBezTo>
                    <a:pt x="1" y="1"/>
                    <a:pt x="1" y="549"/>
                    <a:pt x="358" y="549"/>
                  </a:cubicBezTo>
                  <a:cubicBezTo>
                    <a:pt x="367" y="549"/>
                    <a:pt x="376" y="549"/>
                    <a:pt x="385" y="548"/>
                  </a:cubicBezTo>
                  <a:lnTo>
                    <a:pt x="1794" y="548"/>
                  </a:lnTo>
                  <a:lnTo>
                    <a:pt x="1851" y="2"/>
                  </a:lnTo>
                  <a:lnTo>
                    <a:pt x="385" y="2"/>
                  </a:lnTo>
                  <a:cubicBezTo>
                    <a:pt x="376" y="1"/>
                    <a:pt x="367" y="1"/>
                    <a:pt x="358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3" name="Google Shape;7893;p83"/>
          <p:cNvGrpSpPr/>
          <p:nvPr/>
        </p:nvGrpSpPr>
        <p:grpSpPr>
          <a:xfrm>
            <a:off x="6658009" y="2891390"/>
            <a:ext cx="315972" cy="361927"/>
            <a:chOff x="6658009" y="2891390"/>
            <a:chExt cx="315972" cy="361927"/>
          </a:xfrm>
        </p:grpSpPr>
        <p:sp>
          <p:nvSpPr>
            <p:cNvPr id="7894" name="Google Shape;7894;p83"/>
            <p:cNvSpPr/>
            <p:nvPr/>
          </p:nvSpPr>
          <p:spPr>
            <a:xfrm>
              <a:off x="6658009" y="2891390"/>
              <a:ext cx="315972" cy="361927"/>
            </a:xfrm>
            <a:custGeom>
              <a:avLst/>
              <a:gdLst/>
              <a:ahLst/>
              <a:cxnLst/>
              <a:rect l="l" t="t" r="r" b="b"/>
              <a:pathLst>
                <a:path w="12060" h="13814" extrusionOk="0">
                  <a:moveTo>
                    <a:pt x="3921" y="1"/>
                  </a:moveTo>
                  <a:cubicBezTo>
                    <a:pt x="3346" y="1"/>
                    <a:pt x="2790" y="250"/>
                    <a:pt x="2416" y="691"/>
                  </a:cubicBezTo>
                  <a:lnTo>
                    <a:pt x="2023" y="1141"/>
                  </a:lnTo>
                  <a:lnTo>
                    <a:pt x="844" y="1141"/>
                  </a:lnTo>
                  <a:cubicBezTo>
                    <a:pt x="374" y="1141"/>
                    <a:pt x="1" y="1515"/>
                    <a:pt x="1" y="1985"/>
                  </a:cubicBezTo>
                  <a:lnTo>
                    <a:pt x="1" y="12979"/>
                  </a:lnTo>
                  <a:lnTo>
                    <a:pt x="10" y="12979"/>
                  </a:lnTo>
                  <a:cubicBezTo>
                    <a:pt x="10" y="13439"/>
                    <a:pt x="384" y="13813"/>
                    <a:pt x="854" y="13813"/>
                  </a:cubicBezTo>
                  <a:lnTo>
                    <a:pt x="11216" y="13813"/>
                  </a:lnTo>
                  <a:cubicBezTo>
                    <a:pt x="11676" y="13813"/>
                    <a:pt x="12059" y="13439"/>
                    <a:pt x="12059" y="12979"/>
                  </a:cubicBezTo>
                  <a:lnTo>
                    <a:pt x="12059" y="1985"/>
                  </a:lnTo>
                  <a:cubicBezTo>
                    <a:pt x="12059" y="1515"/>
                    <a:pt x="11676" y="1141"/>
                    <a:pt x="11216" y="1141"/>
                  </a:cubicBezTo>
                  <a:lnTo>
                    <a:pt x="10037" y="1141"/>
                  </a:lnTo>
                  <a:lnTo>
                    <a:pt x="9644" y="691"/>
                  </a:lnTo>
                  <a:cubicBezTo>
                    <a:pt x="9260" y="250"/>
                    <a:pt x="8714" y="1"/>
                    <a:pt x="8139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83"/>
            <p:cNvSpPr/>
            <p:nvPr/>
          </p:nvSpPr>
          <p:spPr>
            <a:xfrm>
              <a:off x="6658507" y="2921284"/>
              <a:ext cx="315474" cy="332033"/>
            </a:xfrm>
            <a:custGeom>
              <a:avLst/>
              <a:gdLst/>
              <a:ahLst/>
              <a:cxnLst/>
              <a:rect l="l" t="t" r="r" b="b"/>
              <a:pathLst>
                <a:path w="12041" h="12673" extrusionOk="0">
                  <a:moveTo>
                    <a:pt x="11005" y="0"/>
                  </a:moveTo>
                  <a:lnTo>
                    <a:pt x="11005" y="10793"/>
                  </a:lnTo>
                  <a:cubicBezTo>
                    <a:pt x="11005" y="11254"/>
                    <a:pt x="10631" y="11637"/>
                    <a:pt x="10171" y="11637"/>
                  </a:cubicBezTo>
                  <a:lnTo>
                    <a:pt x="1" y="11637"/>
                  </a:lnTo>
                  <a:lnTo>
                    <a:pt x="1" y="11829"/>
                  </a:lnTo>
                  <a:cubicBezTo>
                    <a:pt x="1" y="12289"/>
                    <a:pt x="375" y="12672"/>
                    <a:pt x="835" y="12672"/>
                  </a:cubicBezTo>
                  <a:lnTo>
                    <a:pt x="11197" y="12672"/>
                  </a:lnTo>
                  <a:cubicBezTo>
                    <a:pt x="11666" y="12672"/>
                    <a:pt x="12040" y="12289"/>
                    <a:pt x="12040" y="11829"/>
                  </a:cubicBezTo>
                  <a:lnTo>
                    <a:pt x="12040" y="834"/>
                  </a:lnTo>
                  <a:cubicBezTo>
                    <a:pt x="12040" y="374"/>
                    <a:pt x="11666" y="0"/>
                    <a:pt x="11206" y="0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6" name="Google Shape;7896;p83"/>
            <p:cNvSpPr/>
            <p:nvPr/>
          </p:nvSpPr>
          <p:spPr>
            <a:xfrm>
              <a:off x="6742897" y="2928567"/>
              <a:ext cx="146432" cy="55780"/>
            </a:xfrm>
            <a:custGeom>
              <a:avLst/>
              <a:gdLst/>
              <a:ahLst/>
              <a:cxnLst/>
              <a:rect l="l" t="t" r="r" b="b"/>
              <a:pathLst>
                <a:path w="5589" h="2129" extrusionOk="0">
                  <a:moveTo>
                    <a:pt x="518" y="0"/>
                  </a:moveTo>
                  <a:cubicBezTo>
                    <a:pt x="231" y="0"/>
                    <a:pt x="0" y="230"/>
                    <a:pt x="0" y="508"/>
                  </a:cubicBezTo>
                  <a:lnTo>
                    <a:pt x="0" y="1611"/>
                  </a:lnTo>
                  <a:cubicBezTo>
                    <a:pt x="0" y="1898"/>
                    <a:pt x="231" y="2128"/>
                    <a:pt x="518" y="2128"/>
                  </a:cubicBezTo>
                  <a:lnTo>
                    <a:pt x="5071" y="2128"/>
                  </a:lnTo>
                  <a:cubicBezTo>
                    <a:pt x="5349" y="2128"/>
                    <a:pt x="5589" y="1898"/>
                    <a:pt x="5589" y="1611"/>
                  </a:cubicBezTo>
                  <a:lnTo>
                    <a:pt x="5589" y="508"/>
                  </a:lnTo>
                  <a:cubicBezTo>
                    <a:pt x="5589" y="230"/>
                    <a:pt x="5349" y="0"/>
                    <a:pt x="5071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83"/>
            <p:cNvSpPr/>
            <p:nvPr/>
          </p:nvSpPr>
          <p:spPr>
            <a:xfrm>
              <a:off x="6836562" y="2928567"/>
              <a:ext cx="52767" cy="55780"/>
            </a:xfrm>
            <a:custGeom>
              <a:avLst/>
              <a:gdLst/>
              <a:ahLst/>
              <a:cxnLst/>
              <a:rect l="l" t="t" r="r" b="b"/>
              <a:pathLst>
                <a:path w="2014" h="2129" extrusionOk="0">
                  <a:moveTo>
                    <a:pt x="1" y="0"/>
                  </a:moveTo>
                  <a:cubicBezTo>
                    <a:pt x="288" y="0"/>
                    <a:pt x="518" y="230"/>
                    <a:pt x="518" y="508"/>
                  </a:cubicBezTo>
                  <a:lnTo>
                    <a:pt x="518" y="1611"/>
                  </a:lnTo>
                  <a:cubicBezTo>
                    <a:pt x="518" y="1898"/>
                    <a:pt x="288" y="2128"/>
                    <a:pt x="1" y="2128"/>
                  </a:cubicBezTo>
                  <a:lnTo>
                    <a:pt x="1496" y="2128"/>
                  </a:lnTo>
                  <a:cubicBezTo>
                    <a:pt x="1784" y="2128"/>
                    <a:pt x="2014" y="1898"/>
                    <a:pt x="2014" y="1611"/>
                  </a:cubicBezTo>
                  <a:lnTo>
                    <a:pt x="2014" y="508"/>
                  </a:lnTo>
                  <a:cubicBezTo>
                    <a:pt x="2014" y="230"/>
                    <a:pt x="1784" y="0"/>
                    <a:pt x="1496" y="0"/>
                  </a:cubicBez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83"/>
            <p:cNvSpPr/>
            <p:nvPr/>
          </p:nvSpPr>
          <p:spPr>
            <a:xfrm>
              <a:off x="6810702" y="3035856"/>
              <a:ext cx="11083" cy="162702"/>
            </a:xfrm>
            <a:custGeom>
              <a:avLst/>
              <a:gdLst/>
              <a:ahLst/>
              <a:cxnLst/>
              <a:rect l="l" t="t" r="r" b="b"/>
              <a:pathLst>
                <a:path w="423" h="6210" extrusionOk="0">
                  <a:moveTo>
                    <a:pt x="208" y="1"/>
                  </a:moveTo>
                  <a:cubicBezTo>
                    <a:pt x="104" y="1"/>
                    <a:pt x="1" y="70"/>
                    <a:pt x="1" y="209"/>
                  </a:cubicBezTo>
                  <a:lnTo>
                    <a:pt x="1" y="5999"/>
                  </a:lnTo>
                  <a:cubicBezTo>
                    <a:pt x="1" y="6114"/>
                    <a:pt x="87" y="6210"/>
                    <a:pt x="211" y="6210"/>
                  </a:cubicBezTo>
                  <a:cubicBezTo>
                    <a:pt x="326" y="6210"/>
                    <a:pt x="422" y="6114"/>
                    <a:pt x="422" y="5999"/>
                  </a:cubicBezTo>
                  <a:lnTo>
                    <a:pt x="422" y="209"/>
                  </a:lnTo>
                  <a:cubicBezTo>
                    <a:pt x="417" y="70"/>
                    <a:pt x="312" y="1"/>
                    <a:pt x="20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83"/>
            <p:cNvSpPr/>
            <p:nvPr/>
          </p:nvSpPr>
          <p:spPr>
            <a:xfrm>
              <a:off x="6724059" y="3209091"/>
              <a:ext cx="11083" cy="44226"/>
            </a:xfrm>
            <a:custGeom>
              <a:avLst/>
              <a:gdLst/>
              <a:ahLst/>
              <a:cxnLst/>
              <a:rect l="l" t="t" r="r" b="b"/>
              <a:pathLst>
                <a:path w="423" h="1688" extrusionOk="0">
                  <a:moveTo>
                    <a:pt x="211" y="0"/>
                  </a:moveTo>
                  <a:cubicBezTo>
                    <a:pt x="96" y="0"/>
                    <a:pt x="1" y="96"/>
                    <a:pt x="1" y="211"/>
                  </a:cubicBezTo>
                  <a:lnTo>
                    <a:pt x="1" y="1687"/>
                  </a:lnTo>
                  <a:lnTo>
                    <a:pt x="422" y="1687"/>
                  </a:lnTo>
                  <a:lnTo>
                    <a:pt x="422" y="211"/>
                  </a:lnTo>
                  <a:cubicBezTo>
                    <a:pt x="422" y="96"/>
                    <a:pt x="326" y="0"/>
                    <a:pt x="211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83"/>
            <p:cNvSpPr/>
            <p:nvPr/>
          </p:nvSpPr>
          <p:spPr>
            <a:xfrm>
              <a:off x="6897346" y="3209091"/>
              <a:ext cx="11083" cy="44226"/>
            </a:xfrm>
            <a:custGeom>
              <a:avLst/>
              <a:gdLst/>
              <a:ahLst/>
              <a:cxnLst/>
              <a:rect l="l" t="t" r="r" b="b"/>
              <a:pathLst>
                <a:path w="423" h="1688" extrusionOk="0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1687"/>
                  </a:lnTo>
                  <a:lnTo>
                    <a:pt x="413" y="1687"/>
                  </a:lnTo>
                  <a:lnTo>
                    <a:pt x="413" y="211"/>
                  </a:lnTo>
                  <a:cubicBezTo>
                    <a:pt x="422" y="96"/>
                    <a:pt x="326" y="0"/>
                    <a:pt x="211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1" name="Google Shape;7901;p83"/>
          <p:cNvGrpSpPr/>
          <p:nvPr/>
        </p:nvGrpSpPr>
        <p:grpSpPr>
          <a:xfrm>
            <a:off x="6203465" y="2891206"/>
            <a:ext cx="320478" cy="362110"/>
            <a:chOff x="6203465" y="2891206"/>
            <a:chExt cx="320478" cy="362110"/>
          </a:xfrm>
        </p:grpSpPr>
        <p:sp>
          <p:nvSpPr>
            <p:cNvPr id="7902" name="Google Shape;7902;p83"/>
            <p:cNvSpPr/>
            <p:nvPr/>
          </p:nvSpPr>
          <p:spPr>
            <a:xfrm>
              <a:off x="6203465" y="2902158"/>
              <a:ext cx="320478" cy="351159"/>
            </a:xfrm>
            <a:custGeom>
              <a:avLst/>
              <a:gdLst/>
              <a:ahLst/>
              <a:cxnLst/>
              <a:rect l="l" t="t" r="r" b="b"/>
              <a:pathLst>
                <a:path w="12232" h="13403" extrusionOk="0">
                  <a:moveTo>
                    <a:pt x="6261" y="1"/>
                  </a:moveTo>
                  <a:cubicBezTo>
                    <a:pt x="4487" y="1"/>
                    <a:pt x="2747" y="875"/>
                    <a:pt x="1716" y="2484"/>
                  </a:cubicBezTo>
                  <a:lnTo>
                    <a:pt x="1400" y="3050"/>
                  </a:lnTo>
                  <a:cubicBezTo>
                    <a:pt x="1054" y="3778"/>
                    <a:pt x="872" y="4574"/>
                    <a:pt x="872" y="5389"/>
                  </a:cubicBezTo>
                  <a:cubicBezTo>
                    <a:pt x="882" y="5734"/>
                    <a:pt x="920" y="6079"/>
                    <a:pt x="968" y="6424"/>
                  </a:cubicBezTo>
                  <a:lnTo>
                    <a:pt x="173" y="7833"/>
                  </a:lnTo>
                  <a:cubicBezTo>
                    <a:pt x="0" y="8140"/>
                    <a:pt x="134" y="8542"/>
                    <a:pt x="470" y="8686"/>
                  </a:cubicBezTo>
                  <a:lnTo>
                    <a:pt x="1428" y="9079"/>
                  </a:lnTo>
                  <a:lnTo>
                    <a:pt x="1428" y="10680"/>
                  </a:lnTo>
                  <a:cubicBezTo>
                    <a:pt x="1428" y="11245"/>
                    <a:pt x="1879" y="11696"/>
                    <a:pt x="2444" y="11696"/>
                  </a:cubicBezTo>
                  <a:lnTo>
                    <a:pt x="3767" y="11696"/>
                  </a:lnTo>
                  <a:lnTo>
                    <a:pt x="3767" y="12894"/>
                  </a:lnTo>
                  <a:cubicBezTo>
                    <a:pt x="3758" y="13172"/>
                    <a:pt x="3997" y="13402"/>
                    <a:pt x="4275" y="13402"/>
                  </a:cubicBezTo>
                  <a:lnTo>
                    <a:pt x="8531" y="13402"/>
                  </a:lnTo>
                  <a:cubicBezTo>
                    <a:pt x="8537" y="13402"/>
                    <a:pt x="8543" y="13402"/>
                    <a:pt x="8548" y="13402"/>
                  </a:cubicBezTo>
                  <a:cubicBezTo>
                    <a:pt x="8837" y="13402"/>
                    <a:pt x="9068" y="13167"/>
                    <a:pt x="9068" y="12885"/>
                  </a:cubicBezTo>
                  <a:lnTo>
                    <a:pt x="9068" y="10862"/>
                  </a:lnTo>
                  <a:cubicBezTo>
                    <a:pt x="9068" y="10344"/>
                    <a:pt x="9298" y="9865"/>
                    <a:pt x="9691" y="9539"/>
                  </a:cubicBezTo>
                  <a:cubicBezTo>
                    <a:pt x="11704" y="7871"/>
                    <a:pt x="12231" y="4996"/>
                    <a:pt x="10947" y="2724"/>
                  </a:cubicBezTo>
                  <a:lnTo>
                    <a:pt x="10947" y="2724"/>
                  </a:lnTo>
                  <a:lnTo>
                    <a:pt x="8589" y="3510"/>
                  </a:lnTo>
                  <a:cubicBezTo>
                    <a:pt x="8584" y="3511"/>
                    <a:pt x="8580" y="3511"/>
                    <a:pt x="8576" y="3511"/>
                  </a:cubicBezTo>
                  <a:cubicBezTo>
                    <a:pt x="8507" y="3511"/>
                    <a:pt x="8467" y="3440"/>
                    <a:pt x="8512" y="3385"/>
                  </a:cubicBezTo>
                  <a:lnTo>
                    <a:pt x="10228" y="1890"/>
                  </a:lnTo>
                  <a:lnTo>
                    <a:pt x="8982" y="1095"/>
                  </a:lnTo>
                  <a:lnTo>
                    <a:pt x="9298" y="941"/>
                  </a:lnTo>
                  <a:cubicBezTo>
                    <a:pt x="8366" y="305"/>
                    <a:pt x="7308" y="1"/>
                    <a:pt x="6261" y="1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3" name="Google Shape;7903;p83"/>
            <p:cNvSpPr/>
            <p:nvPr/>
          </p:nvSpPr>
          <p:spPr>
            <a:xfrm>
              <a:off x="6286833" y="2902132"/>
              <a:ext cx="184867" cy="71159"/>
            </a:xfrm>
            <a:custGeom>
              <a:avLst/>
              <a:gdLst/>
              <a:ahLst/>
              <a:cxnLst/>
              <a:rect l="l" t="t" r="r" b="b"/>
              <a:pathLst>
                <a:path w="7056" h="2716" extrusionOk="0">
                  <a:moveTo>
                    <a:pt x="3083" y="0"/>
                  </a:moveTo>
                  <a:cubicBezTo>
                    <a:pt x="2005" y="0"/>
                    <a:pt x="928" y="324"/>
                    <a:pt x="0" y="971"/>
                  </a:cubicBezTo>
                  <a:cubicBezTo>
                    <a:pt x="467" y="854"/>
                    <a:pt x="951" y="788"/>
                    <a:pt x="1436" y="788"/>
                  </a:cubicBezTo>
                  <a:cubicBezTo>
                    <a:pt x="1469" y="788"/>
                    <a:pt x="1501" y="788"/>
                    <a:pt x="1534" y="789"/>
                  </a:cubicBezTo>
                  <a:cubicBezTo>
                    <a:pt x="1546" y="789"/>
                    <a:pt x="1557" y="789"/>
                    <a:pt x="1569" y="789"/>
                  </a:cubicBezTo>
                  <a:cubicBezTo>
                    <a:pt x="3282" y="789"/>
                    <a:pt x="4916" y="1487"/>
                    <a:pt x="6116" y="2715"/>
                  </a:cubicBezTo>
                  <a:lnTo>
                    <a:pt x="7055" y="1891"/>
                  </a:lnTo>
                  <a:lnTo>
                    <a:pt x="5819" y="1096"/>
                  </a:lnTo>
                  <a:lnTo>
                    <a:pt x="6125" y="942"/>
                  </a:lnTo>
                  <a:cubicBezTo>
                    <a:pt x="5207" y="314"/>
                    <a:pt x="4145" y="0"/>
                    <a:pt x="3083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83"/>
            <p:cNvSpPr/>
            <p:nvPr/>
          </p:nvSpPr>
          <p:spPr>
            <a:xfrm>
              <a:off x="6457107" y="2973265"/>
              <a:ext cx="57771" cy="131865"/>
            </a:xfrm>
            <a:custGeom>
              <a:avLst/>
              <a:gdLst/>
              <a:ahLst/>
              <a:cxnLst/>
              <a:rect l="l" t="t" r="r" b="b"/>
              <a:pathLst>
                <a:path w="2205" h="5033" extrusionOk="0">
                  <a:moveTo>
                    <a:pt x="1266" y="0"/>
                  </a:moveTo>
                  <a:lnTo>
                    <a:pt x="0" y="422"/>
                  </a:lnTo>
                  <a:cubicBezTo>
                    <a:pt x="940" y="1572"/>
                    <a:pt x="1448" y="3001"/>
                    <a:pt x="1448" y="4486"/>
                  </a:cubicBezTo>
                  <a:cubicBezTo>
                    <a:pt x="1448" y="4669"/>
                    <a:pt x="1438" y="4851"/>
                    <a:pt x="1419" y="5033"/>
                  </a:cubicBezTo>
                  <a:cubicBezTo>
                    <a:pt x="2205" y="3432"/>
                    <a:pt x="2147" y="1553"/>
                    <a:pt x="1266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83"/>
            <p:cNvSpPr/>
            <p:nvPr/>
          </p:nvSpPr>
          <p:spPr>
            <a:xfrm>
              <a:off x="6423807" y="2891206"/>
              <a:ext cx="97988" cy="103752"/>
            </a:xfrm>
            <a:custGeom>
              <a:avLst/>
              <a:gdLst/>
              <a:ahLst/>
              <a:cxnLst/>
              <a:rect l="l" t="t" r="r" b="b"/>
              <a:pathLst>
                <a:path w="3740" h="3960" extrusionOk="0">
                  <a:moveTo>
                    <a:pt x="3672" y="1"/>
                  </a:moveTo>
                  <a:cubicBezTo>
                    <a:pt x="3665" y="1"/>
                    <a:pt x="3657" y="3"/>
                    <a:pt x="3648" y="8"/>
                  </a:cubicBezTo>
                  <a:lnTo>
                    <a:pt x="648" y="1388"/>
                  </a:lnTo>
                  <a:cubicBezTo>
                    <a:pt x="485" y="1474"/>
                    <a:pt x="466" y="1695"/>
                    <a:pt x="619" y="1800"/>
                  </a:cubicBezTo>
                  <a:lnTo>
                    <a:pt x="1482" y="2366"/>
                  </a:lnTo>
                  <a:cubicBezTo>
                    <a:pt x="1559" y="2414"/>
                    <a:pt x="1568" y="2529"/>
                    <a:pt x="1501" y="2586"/>
                  </a:cubicBezTo>
                  <a:lnTo>
                    <a:pt x="35" y="3861"/>
                  </a:lnTo>
                  <a:cubicBezTo>
                    <a:pt x="1" y="3895"/>
                    <a:pt x="27" y="3960"/>
                    <a:pt x="74" y="3960"/>
                  </a:cubicBezTo>
                  <a:cubicBezTo>
                    <a:pt x="80" y="3960"/>
                    <a:pt x="86" y="3959"/>
                    <a:pt x="92" y="3957"/>
                  </a:cubicBezTo>
                  <a:lnTo>
                    <a:pt x="3505" y="2816"/>
                  </a:lnTo>
                  <a:cubicBezTo>
                    <a:pt x="3687" y="2749"/>
                    <a:pt x="3716" y="2519"/>
                    <a:pt x="3572" y="2404"/>
                  </a:cubicBezTo>
                  <a:lnTo>
                    <a:pt x="2652" y="1733"/>
                  </a:lnTo>
                  <a:cubicBezTo>
                    <a:pt x="2594" y="1685"/>
                    <a:pt x="2575" y="1599"/>
                    <a:pt x="2623" y="1541"/>
                  </a:cubicBezTo>
                  <a:lnTo>
                    <a:pt x="3716" y="84"/>
                  </a:lnTo>
                  <a:cubicBezTo>
                    <a:pt x="3739" y="52"/>
                    <a:pt x="3710" y="1"/>
                    <a:pt x="367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83"/>
            <p:cNvSpPr/>
            <p:nvPr/>
          </p:nvSpPr>
          <p:spPr>
            <a:xfrm>
              <a:off x="6396087" y="2978085"/>
              <a:ext cx="33405" cy="38907"/>
            </a:xfrm>
            <a:custGeom>
              <a:avLst/>
              <a:gdLst/>
              <a:ahLst/>
              <a:cxnLst/>
              <a:rect l="l" t="t" r="r" b="b"/>
              <a:pathLst>
                <a:path w="1275" h="1485" extrusionOk="0">
                  <a:moveTo>
                    <a:pt x="230" y="1"/>
                  </a:moveTo>
                  <a:cubicBezTo>
                    <a:pt x="129" y="1"/>
                    <a:pt x="28" y="66"/>
                    <a:pt x="19" y="200"/>
                  </a:cubicBezTo>
                  <a:cubicBezTo>
                    <a:pt x="0" y="967"/>
                    <a:pt x="355" y="1417"/>
                    <a:pt x="1035" y="1484"/>
                  </a:cubicBezTo>
                  <a:lnTo>
                    <a:pt x="1054" y="1484"/>
                  </a:lnTo>
                  <a:cubicBezTo>
                    <a:pt x="1160" y="1484"/>
                    <a:pt x="1246" y="1398"/>
                    <a:pt x="1256" y="1293"/>
                  </a:cubicBezTo>
                  <a:cubicBezTo>
                    <a:pt x="1275" y="1178"/>
                    <a:pt x="1189" y="1072"/>
                    <a:pt x="1074" y="1063"/>
                  </a:cubicBezTo>
                  <a:cubicBezTo>
                    <a:pt x="767" y="1043"/>
                    <a:pt x="422" y="919"/>
                    <a:pt x="441" y="219"/>
                  </a:cubicBezTo>
                  <a:cubicBezTo>
                    <a:pt x="446" y="75"/>
                    <a:pt x="338" y="1"/>
                    <a:pt x="230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7" name="Google Shape;7907;p83"/>
          <p:cNvGrpSpPr/>
          <p:nvPr/>
        </p:nvGrpSpPr>
        <p:grpSpPr>
          <a:xfrm>
            <a:off x="7567280" y="2891259"/>
            <a:ext cx="307116" cy="362294"/>
            <a:chOff x="7567280" y="2891259"/>
            <a:chExt cx="307116" cy="362294"/>
          </a:xfrm>
        </p:grpSpPr>
        <p:sp>
          <p:nvSpPr>
            <p:cNvPr id="7908" name="Google Shape;7908;p83"/>
            <p:cNvSpPr/>
            <p:nvPr/>
          </p:nvSpPr>
          <p:spPr>
            <a:xfrm>
              <a:off x="7612082" y="2891337"/>
              <a:ext cx="217250" cy="207006"/>
            </a:xfrm>
            <a:custGeom>
              <a:avLst/>
              <a:gdLst/>
              <a:ahLst/>
              <a:cxnLst/>
              <a:rect l="l" t="t" r="r" b="b"/>
              <a:pathLst>
                <a:path w="8292" h="7901" extrusionOk="0">
                  <a:moveTo>
                    <a:pt x="1727" y="0"/>
                  </a:moveTo>
                  <a:cubicBezTo>
                    <a:pt x="1363" y="0"/>
                    <a:pt x="1007" y="194"/>
                    <a:pt x="825" y="539"/>
                  </a:cubicBezTo>
                  <a:lnTo>
                    <a:pt x="269" y="1536"/>
                  </a:lnTo>
                  <a:cubicBezTo>
                    <a:pt x="1" y="2035"/>
                    <a:pt x="183" y="2667"/>
                    <a:pt x="681" y="2936"/>
                  </a:cubicBezTo>
                  <a:lnTo>
                    <a:pt x="1918" y="3616"/>
                  </a:lnTo>
                  <a:cubicBezTo>
                    <a:pt x="2282" y="3808"/>
                    <a:pt x="2502" y="4191"/>
                    <a:pt x="2502" y="4604"/>
                  </a:cubicBezTo>
                  <a:lnTo>
                    <a:pt x="2502" y="6981"/>
                  </a:lnTo>
                  <a:cubicBezTo>
                    <a:pt x="3049" y="7594"/>
                    <a:pt x="3595" y="7901"/>
                    <a:pt x="4141" y="7901"/>
                  </a:cubicBezTo>
                  <a:cubicBezTo>
                    <a:pt x="4688" y="7901"/>
                    <a:pt x="5234" y="7594"/>
                    <a:pt x="5781" y="6981"/>
                  </a:cubicBezTo>
                  <a:lnTo>
                    <a:pt x="5781" y="4604"/>
                  </a:lnTo>
                  <a:cubicBezTo>
                    <a:pt x="5781" y="4191"/>
                    <a:pt x="6011" y="3808"/>
                    <a:pt x="6375" y="3616"/>
                  </a:cubicBezTo>
                  <a:lnTo>
                    <a:pt x="7611" y="2936"/>
                  </a:lnTo>
                  <a:cubicBezTo>
                    <a:pt x="8110" y="2667"/>
                    <a:pt x="8292" y="2035"/>
                    <a:pt x="8014" y="1536"/>
                  </a:cubicBezTo>
                  <a:lnTo>
                    <a:pt x="7937" y="1393"/>
                  </a:lnTo>
                  <a:lnTo>
                    <a:pt x="7544" y="683"/>
                  </a:lnTo>
                  <a:lnTo>
                    <a:pt x="7458" y="539"/>
                  </a:lnTo>
                  <a:cubicBezTo>
                    <a:pt x="7269" y="194"/>
                    <a:pt x="6916" y="0"/>
                    <a:pt x="6554" y="0"/>
                  </a:cubicBezTo>
                  <a:cubicBezTo>
                    <a:pt x="6364" y="0"/>
                    <a:pt x="6172" y="54"/>
                    <a:pt x="6001" y="166"/>
                  </a:cubicBezTo>
                  <a:lnTo>
                    <a:pt x="5761" y="319"/>
                  </a:lnTo>
                  <a:cubicBezTo>
                    <a:pt x="5268" y="640"/>
                    <a:pt x="4705" y="801"/>
                    <a:pt x="4141" y="801"/>
                  </a:cubicBezTo>
                  <a:cubicBezTo>
                    <a:pt x="3578" y="801"/>
                    <a:pt x="3015" y="640"/>
                    <a:pt x="2521" y="319"/>
                  </a:cubicBezTo>
                  <a:lnTo>
                    <a:pt x="2282" y="166"/>
                  </a:lnTo>
                  <a:cubicBezTo>
                    <a:pt x="2110" y="54"/>
                    <a:pt x="1917" y="0"/>
                    <a:pt x="1727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83"/>
            <p:cNvSpPr/>
            <p:nvPr/>
          </p:nvSpPr>
          <p:spPr>
            <a:xfrm>
              <a:off x="7677870" y="3190698"/>
              <a:ext cx="85936" cy="62618"/>
            </a:xfrm>
            <a:custGeom>
              <a:avLst/>
              <a:gdLst/>
              <a:ahLst/>
              <a:cxnLst/>
              <a:rect l="l" t="t" r="r" b="b"/>
              <a:pathLst>
                <a:path w="3280" h="2390" extrusionOk="0">
                  <a:moveTo>
                    <a:pt x="1640" y="0"/>
                  </a:moveTo>
                  <a:cubicBezTo>
                    <a:pt x="1094" y="0"/>
                    <a:pt x="547" y="199"/>
                    <a:pt x="1" y="597"/>
                  </a:cubicBezTo>
                  <a:lnTo>
                    <a:pt x="1" y="1546"/>
                  </a:lnTo>
                  <a:cubicBezTo>
                    <a:pt x="1" y="2015"/>
                    <a:pt x="375" y="2389"/>
                    <a:pt x="844" y="2389"/>
                  </a:cubicBezTo>
                  <a:lnTo>
                    <a:pt x="2436" y="2389"/>
                  </a:lnTo>
                  <a:cubicBezTo>
                    <a:pt x="2896" y="2389"/>
                    <a:pt x="3279" y="2015"/>
                    <a:pt x="3279" y="1546"/>
                  </a:cubicBezTo>
                  <a:lnTo>
                    <a:pt x="3279" y="597"/>
                  </a:lnTo>
                  <a:cubicBezTo>
                    <a:pt x="2733" y="199"/>
                    <a:pt x="2186" y="0"/>
                    <a:pt x="16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83"/>
            <p:cNvSpPr/>
            <p:nvPr/>
          </p:nvSpPr>
          <p:spPr>
            <a:xfrm>
              <a:off x="7644229" y="2891285"/>
              <a:ext cx="63299" cy="21091"/>
            </a:xfrm>
            <a:custGeom>
              <a:avLst/>
              <a:gdLst/>
              <a:ahLst/>
              <a:cxnLst/>
              <a:rect l="l" t="t" r="r" b="b"/>
              <a:pathLst>
                <a:path w="2416" h="805" extrusionOk="0">
                  <a:moveTo>
                    <a:pt x="498" y="1"/>
                  </a:moveTo>
                  <a:cubicBezTo>
                    <a:pt x="325" y="1"/>
                    <a:pt x="153" y="44"/>
                    <a:pt x="0" y="129"/>
                  </a:cubicBezTo>
                  <a:cubicBezTo>
                    <a:pt x="20" y="148"/>
                    <a:pt x="48" y="158"/>
                    <a:pt x="58" y="168"/>
                  </a:cubicBezTo>
                  <a:lnTo>
                    <a:pt x="298" y="331"/>
                  </a:lnTo>
                  <a:cubicBezTo>
                    <a:pt x="779" y="642"/>
                    <a:pt x="1341" y="804"/>
                    <a:pt x="1913" y="804"/>
                  </a:cubicBezTo>
                  <a:cubicBezTo>
                    <a:pt x="2080" y="804"/>
                    <a:pt x="2249" y="790"/>
                    <a:pt x="2416" y="762"/>
                  </a:cubicBezTo>
                  <a:cubicBezTo>
                    <a:pt x="2013" y="695"/>
                    <a:pt x="1640" y="551"/>
                    <a:pt x="1294" y="331"/>
                  </a:cubicBezTo>
                  <a:lnTo>
                    <a:pt x="1055" y="168"/>
                  </a:lnTo>
                  <a:cubicBezTo>
                    <a:pt x="887" y="56"/>
                    <a:pt x="692" y="1"/>
                    <a:pt x="498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83"/>
            <p:cNvSpPr/>
            <p:nvPr/>
          </p:nvSpPr>
          <p:spPr>
            <a:xfrm>
              <a:off x="7707502" y="2891259"/>
              <a:ext cx="121830" cy="207268"/>
            </a:xfrm>
            <a:custGeom>
              <a:avLst/>
              <a:gdLst/>
              <a:ahLst/>
              <a:cxnLst/>
              <a:rect l="l" t="t" r="r" b="b"/>
              <a:pathLst>
                <a:path w="4650" h="7911" extrusionOk="0">
                  <a:moveTo>
                    <a:pt x="2926" y="0"/>
                  </a:moveTo>
                  <a:cubicBezTo>
                    <a:pt x="2757" y="0"/>
                    <a:pt x="2585" y="42"/>
                    <a:pt x="2426" y="130"/>
                  </a:cubicBezTo>
                  <a:cubicBezTo>
                    <a:pt x="2599" y="226"/>
                    <a:pt x="2733" y="370"/>
                    <a:pt x="2829" y="533"/>
                  </a:cubicBezTo>
                  <a:lnTo>
                    <a:pt x="2905" y="686"/>
                  </a:lnTo>
                  <a:lnTo>
                    <a:pt x="3298" y="1396"/>
                  </a:lnTo>
                  <a:lnTo>
                    <a:pt x="3375" y="1539"/>
                  </a:lnTo>
                  <a:cubicBezTo>
                    <a:pt x="3653" y="2038"/>
                    <a:pt x="3471" y="2670"/>
                    <a:pt x="2972" y="2939"/>
                  </a:cubicBezTo>
                  <a:lnTo>
                    <a:pt x="1726" y="3619"/>
                  </a:lnTo>
                  <a:cubicBezTo>
                    <a:pt x="1372" y="3811"/>
                    <a:pt x="1142" y="4194"/>
                    <a:pt x="1142" y="4607"/>
                  </a:cubicBezTo>
                  <a:lnTo>
                    <a:pt x="1142" y="6984"/>
                  </a:lnTo>
                  <a:cubicBezTo>
                    <a:pt x="758" y="7415"/>
                    <a:pt x="384" y="7693"/>
                    <a:pt x="1" y="7827"/>
                  </a:cubicBezTo>
                  <a:cubicBezTo>
                    <a:pt x="167" y="7883"/>
                    <a:pt x="333" y="7910"/>
                    <a:pt x="498" y="7910"/>
                  </a:cubicBezTo>
                  <a:cubicBezTo>
                    <a:pt x="1048" y="7910"/>
                    <a:pt x="1595" y="7603"/>
                    <a:pt x="2148" y="6984"/>
                  </a:cubicBezTo>
                  <a:lnTo>
                    <a:pt x="2148" y="4607"/>
                  </a:lnTo>
                  <a:cubicBezTo>
                    <a:pt x="2148" y="4194"/>
                    <a:pt x="2369" y="3811"/>
                    <a:pt x="2733" y="3619"/>
                  </a:cubicBezTo>
                  <a:lnTo>
                    <a:pt x="3969" y="2939"/>
                  </a:lnTo>
                  <a:cubicBezTo>
                    <a:pt x="4468" y="2670"/>
                    <a:pt x="4650" y="2038"/>
                    <a:pt x="4372" y="1539"/>
                  </a:cubicBezTo>
                  <a:lnTo>
                    <a:pt x="4295" y="1396"/>
                  </a:lnTo>
                  <a:lnTo>
                    <a:pt x="3912" y="686"/>
                  </a:lnTo>
                  <a:lnTo>
                    <a:pt x="3826" y="533"/>
                  </a:lnTo>
                  <a:cubicBezTo>
                    <a:pt x="3642" y="193"/>
                    <a:pt x="3290" y="0"/>
                    <a:pt x="2926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83"/>
            <p:cNvSpPr/>
            <p:nvPr/>
          </p:nvSpPr>
          <p:spPr>
            <a:xfrm>
              <a:off x="7707502" y="3190751"/>
              <a:ext cx="56304" cy="62801"/>
            </a:xfrm>
            <a:custGeom>
              <a:avLst/>
              <a:gdLst/>
              <a:ahLst/>
              <a:cxnLst/>
              <a:rect l="l" t="t" r="r" b="b"/>
              <a:pathLst>
                <a:path w="2149" h="2397" extrusionOk="0">
                  <a:moveTo>
                    <a:pt x="511" y="0"/>
                  </a:moveTo>
                  <a:cubicBezTo>
                    <a:pt x="341" y="0"/>
                    <a:pt x="171" y="19"/>
                    <a:pt x="1" y="58"/>
                  </a:cubicBezTo>
                  <a:cubicBezTo>
                    <a:pt x="413" y="154"/>
                    <a:pt x="806" y="336"/>
                    <a:pt x="1142" y="595"/>
                  </a:cubicBezTo>
                  <a:lnTo>
                    <a:pt x="1142" y="1544"/>
                  </a:lnTo>
                  <a:cubicBezTo>
                    <a:pt x="1142" y="2013"/>
                    <a:pt x="768" y="2397"/>
                    <a:pt x="298" y="2397"/>
                  </a:cubicBezTo>
                  <a:lnTo>
                    <a:pt x="1305" y="2397"/>
                  </a:lnTo>
                  <a:cubicBezTo>
                    <a:pt x="1765" y="2397"/>
                    <a:pt x="2148" y="2013"/>
                    <a:pt x="2148" y="1544"/>
                  </a:cubicBezTo>
                  <a:lnTo>
                    <a:pt x="2148" y="595"/>
                  </a:lnTo>
                  <a:cubicBezTo>
                    <a:pt x="1599" y="200"/>
                    <a:pt x="1056" y="0"/>
                    <a:pt x="511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3" name="Google Shape;7913;p83"/>
            <p:cNvSpPr/>
            <p:nvPr/>
          </p:nvSpPr>
          <p:spPr>
            <a:xfrm>
              <a:off x="7677870" y="3190698"/>
              <a:ext cx="85936" cy="28191"/>
            </a:xfrm>
            <a:custGeom>
              <a:avLst/>
              <a:gdLst/>
              <a:ahLst/>
              <a:cxnLst/>
              <a:rect l="l" t="t" r="r" b="b"/>
              <a:pathLst>
                <a:path w="3280" h="1076" extrusionOk="0">
                  <a:moveTo>
                    <a:pt x="1640" y="0"/>
                  </a:moveTo>
                  <a:cubicBezTo>
                    <a:pt x="1094" y="0"/>
                    <a:pt x="547" y="199"/>
                    <a:pt x="1" y="597"/>
                  </a:cubicBezTo>
                  <a:lnTo>
                    <a:pt x="1" y="1076"/>
                  </a:lnTo>
                  <a:cubicBezTo>
                    <a:pt x="547" y="678"/>
                    <a:pt x="1094" y="479"/>
                    <a:pt x="1640" y="479"/>
                  </a:cubicBezTo>
                  <a:cubicBezTo>
                    <a:pt x="2186" y="479"/>
                    <a:pt x="2733" y="678"/>
                    <a:pt x="3279" y="1076"/>
                  </a:cubicBezTo>
                  <a:lnTo>
                    <a:pt x="3279" y="597"/>
                  </a:lnTo>
                  <a:cubicBezTo>
                    <a:pt x="2733" y="199"/>
                    <a:pt x="2186" y="0"/>
                    <a:pt x="1640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4" name="Google Shape;7914;p83"/>
            <p:cNvSpPr/>
            <p:nvPr/>
          </p:nvSpPr>
          <p:spPr>
            <a:xfrm>
              <a:off x="7669958" y="3221588"/>
              <a:ext cx="99874" cy="17397"/>
            </a:xfrm>
            <a:custGeom>
              <a:avLst/>
              <a:gdLst/>
              <a:ahLst/>
              <a:cxnLst/>
              <a:rect l="l" t="t" r="r" b="b"/>
              <a:pathLst>
                <a:path w="3812" h="664" extrusionOk="0">
                  <a:moveTo>
                    <a:pt x="1942" y="0"/>
                  </a:moveTo>
                  <a:cubicBezTo>
                    <a:pt x="1369" y="0"/>
                    <a:pt x="797" y="84"/>
                    <a:pt x="245" y="252"/>
                  </a:cubicBezTo>
                  <a:cubicBezTo>
                    <a:pt x="0" y="322"/>
                    <a:pt x="75" y="664"/>
                    <a:pt x="295" y="664"/>
                  </a:cubicBezTo>
                  <a:cubicBezTo>
                    <a:pt x="315" y="664"/>
                    <a:pt x="337" y="661"/>
                    <a:pt x="360" y="654"/>
                  </a:cubicBezTo>
                  <a:cubicBezTo>
                    <a:pt x="878" y="496"/>
                    <a:pt x="1410" y="417"/>
                    <a:pt x="1942" y="417"/>
                  </a:cubicBezTo>
                  <a:cubicBezTo>
                    <a:pt x="2474" y="417"/>
                    <a:pt x="3006" y="496"/>
                    <a:pt x="3524" y="654"/>
                  </a:cubicBezTo>
                  <a:cubicBezTo>
                    <a:pt x="3543" y="654"/>
                    <a:pt x="3562" y="664"/>
                    <a:pt x="3581" y="664"/>
                  </a:cubicBezTo>
                  <a:cubicBezTo>
                    <a:pt x="3667" y="654"/>
                    <a:pt x="3754" y="597"/>
                    <a:pt x="3782" y="510"/>
                  </a:cubicBezTo>
                  <a:cubicBezTo>
                    <a:pt x="3811" y="395"/>
                    <a:pt x="3754" y="280"/>
                    <a:pt x="3639" y="252"/>
                  </a:cubicBezTo>
                  <a:cubicBezTo>
                    <a:pt x="3087" y="84"/>
                    <a:pt x="2515" y="0"/>
                    <a:pt x="1942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5" name="Google Shape;7915;p83"/>
            <p:cNvSpPr/>
            <p:nvPr/>
          </p:nvSpPr>
          <p:spPr>
            <a:xfrm>
              <a:off x="7669958" y="3012879"/>
              <a:ext cx="99874" cy="17423"/>
            </a:xfrm>
            <a:custGeom>
              <a:avLst/>
              <a:gdLst/>
              <a:ahLst/>
              <a:cxnLst/>
              <a:rect l="l" t="t" r="r" b="b"/>
              <a:pathLst>
                <a:path w="3812" h="665" extrusionOk="0">
                  <a:moveTo>
                    <a:pt x="1942" y="1"/>
                  </a:moveTo>
                  <a:cubicBezTo>
                    <a:pt x="1369" y="1"/>
                    <a:pt x="797" y="84"/>
                    <a:pt x="245" y="252"/>
                  </a:cubicBezTo>
                  <a:cubicBezTo>
                    <a:pt x="1" y="331"/>
                    <a:pt x="75" y="665"/>
                    <a:pt x="293" y="665"/>
                  </a:cubicBezTo>
                  <a:cubicBezTo>
                    <a:pt x="314" y="665"/>
                    <a:pt x="337" y="662"/>
                    <a:pt x="360" y="655"/>
                  </a:cubicBezTo>
                  <a:cubicBezTo>
                    <a:pt x="878" y="497"/>
                    <a:pt x="1410" y="418"/>
                    <a:pt x="1942" y="418"/>
                  </a:cubicBezTo>
                  <a:cubicBezTo>
                    <a:pt x="2474" y="418"/>
                    <a:pt x="3006" y="497"/>
                    <a:pt x="3524" y="655"/>
                  </a:cubicBezTo>
                  <a:cubicBezTo>
                    <a:pt x="3543" y="664"/>
                    <a:pt x="3562" y="664"/>
                    <a:pt x="3581" y="664"/>
                  </a:cubicBezTo>
                  <a:cubicBezTo>
                    <a:pt x="3667" y="664"/>
                    <a:pt x="3754" y="607"/>
                    <a:pt x="3782" y="511"/>
                  </a:cubicBezTo>
                  <a:cubicBezTo>
                    <a:pt x="3811" y="406"/>
                    <a:pt x="3754" y="291"/>
                    <a:pt x="3639" y="252"/>
                  </a:cubicBezTo>
                  <a:cubicBezTo>
                    <a:pt x="3087" y="84"/>
                    <a:pt x="2515" y="1"/>
                    <a:pt x="1942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6" name="Google Shape;7916;p83"/>
            <p:cNvSpPr/>
            <p:nvPr/>
          </p:nvSpPr>
          <p:spPr>
            <a:xfrm>
              <a:off x="7670010" y="3041070"/>
              <a:ext cx="99822" cy="17423"/>
            </a:xfrm>
            <a:custGeom>
              <a:avLst/>
              <a:gdLst/>
              <a:ahLst/>
              <a:cxnLst/>
              <a:rect l="l" t="t" r="r" b="b"/>
              <a:pathLst>
                <a:path w="3810" h="665" extrusionOk="0">
                  <a:moveTo>
                    <a:pt x="1940" y="1"/>
                  </a:moveTo>
                  <a:cubicBezTo>
                    <a:pt x="1367" y="1"/>
                    <a:pt x="795" y="87"/>
                    <a:pt x="243" y="259"/>
                  </a:cubicBezTo>
                  <a:cubicBezTo>
                    <a:pt x="1" y="329"/>
                    <a:pt x="71" y="664"/>
                    <a:pt x="286" y="664"/>
                  </a:cubicBezTo>
                  <a:cubicBezTo>
                    <a:pt x="308" y="664"/>
                    <a:pt x="333" y="661"/>
                    <a:pt x="358" y="652"/>
                  </a:cubicBezTo>
                  <a:cubicBezTo>
                    <a:pt x="876" y="499"/>
                    <a:pt x="1408" y="422"/>
                    <a:pt x="1940" y="422"/>
                  </a:cubicBezTo>
                  <a:cubicBezTo>
                    <a:pt x="2472" y="422"/>
                    <a:pt x="3004" y="499"/>
                    <a:pt x="3522" y="652"/>
                  </a:cubicBezTo>
                  <a:cubicBezTo>
                    <a:pt x="3541" y="662"/>
                    <a:pt x="3560" y="662"/>
                    <a:pt x="3579" y="662"/>
                  </a:cubicBezTo>
                  <a:cubicBezTo>
                    <a:pt x="3665" y="662"/>
                    <a:pt x="3752" y="604"/>
                    <a:pt x="3780" y="518"/>
                  </a:cubicBezTo>
                  <a:cubicBezTo>
                    <a:pt x="3809" y="403"/>
                    <a:pt x="3752" y="288"/>
                    <a:pt x="3637" y="259"/>
                  </a:cubicBezTo>
                  <a:cubicBezTo>
                    <a:pt x="3085" y="87"/>
                    <a:pt x="2513" y="1"/>
                    <a:pt x="1940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7917;p83"/>
            <p:cNvSpPr/>
            <p:nvPr/>
          </p:nvSpPr>
          <p:spPr>
            <a:xfrm>
              <a:off x="7669958" y="3066615"/>
              <a:ext cx="99874" cy="17423"/>
            </a:xfrm>
            <a:custGeom>
              <a:avLst/>
              <a:gdLst/>
              <a:ahLst/>
              <a:cxnLst/>
              <a:rect l="l" t="t" r="r" b="b"/>
              <a:pathLst>
                <a:path w="3812" h="665" extrusionOk="0">
                  <a:moveTo>
                    <a:pt x="1942" y="1"/>
                  </a:moveTo>
                  <a:cubicBezTo>
                    <a:pt x="1369" y="1"/>
                    <a:pt x="797" y="85"/>
                    <a:pt x="245" y="252"/>
                  </a:cubicBezTo>
                  <a:cubicBezTo>
                    <a:pt x="1" y="331"/>
                    <a:pt x="75" y="665"/>
                    <a:pt x="293" y="665"/>
                  </a:cubicBezTo>
                  <a:cubicBezTo>
                    <a:pt x="314" y="665"/>
                    <a:pt x="337" y="662"/>
                    <a:pt x="360" y="655"/>
                  </a:cubicBezTo>
                  <a:cubicBezTo>
                    <a:pt x="878" y="497"/>
                    <a:pt x="1410" y="418"/>
                    <a:pt x="1942" y="418"/>
                  </a:cubicBezTo>
                  <a:cubicBezTo>
                    <a:pt x="2474" y="418"/>
                    <a:pt x="3006" y="497"/>
                    <a:pt x="3524" y="655"/>
                  </a:cubicBezTo>
                  <a:cubicBezTo>
                    <a:pt x="3543" y="665"/>
                    <a:pt x="3562" y="665"/>
                    <a:pt x="3581" y="665"/>
                  </a:cubicBezTo>
                  <a:cubicBezTo>
                    <a:pt x="3667" y="665"/>
                    <a:pt x="3754" y="598"/>
                    <a:pt x="3782" y="511"/>
                  </a:cubicBezTo>
                  <a:cubicBezTo>
                    <a:pt x="3811" y="406"/>
                    <a:pt x="3754" y="291"/>
                    <a:pt x="3639" y="252"/>
                  </a:cubicBezTo>
                  <a:cubicBezTo>
                    <a:pt x="3087" y="85"/>
                    <a:pt x="2515" y="1"/>
                    <a:pt x="1942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83"/>
            <p:cNvSpPr/>
            <p:nvPr/>
          </p:nvSpPr>
          <p:spPr>
            <a:xfrm>
              <a:off x="7567280" y="2994880"/>
              <a:ext cx="307116" cy="226368"/>
            </a:xfrm>
            <a:custGeom>
              <a:avLst/>
              <a:gdLst/>
              <a:ahLst/>
              <a:cxnLst/>
              <a:rect l="l" t="t" r="r" b="b"/>
              <a:pathLst>
                <a:path w="11722" h="8640" extrusionOk="0">
                  <a:moveTo>
                    <a:pt x="1536" y="1"/>
                  </a:moveTo>
                  <a:cubicBezTo>
                    <a:pt x="766" y="1"/>
                    <a:pt x="1" y="579"/>
                    <a:pt x="52" y="1533"/>
                  </a:cubicBezTo>
                  <a:cubicBezTo>
                    <a:pt x="52" y="1581"/>
                    <a:pt x="52" y="1620"/>
                    <a:pt x="62" y="1668"/>
                  </a:cubicBezTo>
                  <a:cubicBezTo>
                    <a:pt x="148" y="2367"/>
                    <a:pt x="254" y="3163"/>
                    <a:pt x="397" y="3959"/>
                  </a:cubicBezTo>
                  <a:lnTo>
                    <a:pt x="541" y="4716"/>
                  </a:lnTo>
                  <a:cubicBezTo>
                    <a:pt x="771" y="5809"/>
                    <a:pt x="1068" y="6863"/>
                    <a:pt x="1423" y="7639"/>
                  </a:cubicBezTo>
                  <a:cubicBezTo>
                    <a:pt x="1442" y="7668"/>
                    <a:pt x="1461" y="7706"/>
                    <a:pt x="1480" y="7745"/>
                  </a:cubicBezTo>
                  <a:cubicBezTo>
                    <a:pt x="1797" y="8332"/>
                    <a:pt x="2339" y="8639"/>
                    <a:pt x="2908" y="8639"/>
                  </a:cubicBezTo>
                  <a:cubicBezTo>
                    <a:pt x="3286" y="8639"/>
                    <a:pt x="3676" y="8503"/>
                    <a:pt x="4021" y="8224"/>
                  </a:cubicBezTo>
                  <a:cubicBezTo>
                    <a:pt x="4631" y="7723"/>
                    <a:pt x="5242" y="7474"/>
                    <a:pt x="5852" y="7474"/>
                  </a:cubicBezTo>
                  <a:cubicBezTo>
                    <a:pt x="6469" y="7474"/>
                    <a:pt x="7085" y="7728"/>
                    <a:pt x="7701" y="8234"/>
                  </a:cubicBezTo>
                  <a:cubicBezTo>
                    <a:pt x="8017" y="8490"/>
                    <a:pt x="8394" y="8613"/>
                    <a:pt x="8767" y="8613"/>
                  </a:cubicBezTo>
                  <a:cubicBezTo>
                    <a:pt x="9354" y="8613"/>
                    <a:pt x="9931" y="8308"/>
                    <a:pt x="10242" y="7745"/>
                  </a:cubicBezTo>
                  <a:cubicBezTo>
                    <a:pt x="10261" y="7716"/>
                    <a:pt x="10270" y="7678"/>
                    <a:pt x="10289" y="7639"/>
                  </a:cubicBezTo>
                  <a:cubicBezTo>
                    <a:pt x="10999" y="6125"/>
                    <a:pt x="11430" y="3546"/>
                    <a:pt x="11660" y="1668"/>
                  </a:cubicBezTo>
                  <a:cubicBezTo>
                    <a:pt x="11660" y="1620"/>
                    <a:pt x="11660" y="1581"/>
                    <a:pt x="11670" y="1533"/>
                  </a:cubicBezTo>
                  <a:cubicBezTo>
                    <a:pt x="11721" y="579"/>
                    <a:pt x="10956" y="1"/>
                    <a:pt x="10186" y="1"/>
                  </a:cubicBezTo>
                  <a:cubicBezTo>
                    <a:pt x="9672" y="1"/>
                    <a:pt x="9157" y="258"/>
                    <a:pt x="8880" y="834"/>
                  </a:cubicBezTo>
                  <a:cubicBezTo>
                    <a:pt x="7874" y="2914"/>
                    <a:pt x="6867" y="3954"/>
                    <a:pt x="5861" y="3954"/>
                  </a:cubicBezTo>
                  <a:cubicBezTo>
                    <a:pt x="4855" y="3954"/>
                    <a:pt x="3848" y="2914"/>
                    <a:pt x="2842" y="834"/>
                  </a:cubicBezTo>
                  <a:cubicBezTo>
                    <a:pt x="2565" y="258"/>
                    <a:pt x="2050" y="1"/>
                    <a:pt x="1536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83"/>
            <p:cNvSpPr/>
            <p:nvPr/>
          </p:nvSpPr>
          <p:spPr>
            <a:xfrm>
              <a:off x="7568144" y="3019717"/>
              <a:ext cx="305151" cy="201530"/>
            </a:xfrm>
            <a:custGeom>
              <a:avLst/>
              <a:gdLst/>
              <a:ahLst/>
              <a:cxnLst/>
              <a:rect l="l" t="t" r="r" b="b"/>
              <a:pathLst>
                <a:path w="11647" h="7692" extrusionOk="0">
                  <a:moveTo>
                    <a:pt x="86" y="1"/>
                  </a:moveTo>
                  <a:cubicBezTo>
                    <a:pt x="29" y="192"/>
                    <a:pt x="0" y="384"/>
                    <a:pt x="10" y="585"/>
                  </a:cubicBezTo>
                  <a:cubicBezTo>
                    <a:pt x="10" y="624"/>
                    <a:pt x="10" y="672"/>
                    <a:pt x="19" y="720"/>
                  </a:cubicBezTo>
                  <a:cubicBezTo>
                    <a:pt x="106" y="1419"/>
                    <a:pt x="221" y="2205"/>
                    <a:pt x="364" y="3001"/>
                  </a:cubicBezTo>
                  <a:lnTo>
                    <a:pt x="508" y="3768"/>
                  </a:lnTo>
                  <a:cubicBezTo>
                    <a:pt x="738" y="4861"/>
                    <a:pt x="1026" y="5905"/>
                    <a:pt x="1390" y="6691"/>
                  </a:cubicBezTo>
                  <a:cubicBezTo>
                    <a:pt x="1400" y="6720"/>
                    <a:pt x="1419" y="6758"/>
                    <a:pt x="1438" y="6797"/>
                  </a:cubicBezTo>
                  <a:cubicBezTo>
                    <a:pt x="1755" y="7384"/>
                    <a:pt x="2296" y="7691"/>
                    <a:pt x="2867" y="7691"/>
                  </a:cubicBezTo>
                  <a:cubicBezTo>
                    <a:pt x="3247" y="7691"/>
                    <a:pt x="3639" y="7555"/>
                    <a:pt x="3988" y="7276"/>
                  </a:cubicBezTo>
                  <a:cubicBezTo>
                    <a:pt x="4598" y="6775"/>
                    <a:pt x="5209" y="6526"/>
                    <a:pt x="5819" y="6526"/>
                  </a:cubicBezTo>
                  <a:cubicBezTo>
                    <a:pt x="6436" y="6526"/>
                    <a:pt x="7052" y="6780"/>
                    <a:pt x="7668" y="7286"/>
                  </a:cubicBezTo>
                  <a:cubicBezTo>
                    <a:pt x="7984" y="7546"/>
                    <a:pt x="8359" y="7669"/>
                    <a:pt x="8729" y="7669"/>
                  </a:cubicBezTo>
                  <a:cubicBezTo>
                    <a:pt x="9314" y="7669"/>
                    <a:pt x="9888" y="7361"/>
                    <a:pt x="10199" y="6797"/>
                  </a:cubicBezTo>
                  <a:cubicBezTo>
                    <a:pt x="10218" y="6768"/>
                    <a:pt x="10237" y="6730"/>
                    <a:pt x="10256" y="6691"/>
                  </a:cubicBezTo>
                  <a:cubicBezTo>
                    <a:pt x="10956" y="5177"/>
                    <a:pt x="11397" y="2598"/>
                    <a:pt x="11618" y="720"/>
                  </a:cubicBezTo>
                  <a:cubicBezTo>
                    <a:pt x="11618" y="672"/>
                    <a:pt x="11627" y="633"/>
                    <a:pt x="11627" y="585"/>
                  </a:cubicBezTo>
                  <a:cubicBezTo>
                    <a:pt x="11646" y="394"/>
                    <a:pt x="11618" y="192"/>
                    <a:pt x="11550" y="10"/>
                  </a:cubicBezTo>
                  <a:cubicBezTo>
                    <a:pt x="11311" y="1822"/>
                    <a:pt x="10899" y="4065"/>
                    <a:pt x="10256" y="5436"/>
                  </a:cubicBezTo>
                  <a:cubicBezTo>
                    <a:pt x="10237" y="5474"/>
                    <a:pt x="10218" y="5512"/>
                    <a:pt x="10199" y="5551"/>
                  </a:cubicBezTo>
                  <a:cubicBezTo>
                    <a:pt x="9887" y="6110"/>
                    <a:pt x="9311" y="6416"/>
                    <a:pt x="8725" y="6416"/>
                  </a:cubicBezTo>
                  <a:cubicBezTo>
                    <a:pt x="8356" y="6416"/>
                    <a:pt x="7983" y="6295"/>
                    <a:pt x="7668" y="6040"/>
                  </a:cubicBezTo>
                  <a:cubicBezTo>
                    <a:pt x="7052" y="5529"/>
                    <a:pt x="6436" y="5275"/>
                    <a:pt x="5819" y="5275"/>
                  </a:cubicBezTo>
                  <a:cubicBezTo>
                    <a:pt x="5209" y="5275"/>
                    <a:pt x="4598" y="5524"/>
                    <a:pt x="3988" y="6020"/>
                  </a:cubicBezTo>
                  <a:cubicBezTo>
                    <a:pt x="3642" y="6304"/>
                    <a:pt x="3251" y="6442"/>
                    <a:pt x="2871" y="6442"/>
                  </a:cubicBezTo>
                  <a:cubicBezTo>
                    <a:pt x="2304" y="6442"/>
                    <a:pt x="1764" y="6133"/>
                    <a:pt x="1447" y="5541"/>
                  </a:cubicBezTo>
                  <a:cubicBezTo>
                    <a:pt x="1419" y="5512"/>
                    <a:pt x="1409" y="5474"/>
                    <a:pt x="1390" y="5436"/>
                  </a:cubicBezTo>
                  <a:cubicBezTo>
                    <a:pt x="1026" y="4659"/>
                    <a:pt x="738" y="3614"/>
                    <a:pt x="508" y="2522"/>
                  </a:cubicBezTo>
                  <a:lnTo>
                    <a:pt x="364" y="1755"/>
                  </a:lnTo>
                  <a:cubicBezTo>
                    <a:pt x="249" y="1161"/>
                    <a:pt x="163" y="557"/>
                    <a:pt x="86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0" name="Google Shape;7920;p83"/>
          <p:cNvGrpSpPr/>
          <p:nvPr/>
        </p:nvGrpSpPr>
        <p:grpSpPr>
          <a:xfrm>
            <a:off x="7112579" y="2891521"/>
            <a:ext cx="338556" cy="361534"/>
            <a:chOff x="7112579" y="2891521"/>
            <a:chExt cx="338556" cy="361534"/>
          </a:xfrm>
        </p:grpSpPr>
        <p:sp>
          <p:nvSpPr>
            <p:cNvPr id="7921" name="Google Shape;7921;p83"/>
            <p:cNvSpPr/>
            <p:nvPr/>
          </p:nvSpPr>
          <p:spPr>
            <a:xfrm>
              <a:off x="7112579" y="2891521"/>
              <a:ext cx="312671" cy="361534"/>
            </a:xfrm>
            <a:custGeom>
              <a:avLst/>
              <a:gdLst/>
              <a:ahLst/>
              <a:cxnLst/>
              <a:rect l="l" t="t" r="r" b="b"/>
              <a:pathLst>
                <a:path w="11934" h="13799" extrusionOk="0">
                  <a:moveTo>
                    <a:pt x="3454" y="1"/>
                  </a:moveTo>
                  <a:cubicBezTo>
                    <a:pt x="1665" y="1"/>
                    <a:pt x="0" y="1423"/>
                    <a:pt x="0" y="3446"/>
                  </a:cubicBezTo>
                  <a:cubicBezTo>
                    <a:pt x="0" y="3744"/>
                    <a:pt x="39" y="4031"/>
                    <a:pt x="106" y="4319"/>
                  </a:cubicBezTo>
                  <a:cubicBezTo>
                    <a:pt x="192" y="4597"/>
                    <a:pt x="297" y="4865"/>
                    <a:pt x="422" y="5124"/>
                  </a:cubicBezTo>
                  <a:cubicBezTo>
                    <a:pt x="547" y="5335"/>
                    <a:pt x="690" y="5536"/>
                    <a:pt x="844" y="5728"/>
                  </a:cubicBezTo>
                  <a:cubicBezTo>
                    <a:pt x="1639" y="6619"/>
                    <a:pt x="2071" y="7779"/>
                    <a:pt x="2071" y="8968"/>
                  </a:cubicBezTo>
                  <a:lnTo>
                    <a:pt x="2071" y="11747"/>
                  </a:lnTo>
                  <a:cubicBezTo>
                    <a:pt x="2071" y="12878"/>
                    <a:pt x="2991" y="13799"/>
                    <a:pt x="4131" y="13799"/>
                  </a:cubicBezTo>
                  <a:cubicBezTo>
                    <a:pt x="4409" y="13799"/>
                    <a:pt x="4639" y="13569"/>
                    <a:pt x="4639" y="13291"/>
                  </a:cubicBezTo>
                  <a:lnTo>
                    <a:pt x="4639" y="10722"/>
                  </a:lnTo>
                  <a:cubicBezTo>
                    <a:pt x="4639" y="10003"/>
                    <a:pt x="5224" y="9418"/>
                    <a:pt x="5943" y="9418"/>
                  </a:cubicBezTo>
                  <a:cubicBezTo>
                    <a:pt x="6662" y="9418"/>
                    <a:pt x="7247" y="10003"/>
                    <a:pt x="7247" y="10722"/>
                  </a:cubicBezTo>
                  <a:lnTo>
                    <a:pt x="7247" y="13291"/>
                  </a:lnTo>
                  <a:cubicBezTo>
                    <a:pt x="7247" y="13569"/>
                    <a:pt x="7477" y="13799"/>
                    <a:pt x="7755" y="13799"/>
                  </a:cubicBezTo>
                  <a:cubicBezTo>
                    <a:pt x="8895" y="13799"/>
                    <a:pt x="9816" y="12878"/>
                    <a:pt x="9816" y="11747"/>
                  </a:cubicBezTo>
                  <a:lnTo>
                    <a:pt x="9816" y="8968"/>
                  </a:lnTo>
                  <a:cubicBezTo>
                    <a:pt x="9825" y="7769"/>
                    <a:pt x="10257" y="6610"/>
                    <a:pt x="11052" y="5709"/>
                  </a:cubicBezTo>
                  <a:cubicBezTo>
                    <a:pt x="11637" y="5038"/>
                    <a:pt x="11934" y="4165"/>
                    <a:pt x="11896" y="3283"/>
                  </a:cubicBezTo>
                  <a:cubicBezTo>
                    <a:pt x="11809" y="1510"/>
                    <a:pt x="10257" y="24"/>
                    <a:pt x="8483" y="5"/>
                  </a:cubicBezTo>
                  <a:cubicBezTo>
                    <a:pt x="8468" y="5"/>
                    <a:pt x="8453" y="5"/>
                    <a:pt x="8438" y="5"/>
                  </a:cubicBezTo>
                  <a:cubicBezTo>
                    <a:pt x="7754" y="5"/>
                    <a:pt x="7091" y="215"/>
                    <a:pt x="6537" y="590"/>
                  </a:cubicBezTo>
                  <a:cubicBezTo>
                    <a:pt x="6360" y="710"/>
                    <a:pt x="6154" y="770"/>
                    <a:pt x="5948" y="770"/>
                  </a:cubicBezTo>
                  <a:cubicBezTo>
                    <a:pt x="5742" y="770"/>
                    <a:pt x="5536" y="710"/>
                    <a:pt x="5358" y="590"/>
                  </a:cubicBezTo>
                  <a:cubicBezTo>
                    <a:pt x="4755" y="184"/>
                    <a:pt x="4096" y="1"/>
                    <a:pt x="3454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7922;p83"/>
            <p:cNvSpPr/>
            <p:nvPr/>
          </p:nvSpPr>
          <p:spPr>
            <a:xfrm>
              <a:off x="7302424" y="2891783"/>
              <a:ext cx="148711" cy="361272"/>
            </a:xfrm>
            <a:custGeom>
              <a:avLst/>
              <a:gdLst/>
              <a:ahLst/>
              <a:cxnLst/>
              <a:rect l="l" t="t" r="r" b="b"/>
              <a:pathLst>
                <a:path w="5676" h="13789" extrusionOk="0">
                  <a:moveTo>
                    <a:pt x="1195" y="0"/>
                  </a:moveTo>
                  <a:cubicBezTo>
                    <a:pt x="886" y="0"/>
                    <a:pt x="584" y="40"/>
                    <a:pt x="288" y="120"/>
                  </a:cubicBezTo>
                  <a:cubicBezTo>
                    <a:pt x="2733" y="791"/>
                    <a:pt x="3643" y="3801"/>
                    <a:pt x="1966" y="5708"/>
                  </a:cubicBezTo>
                  <a:cubicBezTo>
                    <a:pt x="1170" y="6609"/>
                    <a:pt x="739" y="7759"/>
                    <a:pt x="739" y="8958"/>
                  </a:cubicBezTo>
                  <a:lnTo>
                    <a:pt x="739" y="11220"/>
                  </a:lnTo>
                  <a:cubicBezTo>
                    <a:pt x="739" y="11891"/>
                    <a:pt x="470" y="12542"/>
                    <a:pt x="1" y="13022"/>
                  </a:cubicBezTo>
                  <a:lnTo>
                    <a:pt x="1" y="13271"/>
                  </a:lnTo>
                  <a:cubicBezTo>
                    <a:pt x="1" y="13559"/>
                    <a:pt x="221" y="13789"/>
                    <a:pt x="509" y="13789"/>
                  </a:cubicBezTo>
                  <a:cubicBezTo>
                    <a:pt x="1649" y="13789"/>
                    <a:pt x="2570" y="12859"/>
                    <a:pt x="2560" y="11728"/>
                  </a:cubicBezTo>
                  <a:lnTo>
                    <a:pt x="2560" y="8938"/>
                  </a:lnTo>
                  <a:cubicBezTo>
                    <a:pt x="2570" y="7750"/>
                    <a:pt x="3011" y="6590"/>
                    <a:pt x="3797" y="5699"/>
                  </a:cubicBezTo>
                  <a:cubicBezTo>
                    <a:pt x="5675" y="3532"/>
                    <a:pt x="4237" y="149"/>
                    <a:pt x="1381" y="5"/>
                  </a:cubicBezTo>
                  <a:cubicBezTo>
                    <a:pt x="1319" y="2"/>
                    <a:pt x="1257" y="0"/>
                    <a:pt x="1195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3" name="Google Shape;7923;p83"/>
          <p:cNvGrpSpPr/>
          <p:nvPr/>
        </p:nvGrpSpPr>
        <p:grpSpPr>
          <a:xfrm>
            <a:off x="7155259" y="3805036"/>
            <a:ext cx="207478" cy="361272"/>
            <a:chOff x="7155259" y="3805036"/>
            <a:chExt cx="207478" cy="361272"/>
          </a:xfrm>
        </p:grpSpPr>
        <p:sp>
          <p:nvSpPr>
            <p:cNvPr id="7924" name="Google Shape;7924;p83"/>
            <p:cNvSpPr/>
            <p:nvPr/>
          </p:nvSpPr>
          <p:spPr>
            <a:xfrm>
              <a:off x="7178865" y="3839175"/>
              <a:ext cx="160265" cy="144179"/>
            </a:xfrm>
            <a:custGeom>
              <a:avLst/>
              <a:gdLst/>
              <a:ahLst/>
              <a:cxnLst/>
              <a:rect l="l" t="t" r="r" b="b"/>
              <a:pathLst>
                <a:path w="6117" h="5503" extrusionOk="0">
                  <a:moveTo>
                    <a:pt x="1304" y="1"/>
                  </a:moveTo>
                  <a:cubicBezTo>
                    <a:pt x="499" y="480"/>
                    <a:pt x="10" y="1333"/>
                    <a:pt x="1" y="2263"/>
                  </a:cubicBezTo>
                  <a:cubicBezTo>
                    <a:pt x="1" y="2761"/>
                    <a:pt x="20" y="3825"/>
                    <a:pt x="68" y="4314"/>
                  </a:cubicBezTo>
                  <a:cubicBezTo>
                    <a:pt x="135" y="4985"/>
                    <a:pt x="710" y="5503"/>
                    <a:pt x="1391" y="5503"/>
                  </a:cubicBezTo>
                  <a:lnTo>
                    <a:pt x="4726" y="5503"/>
                  </a:lnTo>
                  <a:cubicBezTo>
                    <a:pt x="5407" y="5503"/>
                    <a:pt x="5982" y="4985"/>
                    <a:pt x="6049" y="4314"/>
                  </a:cubicBezTo>
                  <a:cubicBezTo>
                    <a:pt x="6097" y="3825"/>
                    <a:pt x="6116" y="2761"/>
                    <a:pt x="6116" y="2273"/>
                  </a:cubicBezTo>
                  <a:cubicBezTo>
                    <a:pt x="6116" y="1333"/>
                    <a:pt x="5618" y="480"/>
                    <a:pt x="4813" y="1"/>
                  </a:cubicBezTo>
                  <a:lnTo>
                    <a:pt x="4468" y="662"/>
                  </a:lnTo>
                  <a:cubicBezTo>
                    <a:pt x="3968" y="469"/>
                    <a:pt x="3499" y="371"/>
                    <a:pt x="3027" y="371"/>
                  </a:cubicBezTo>
                  <a:cubicBezTo>
                    <a:pt x="2585" y="371"/>
                    <a:pt x="2142" y="457"/>
                    <a:pt x="1669" y="633"/>
                  </a:cubicBezTo>
                  <a:lnTo>
                    <a:pt x="1304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83"/>
            <p:cNvSpPr/>
            <p:nvPr/>
          </p:nvSpPr>
          <p:spPr>
            <a:xfrm>
              <a:off x="7281071" y="3839175"/>
              <a:ext cx="58059" cy="144179"/>
            </a:xfrm>
            <a:custGeom>
              <a:avLst/>
              <a:gdLst/>
              <a:ahLst/>
              <a:cxnLst/>
              <a:rect l="l" t="t" r="r" b="b"/>
              <a:pathLst>
                <a:path w="2216" h="5503" extrusionOk="0">
                  <a:moveTo>
                    <a:pt x="912" y="1"/>
                  </a:moveTo>
                  <a:lnTo>
                    <a:pt x="710" y="518"/>
                  </a:lnTo>
                  <a:cubicBezTo>
                    <a:pt x="1142" y="998"/>
                    <a:pt x="1391" y="1621"/>
                    <a:pt x="1391" y="2273"/>
                  </a:cubicBezTo>
                  <a:cubicBezTo>
                    <a:pt x="1391" y="2761"/>
                    <a:pt x="1372" y="3825"/>
                    <a:pt x="1324" y="4314"/>
                  </a:cubicBezTo>
                  <a:cubicBezTo>
                    <a:pt x="1257" y="4985"/>
                    <a:pt x="682" y="5503"/>
                    <a:pt x="1" y="5503"/>
                  </a:cubicBezTo>
                  <a:lnTo>
                    <a:pt x="825" y="5503"/>
                  </a:lnTo>
                  <a:cubicBezTo>
                    <a:pt x="1496" y="5503"/>
                    <a:pt x="2071" y="4985"/>
                    <a:pt x="2139" y="4314"/>
                  </a:cubicBezTo>
                  <a:cubicBezTo>
                    <a:pt x="2196" y="3825"/>
                    <a:pt x="2215" y="2761"/>
                    <a:pt x="2215" y="2273"/>
                  </a:cubicBezTo>
                  <a:cubicBezTo>
                    <a:pt x="2206" y="1333"/>
                    <a:pt x="1707" y="480"/>
                    <a:pt x="912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83"/>
            <p:cNvSpPr/>
            <p:nvPr/>
          </p:nvSpPr>
          <p:spPr>
            <a:xfrm>
              <a:off x="7204488" y="3805036"/>
              <a:ext cx="108756" cy="54417"/>
            </a:xfrm>
            <a:custGeom>
              <a:avLst/>
              <a:gdLst/>
              <a:ahLst/>
              <a:cxnLst/>
              <a:rect l="l" t="t" r="r" b="b"/>
              <a:pathLst>
                <a:path w="4151" h="2077" extrusionOk="0">
                  <a:moveTo>
                    <a:pt x="2077" y="0"/>
                  </a:moveTo>
                  <a:cubicBezTo>
                    <a:pt x="1414" y="0"/>
                    <a:pt x="753" y="115"/>
                    <a:pt x="125" y="345"/>
                  </a:cubicBezTo>
                  <a:cubicBezTo>
                    <a:pt x="39" y="374"/>
                    <a:pt x="0" y="460"/>
                    <a:pt x="29" y="537"/>
                  </a:cubicBezTo>
                  <a:lnTo>
                    <a:pt x="576" y="1984"/>
                  </a:lnTo>
                  <a:cubicBezTo>
                    <a:pt x="597" y="2040"/>
                    <a:pt x="648" y="2076"/>
                    <a:pt x="705" y="2076"/>
                  </a:cubicBezTo>
                  <a:cubicBezTo>
                    <a:pt x="725" y="2076"/>
                    <a:pt x="747" y="2071"/>
                    <a:pt x="767" y="2061"/>
                  </a:cubicBezTo>
                  <a:cubicBezTo>
                    <a:pt x="1189" y="1908"/>
                    <a:pt x="1632" y="1831"/>
                    <a:pt x="2076" y="1831"/>
                  </a:cubicBezTo>
                  <a:cubicBezTo>
                    <a:pt x="2519" y="1831"/>
                    <a:pt x="2962" y="1908"/>
                    <a:pt x="3384" y="2061"/>
                  </a:cubicBezTo>
                  <a:cubicBezTo>
                    <a:pt x="3401" y="2068"/>
                    <a:pt x="3419" y="2071"/>
                    <a:pt x="3437" y="2071"/>
                  </a:cubicBezTo>
                  <a:cubicBezTo>
                    <a:pt x="3497" y="2071"/>
                    <a:pt x="3553" y="2034"/>
                    <a:pt x="3576" y="1975"/>
                  </a:cubicBezTo>
                  <a:lnTo>
                    <a:pt x="4122" y="537"/>
                  </a:lnTo>
                  <a:cubicBezTo>
                    <a:pt x="4151" y="460"/>
                    <a:pt x="4113" y="374"/>
                    <a:pt x="4036" y="345"/>
                  </a:cubicBezTo>
                  <a:cubicBezTo>
                    <a:pt x="3403" y="115"/>
                    <a:pt x="2739" y="0"/>
                    <a:pt x="20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83"/>
            <p:cNvSpPr/>
            <p:nvPr/>
          </p:nvSpPr>
          <p:spPr>
            <a:xfrm>
              <a:off x="7275805" y="3809307"/>
              <a:ext cx="37440" cy="50252"/>
            </a:xfrm>
            <a:custGeom>
              <a:avLst/>
              <a:gdLst/>
              <a:ahLst/>
              <a:cxnLst/>
              <a:rect l="l" t="t" r="r" b="b"/>
              <a:pathLst>
                <a:path w="1429" h="1918" extrusionOk="0">
                  <a:moveTo>
                    <a:pt x="710" y="0"/>
                  </a:moveTo>
                  <a:lnTo>
                    <a:pt x="1" y="1735"/>
                  </a:lnTo>
                  <a:cubicBezTo>
                    <a:pt x="1" y="1735"/>
                    <a:pt x="2" y="1735"/>
                    <a:pt x="8" y="1735"/>
                  </a:cubicBezTo>
                  <a:cubicBezTo>
                    <a:pt x="35" y="1735"/>
                    <a:pt x="159" y="1748"/>
                    <a:pt x="662" y="1908"/>
                  </a:cubicBezTo>
                  <a:cubicBezTo>
                    <a:pt x="679" y="1914"/>
                    <a:pt x="697" y="1917"/>
                    <a:pt x="713" y="1917"/>
                  </a:cubicBezTo>
                  <a:cubicBezTo>
                    <a:pt x="771" y="1917"/>
                    <a:pt x="822" y="1881"/>
                    <a:pt x="844" y="1821"/>
                  </a:cubicBezTo>
                  <a:lnTo>
                    <a:pt x="1400" y="374"/>
                  </a:lnTo>
                  <a:cubicBezTo>
                    <a:pt x="1429" y="297"/>
                    <a:pt x="1391" y="211"/>
                    <a:pt x="1304" y="182"/>
                  </a:cubicBezTo>
                  <a:cubicBezTo>
                    <a:pt x="1113" y="115"/>
                    <a:pt x="911" y="48"/>
                    <a:pt x="710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83"/>
            <p:cNvSpPr/>
            <p:nvPr/>
          </p:nvSpPr>
          <p:spPr>
            <a:xfrm>
              <a:off x="7243815" y="3815568"/>
              <a:ext cx="30104" cy="24707"/>
            </a:xfrm>
            <a:custGeom>
              <a:avLst/>
              <a:gdLst/>
              <a:ahLst/>
              <a:cxnLst/>
              <a:rect l="l" t="t" r="r" b="b"/>
              <a:pathLst>
                <a:path w="1149" h="943" extrusionOk="0">
                  <a:moveTo>
                    <a:pt x="579" y="1"/>
                  </a:moveTo>
                  <a:cubicBezTo>
                    <a:pt x="479" y="1"/>
                    <a:pt x="378" y="68"/>
                    <a:pt x="369" y="202"/>
                  </a:cubicBezTo>
                  <a:lnTo>
                    <a:pt x="369" y="260"/>
                  </a:lnTo>
                  <a:lnTo>
                    <a:pt x="301" y="260"/>
                  </a:lnTo>
                  <a:cubicBezTo>
                    <a:pt x="295" y="259"/>
                    <a:pt x="289" y="259"/>
                    <a:pt x="283" y="259"/>
                  </a:cubicBezTo>
                  <a:cubicBezTo>
                    <a:pt x="1" y="259"/>
                    <a:pt x="1" y="691"/>
                    <a:pt x="283" y="691"/>
                  </a:cubicBezTo>
                  <a:cubicBezTo>
                    <a:pt x="289" y="691"/>
                    <a:pt x="295" y="691"/>
                    <a:pt x="301" y="691"/>
                  </a:cubicBezTo>
                  <a:lnTo>
                    <a:pt x="369" y="691"/>
                  </a:lnTo>
                  <a:lnTo>
                    <a:pt x="369" y="748"/>
                  </a:lnTo>
                  <a:cubicBezTo>
                    <a:pt x="378" y="878"/>
                    <a:pt x="479" y="943"/>
                    <a:pt x="579" y="943"/>
                  </a:cubicBezTo>
                  <a:cubicBezTo>
                    <a:pt x="680" y="943"/>
                    <a:pt x="781" y="878"/>
                    <a:pt x="790" y="748"/>
                  </a:cubicBezTo>
                  <a:lnTo>
                    <a:pt x="790" y="691"/>
                  </a:lnTo>
                  <a:lnTo>
                    <a:pt x="848" y="691"/>
                  </a:lnTo>
                  <a:cubicBezTo>
                    <a:pt x="854" y="691"/>
                    <a:pt x="860" y="691"/>
                    <a:pt x="866" y="691"/>
                  </a:cubicBezTo>
                  <a:cubicBezTo>
                    <a:pt x="1149" y="691"/>
                    <a:pt x="1149" y="259"/>
                    <a:pt x="866" y="259"/>
                  </a:cubicBezTo>
                  <a:cubicBezTo>
                    <a:pt x="860" y="259"/>
                    <a:pt x="854" y="259"/>
                    <a:pt x="848" y="260"/>
                  </a:cubicBezTo>
                  <a:lnTo>
                    <a:pt x="790" y="260"/>
                  </a:lnTo>
                  <a:lnTo>
                    <a:pt x="790" y="202"/>
                  </a:lnTo>
                  <a:cubicBezTo>
                    <a:pt x="781" y="68"/>
                    <a:pt x="680" y="1"/>
                    <a:pt x="57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83"/>
            <p:cNvSpPr/>
            <p:nvPr/>
          </p:nvSpPr>
          <p:spPr>
            <a:xfrm>
              <a:off x="7155259" y="3970515"/>
              <a:ext cx="207216" cy="195793"/>
            </a:xfrm>
            <a:custGeom>
              <a:avLst/>
              <a:gdLst/>
              <a:ahLst/>
              <a:cxnLst/>
              <a:rect l="l" t="t" r="r" b="b"/>
              <a:pathLst>
                <a:path w="7909" h="7473" extrusionOk="0">
                  <a:moveTo>
                    <a:pt x="3193" y="1"/>
                  </a:moveTo>
                  <a:lnTo>
                    <a:pt x="3193" y="1065"/>
                  </a:lnTo>
                  <a:lnTo>
                    <a:pt x="3010" y="1065"/>
                  </a:lnTo>
                  <a:cubicBezTo>
                    <a:pt x="1918" y="1065"/>
                    <a:pt x="969" y="1813"/>
                    <a:pt x="710" y="2877"/>
                  </a:cubicBezTo>
                  <a:lnTo>
                    <a:pt x="106" y="5350"/>
                  </a:lnTo>
                  <a:cubicBezTo>
                    <a:pt x="1" y="5800"/>
                    <a:pt x="202" y="6270"/>
                    <a:pt x="605" y="6509"/>
                  </a:cubicBezTo>
                  <a:cubicBezTo>
                    <a:pt x="1721" y="7152"/>
                    <a:pt x="2838" y="7473"/>
                    <a:pt x="3955" y="7473"/>
                  </a:cubicBezTo>
                  <a:cubicBezTo>
                    <a:pt x="5071" y="7473"/>
                    <a:pt x="6188" y="7152"/>
                    <a:pt x="7305" y="6509"/>
                  </a:cubicBezTo>
                  <a:cubicBezTo>
                    <a:pt x="7707" y="6270"/>
                    <a:pt x="7909" y="5800"/>
                    <a:pt x="7803" y="5350"/>
                  </a:cubicBezTo>
                  <a:lnTo>
                    <a:pt x="7209" y="2877"/>
                  </a:lnTo>
                  <a:cubicBezTo>
                    <a:pt x="6942" y="1819"/>
                    <a:pt x="5994" y="1065"/>
                    <a:pt x="4910" y="1065"/>
                  </a:cubicBezTo>
                  <a:cubicBezTo>
                    <a:pt x="4903" y="1065"/>
                    <a:pt x="4896" y="1065"/>
                    <a:pt x="4889" y="1065"/>
                  </a:cubicBezTo>
                  <a:lnTo>
                    <a:pt x="4707" y="1065"/>
                  </a:lnTo>
                  <a:lnTo>
                    <a:pt x="4707" y="1"/>
                  </a:lnTo>
                  <a:cubicBezTo>
                    <a:pt x="4467" y="121"/>
                    <a:pt x="4206" y="181"/>
                    <a:pt x="3946" y="181"/>
                  </a:cubicBezTo>
                  <a:cubicBezTo>
                    <a:pt x="3686" y="181"/>
                    <a:pt x="3427" y="121"/>
                    <a:pt x="3193" y="1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7930;p83"/>
            <p:cNvSpPr/>
            <p:nvPr/>
          </p:nvSpPr>
          <p:spPr>
            <a:xfrm>
              <a:off x="7239151" y="3970515"/>
              <a:ext cx="6550" cy="4297"/>
            </a:xfrm>
            <a:custGeom>
              <a:avLst/>
              <a:gdLst/>
              <a:ahLst/>
              <a:cxnLst/>
              <a:rect l="l" t="t" r="r" b="b"/>
              <a:pathLst>
                <a:path w="250" h="164" extrusionOk="0">
                  <a:moveTo>
                    <a:pt x="0" y="1"/>
                  </a:moveTo>
                  <a:lnTo>
                    <a:pt x="0" y="164"/>
                  </a:lnTo>
                  <a:cubicBezTo>
                    <a:pt x="86" y="154"/>
                    <a:pt x="173" y="126"/>
                    <a:pt x="249" y="106"/>
                  </a:cubicBezTo>
                  <a:cubicBezTo>
                    <a:pt x="163" y="78"/>
                    <a:pt x="77" y="39"/>
                    <a:pt x="0" y="1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83"/>
            <p:cNvSpPr/>
            <p:nvPr/>
          </p:nvSpPr>
          <p:spPr>
            <a:xfrm>
              <a:off x="7245675" y="3970515"/>
              <a:ext cx="117062" cy="195766"/>
            </a:xfrm>
            <a:custGeom>
              <a:avLst/>
              <a:gdLst/>
              <a:ahLst/>
              <a:cxnLst/>
              <a:rect l="l" t="t" r="r" b="b"/>
              <a:pathLst>
                <a:path w="4468" h="7472" extrusionOk="0">
                  <a:moveTo>
                    <a:pt x="1266" y="1"/>
                  </a:moveTo>
                  <a:cubicBezTo>
                    <a:pt x="1036" y="126"/>
                    <a:pt x="777" y="183"/>
                    <a:pt x="508" y="183"/>
                  </a:cubicBezTo>
                  <a:cubicBezTo>
                    <a:pt x="422" y="183"/>
                    <a:pt x="345" y="183"/>
                    <a:pt x="259" y="164"/>
                  </a:cubicBezTo>
                  <a:lnTo>
                    <a:pt x="259" y="1065"/>
                  </a:lnTo>
                  <a:lnTo>
                    <a:pt x="441" y="1065"/>
                  </a:lnTo>
                  <a:cubicBezTo>
                    <a:pt x="1534" y="1065"/>
                    <a:pt x="2493" y="1813"/>
                    <a:pt x="2751" y="2877"/>
                  </a:cubicBezTo>
                  <a:lnTo>
                    <a:pt x="2866" y="3394"/>
                  </a:lnTo>
                  <a:lnTo>
                    <a:pt x="3029" y="4056"/>
                  </a:lnTo>
                  <a:lnTo>
                    <a:pt x="3346" y="5350"/>
                  </a:lnTo>
                  <a:cubicBezTo>
                    <a:pt x="3461" y="5800"/>
                    <a:pt x="3250" y="6279"/>
                    <a:pt x="2847" y="6509"/>
                  </a:cubicBezTo>
                  <a:cubicBezTo>
                    <a:pt x="1985" y="7027"/>
                    <a:pt x="1007" y="7353"/>
                    <a:pt x="0" y="7449"/>
                  </a:cubicBezTo>
                  <a:cubicBezTo>
                    <a:pt x="172" y="7464"/>
                    <a:pt x="343" y="7472"/>
                    <a:pt x="515" y="7472"/>
                  </a:cubicBezTo>
                  <a:cubicBezTo>
                    <a:pt x="1628" y="7472"/>
                    <a:pt x="2741" y="7149"/>
                    <a:pt x="3854" y="6509"/>
                  </a:cubicBezTo>
                  <a:cubicBezTo>
                    <a:pt x="4256" y="6279"/>
                    <a:pt x="4467" y="5800"/>
                    <a:pt x="4352" y="5350"/>
                  </a:cubicBezTo>
                  <a:lnTo>
                    <a:pt x="4036" y="4056"/>
                  </a:lnTo>
                  <a:lnTo>
                    <a:pt x="3873" y="3394"/>
                  </a:lnTo>
                  <a:lnTo>
                    <a:pt x="3758" y="2877"/>
                  </a:lnTo>
                  <a:cubicBezTo>
                    <a:pt x="3499" y="1813"/>
                    <a:pt x="2541" y="1065"/>
                    <a:pt x="1448" y="1065"/>
                  </a:cubicBezTo>
                  <a:lnTo>
                    <a:pt x="1266" y="1065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83"/>
            <p:cNvSpPr/>
            <p:nvPr/>
          </p:nvSpPr>
          <p:spPr>
            <a:xfrm>
              <a:off x="7221571" y="3970515"/>
              <a:ext cx="73098" cy="84285"/>
            </a:xfrm>
            <a:custGeom>
              <a:avLst/>
              <a:gdLst/>
              <a:ahLst/>
              <a:cxnLst/>
              <a:rect l="l" t="t" r="r" b="b"/>
              <a:pathLst>
                <a:path w="2790" h="3217" extrusionOk="0">
                  <a:moveTo>
                    <a:pt x="671" y="1"/>
                  </a:moveTo>
                  <a:lnTo>
                    <a:pt x="671" y="1065"/>
                  </a:lnTo>
                  <a:lnTo>
                    <a:pt x="489" y="1065"/>
                  </a:lnTo>
                  <a:cubicBezTo>
                    <a:pt x="326" y="1065"/>
                    <a:pt x="163" y="1084"/>
                    <a:pt x="0" y="1113"/>
                  </a:cubicBezTo>
                  <a:lnTo>
                    <a:pt x="58" y="1170"/>
                  </a:lnTo>
                  <a:lnTo>
                    <a:pt x="1150" y="3059"/>
                  </a:lnTo>
                  <a:cubicBezTo>
                    <a:pt x="1213" y="3164"/>
                    <a:pt x="1321" y="3217"/>
                    <a:pt x="1427" y="3217"/>
                  </a:cubicBezTo>
                  <a:cubicBezTo>
                    <a:pt x="1534" y="3217"/>
                    <a:pt x="1639" y="3164"/>
                    <a:pt x="1697" y="3059"/>
                  </a:cubicBezTo>
                  <a:lnTo>
                    <a:pt x="2790" y="1170"/>
                  </a:lnTo>
                  <a:lnTo>
                    <a:pt x="2790" y="1103"/>
                  </a:lnTo>
                  <a:cubicBezTo>
                    <a:pt x="2646" y="1074"/>
                    <a:pt x="2512" y="1065"/>
                    <a:pt x="2368" y="1065"/>
                  </a:cubicBezTo>
                  <a:lnTo>
                    <a:pt x="2186" y="1065"/>
                  </a:lnTo>
                  <a:lnTo>
                    <a:pt x="2186" y="1"/>
                  </a:lnTo>
                  <a:cubicBezTo>
                    <a:pt x="1946" y="121"/>
                    <a:pt x="1687" y="181"/>
                    <a:pt x="1428" y="181"/>
                  </a:cubicBezTo>
                  <a:cubicBezTo>
                    <a:pt x="1170" y="181"/>
                    <a:pt x="911" y="121"/>
                    <a:pt x="671" y="1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83"/>
            <p:cNvSpPr/>
            <p:nvPr/>
          </p:nvSpPr>
          <p:spPr>
            <a:xfrm>
              <a:off x="7239151" y="3970515"/>
              <a:ext cx="39693" cy="19362"/>
            </a:xfrm>
            <a:custGeom>
              <a:avLst/>
              <a:gdLst/>
              <a:ahLst/>
              <a:cxnLst/>
              <a:rect l="l" t="t" r="r" b="b"/>
              <a:pathLst>
                <a:path w="1515" h="739" extrusionOk="0">
                  <a:moveTo>
                    <a:pt x="0" y="1"/>
                  </a:moveTo>
                  <a:lnTo>
                    <a:pt x="0" y="576"/>
                  </a:lnTo>
                  <a:cubicBezTo>
                    <a:pt x="240" y="681"/>
                    <a:pt x="499" y="739"/>
                    <a:pt x="757" y="739"/>
                  </a:cubicBezTo>
                  <a:cubicBezTo>
                    <a:pt x="1016" y="739"/>
                    <a:pt x="1275" y="681"/>
                    <a:pt x="1515" y="576"/>
                  </a:cubicBezTo>
                  <a:lnTo>
                    <a:pt x="1515" y="1"/>
                  </a:lnTo>
                  <a:cubicBezTo>
                    <a:pt x="1275" y="121"/>
                    <a:pt x="1014" y="181"/>
                    <a:pt x="754" y="181"/>
                  </a:cubicBezTo>
                  <a:cubicBezTo>
                    <a:pt x="494" y="181"/>
                    <a:pt x="235" y="121"/>
                    <a:pt x="0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83"/>
            <p:cNvSpPr/>
            <p:nvPr/>
          </p:nvSpPr>
          <p:spPr>
            <a:xfrm>
              <a:off x="7210017" y="3869069"/>
              <a:ext cx="97962" cy="110774"/>
            </a:xfrm>
            <a:custGeom>
              <a:avLst/>
              <a:gdLst/>
              <a:ahLst/>
              <a:cxnLst/>
              <a:rect l="l" t="t" r="r" b="b"/>
              <a:pathLst>
                <a:path w="3739" h="4228" extrusionOk="0">
                  <a:moveTo>
                    <a:pt x="2560" y="0"/>
                  </a:moveTo>
                  <a:cubicBezTo>
                    <a:pt x="1802" y="508"/>
                    <a:pt x="911" y="786"/>
                    <a:pt x="0" y="796"/>
                  </a:cubicBezTo>
                  <a:lnTo>
                    <a:pt x="0" y="2358"/>
                  </a:lnTo>
                  <a:lnTo>
                    <a:pt x="0" y="2416"/>
                  </a:lnTo>
                  <a:cubicBezTo>
                    <a:pt x="29" y="3422"/>
                    <a:pt x="853" y="4228"/>
                    <a:pt x="1869" y="4228"/>
                  </a:cubicBezTo>
                  <a:cubicBezTo>
                    <a:pt x="2876" y="4228"/>
                    <a:pt x="3710" y="3422"/>
                    <a:pt x="3739" y="2416"/>
                  </a:cubicBezTo>
                  <a:lnTo>
                    <a:pt x="3739" y="796"/>
                  </a:lnTo>
                  <a:cubicBezTo>
                    <a:pt x="3298" y="604"/>
                    <a:pt x="2905" y="326"/>
                    <a:pt x="2560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5" name="Google Shape;7935;p83"/>
            <p:cNvSpPr/>
            <p:nvPr/>
          </p:nvSpPr>
          <p:spPr>
            <a:xfrm>
              <a:off x="7261735" y="3869069"/>
              <a:ext cx="46243" cy="112031"/>
            </a:xfrm>
            <a:custGeom>
              <a:avLst/>
              <a:gdLst/>
              <a:ahLst/>
              <a:cxnLst/>
              <a:rect l="l" t="t" r="r" b="b"/>
              <a:pathLst>
                <a:path w="1765" h="4276" extrusionOk="0">
                  <a:moveTo>
                    <a:pt x="586" y="0"/>
                  </a:moveTo>
                  <a:cubicBezTo>
                    <a:pt x="403" y="125"/>
                    <a:pt x="212" y="240"/>
                    <a:pt x="1" y="336"/>
                  </a:cubicBezTo>
                  <a:cubicBezTo>
                    <a:pt x="308" y="604"/>
                    <a:pt x="653" y="834"/>
                    <a:pt x="1027" y="997"/>
                  </a:cubicBezTo>
                  <a:lnTo>
                    <a:pt x="1027" y="2608"/>
                  </a:lnTo>
                  <a:cubicBezTo>
                    <a:pt x="1027" y="3317"/>
                    <a:pt x="624" y="3959"/>
                    <a:pt x="1" y="4276"/>
                  </a:cubicBezTo>
                  <a:cubicBezTo>
                    <a:pt x="988" y="4218"/>
                    <a:pt x="1765" y="3403"/>
                    <a:pt x="1765" y="2406"/>
                  </a:cubicBezTo>
                  <a:lnTo>
                    <a:pt x="1765" y="796"/>
                  </a:lnTo>
                  <a:cubicBezTo>
                    <a:pt x="1324" y="604"/>
                    <a:pt x="931" y="336"/>
                    <a:pt x="586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6" name="Google Shape;7936;p83"/>
          <p:cNvGrpSpPr/>
          <p:nvPr/>
        </p:nvGrpSpPr>
        <p:grpSpPr>
          <a:xfrm>
            <a:off x="4915368" y="2891390"/>
            <a:ext cx="182850" cy="361927"/>
            <a:chOff x="4915368" y="2891390"/>
            <a:chExt cx="182850" cy="361927"/>
          </a:xfrm>
        </p:grpSpPr>
        <p:sp>
          <p:nvSpPr>
            <p:cNvPr id="7937" name="Google Shape;7937;p83"/>
            <p:cNvSpPr/>
            <p:nvPr/>
          </p:nvSpPr>
          <p:spPr>
            <a:xfrm>
              <a:off x="4940992" y="2925292"/>
              <a:ext cx="131367" cy="326504"/>
            </a:xfrm>
            <a:custGeom>
              <a:avLst/>
              <a:gdLst/>
              <a:ahLst/>
              <a:cxnLst/>
              <a:rect l="l" t="t" r="r" b="b"/>
              <a:pathLst>
                <a:path w="5014" h="12462" extrusionOk="0">
                  <a:moveTo>
                    <a:pt x="0" y="1"/>
                  </a:moveTo>
                  <a:lnTo>
                    <a:pt x="0" y="10017"/>
                  </a:lnTo>
                  <a:cubicBezTo>
                    <a:pt x="29" y="11379"/>
                    <a:pt x="1141" y="12462"/>
                    <a:pt x="2512" y="12462"/>
                  </a:cubicBezTo>
                  <a:cubicBezTo>
                    <a:pt x="3873" y="12462"/>
                    <a:pt x="4985" y="11379"/>
                    <a:pt x="5013" y="10017"/>
                  </a:cubicBezTo>
                  <a:lnTo>
                    <a:pt x="5013" y="1"/>
                  </a:lnTo>
                  <a:close/>
                </a:path>
              </a:pathLst>
            </a:custGeom>
            <a:solidFill>
              <a:srgbClr val="E9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83"/>
            <p:cNvSpPr/>
            <p:nvPr/>
          </p:nvSpPr>
          <p:spPr>
            <a:xfrm>
              <a:off x="4991977" y="2925292"/>
              <a:ext cx="80644" cy="328024"/>
            </a:xfrm>
            <a:custGeom>
              <a:avLst/>
              <a:gdLst/>
              <a:ahLst/>
              <a:cxnLst/>
              <a:rect l="l" t="t" r="r" b="b"/>
              <a:pathLst>
                <a:path w="3078" h="12520" extrusionOk="0">
                  <a:moveTo>
                    <a:pt x="1946" y="1"/>
                  </a:moveTo>
                  <a:lnTo>
                    <a:pt x="1946" y="10017"/>
                  </a:lnTo>
                  <a:cubicBezTo>
                    <a:pt x="1946" y="11187"/>
                    <a:pt x="1141" y="12193"/>
                    <a:pt x="0" y="12462"/>
                  </a:cubicBezTo>
                  <a:cubicBezTo>
                    <a:pt x="182" y="12500"/>
                    <a:pt x="374" y="12519"/>
                    <a:pt x="566" y="12519"/>
                  </a:cubicBezTo>
                  <a:cubicBezTo>
                    <a:pt x="1946" y="12519"/>
                    <a:pt x="3077" y="11398"/>
                    <a:pt x="3077" y="10017"/>
                  </a:cubicBezTo>
                  <a:lnTo>
                    <a:pt x="3077" y="1"/>
                  </a:lnTo>
                  <a:close/>
                </a:path>
              </a:pathLst>
            </a:custGeom>
            <a:solidFill>
              <a:srgbClr val="DCE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83"/>
            <p:cNvSpPr/>
            <p:nvPr/>
          </p:nvSpPr>
          <p:spPr>
            <a:xfrm>
              <a:off x="4940992" y="3044345"/>
              <a:ext cx="131367" cy="208971"/>
            </a:xfrm>
            <a:custGeom>
              <a:avLst/>
              <a:gdLst/>
              <a:ahLst/>
              <a:cxnLst/>
              <a:rect l="l" t="t" r="r" b="b"/>
              <a:pathLst>
                <a:path w="5014" h="7976" extrusionOk="0">
                  <a:moveTo>
                    <a:pt x="1277" y="0"/>
                  </a:moveTo>
                  <a:cubicBezTo>
                    <a:pt x="533" y="0"/>
                    <a:pt x="0" y="345"/>
                    <a:pt x="0" y="345"/>
                  </a:cubicBezTo>
                  <a:lnTo>
                    <a:pt x="0" y="5473"/>
                  </a:lnTo>
                  <a:cubicBezTo>
                    <a:pt x="0" y="6854"/>
                    <a:pt x="1122" y="7975"/>
                    <a:pt x="2512" y="7975"/>
                  </a:cubicBezTo>
                  <a:cubicBezTo>
                    <a:pt x="3892" y="7975"/>
                    <a:pt x="5013" y="6854"/>
                    <a:pt x="5013" y="5473"/>
                  </a:cubicBezTo>
                  <a:lnTo>
                    <a:pt x="5013" y="173"/>
                  </a:lnTo>
                  <a:cubicBezTo>
                    <a:pt x="5013" y="173"/>
                    <a:pt x="4410" y="651"/>
                    <a:pt x="3594" y="651"/>
                  </a:cubicBezTo>
                  <a:cubicBezTo>
                    <a:pt x="3260" y="651"/>
                    <a:pt x="2890" y="571"/>
                    <a:pt x="2512" y="345"/>
                  </a:cubicBezTo>
                  <a:cubicBezTo>
                    <a:pt x="2074" y="86"/>
                    <a:pt x="1649" y="0"/>
                    <a:pt x="1277" y="0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83"/>
            <p:cNvSpPr/>
            <p:nvPr/>
          </p:nvSpPr>
          <p:spPr>
            <a:xfrm>
              <a:off x="4991977" y="3048852"/>
              <a:ext cx="80382" cy="203443"/>
            </a:xfrm>
            <a:custGeom>
              <a:avLst/>
              <a:gdLst/>
              <a:ahLst/>
              <a:cxnLst/>
              <a:rect l="l" t="t" r="r" b="b"/>
              <a:pathLst>
                <a:path w="3068" h="7765" extrusionOk="0">
                  <a:moveTo>
                    <a:pt x="3067" y="1"/>
                  </a:moveTo>
                  <a:cubicBezTo>
                    <a:pt x="2732" y="250"/>
                    <a:pt x="2349" y="403"/>
                    <a:pt x="1946" y="461"/>
                  </a:cubicBezTo>
                  <a:lnTo>
                    <a:pt x="1946" y="5301"/>
                  </a:lnTo>
                  <a:cubicBezTo>
                    <a:pt x="1946" y="6461"/>
                    <a:pt x="1141" y="7477"/>
                    <a:pt x="0" y="7736"/>
                  </a:cubicBezTo>
                  <a:lnTo>
                    <a:pt x="67" y="7755"/>
                  </a:lnTo>
                  <a:lnTo>
                    <a:pt x="86" y="7755"/>
                  </a:lnTo>
                  <a:lnTo>
                    <a:pt x="134" y="7765"/>
                  </a:lnTo>
                  <a:lnTo>
                    <a:pt x="566" y="7765"/>
                  </a:lnTo>
                  <a:cubicBezTo>
                    <a:pt x="1946" y="7765"/>
                    <a:pt x="3067" y="6643"/>
                    <a:pt x="3067" y="5253"/>
                  </a:cubicBezTo>
                  <a:lnTo>
                    <a:pt x="3067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83"/>
            <p:cNvSpPr/>
            <p:nvPr/>
          </p:nvSpPr>
          <p:spPr>
            <a:xfrm>
              <a:off x="4963838" y="3076493"/>
              <a:ext cx="19624" cy="16558"/>
            </a:xfrm>
            <a:custGeom>
              <a:avLst/>
              <a:gdLst/>
              <a:ahLst/>
              <a:cxnLst/>
              <a:rect l="l" t="t" r="r" b="b"/>
              <a:pathLst>
                <a:path w="749" h="632" extrusionOk="0">
                  <a:moveTo>
                    <a:pt x="432" y="0"/>
                  </a:moveTo>
                  <a:cubicBezTo>
                    <a:pt x="144" y="0"/>
                    <a:pt x="1" y="336"/>
                    <a:pt x="202" y="537"/>
                  </a:cubicBezTo>
                  <a:cubicBezTo>
                    <a:pt x="267" y="602"/>
                    <a:pt x="347" y="631"/>
                    <a:pt x="426" y="631"/>
                  </a:cubicBezTo>
                  <a:cubicBezTo>
                    <a:pt x="590" y="631"/>
                    <a:pt x="748" y="504"/>
                    <a:pt x="748" y="316"/>
                  </a:cubicBezTo>
                  <a:cubicBezTo>
                    <a:pt x="739" y="134"/>
                    <a:pt x="604" y="0"/>
                    <a:pt x="432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83"/>
            <p:cNvSpPr/>
            <p:nvPr/>
          </p:nvSpPr>
          <p:spPr>
            <a:xfrm>
              <a:off x="5030386" y="3100099"/>
              <a:ext cx="16847" cy="14436"/>
            </a:xfrm>
            <a:custGeom>
              <a:avLst/>
              <a:gdLst/>
              <a:ahLst/>
              <a:cxnLst/>
              <a:rect l="l" t="t" r="r" b="b"/>
              <a:pathLst>
                <a:path w="643" h="551" extrusionOk="0">
                  <a:moveTo>
                    <a:pt x="365" y="0"/>
                  </a:moveTo>
                  <a:cubicBezTo>
                    <a:pt x="125" y="0"/>
                    <a:pt x="1" y="297"/>
                    <a:pt x="173" y="470"/>
                  </a:cubicBezTo>
                  <a:cubicBezTo>
                    <a:pt x="229" y="525"/>
                    <a:pt x="297" y="550"/>
                    <a:pt x="365" y="550"/>
                  </a:cubicBezTo>
                  <a:cubicBezTo>
                    <a:pt x="506" y="550"/>
                    <a:pt x="643" y="441"/>
                    <a:pt x="643" y="278"/>
                  </a:cubicBezTo>
                  <a:cubicBezTo>
                    <a:pt x="643" y="125"/>
                    <a:pt x="518" y="0"/>
                    <a:pt x="365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83"/>
            <p:cNvSpPr/>
            <p:nvPr/>
          </p:nvSpPr>
          <p:spPr>
            <a:xfrm>
              <a:off x="4980921" y="3202803"/>
              <a:ext cx="16847" cy="14436"/>
            </a:xfrm>
            <a:custGeom>
              <a:avLst/>
              <a:gdLst/>
              <a:ahLst/>
              <a:cxnLst/>
              <a:rect l="l" t="t" r="r" b="b"/>
              <a:pathLst>
                <a:path w="643" h="551" extrusionOk="0">
                  <a:moveTo>
                    <a:pt x="365" y="1"/>
                  </a:moveTo>
                  <a:cubicBezTo>
                    <a:pt x="125" y="1"/>
                    <a:pt x="0" y="298"/>
                    <a:pt x="173" y="470"/>
                  </a:cubicBezTo>
                  <a:cubicBezTo>
                    <a:pt x="229" y="526"/>
                    <a:pt x="297" y="551"/>
                    <a:pt x="364" y="551"/>
                  </a:cubicBezTo>
                  <a:cubicBezTo>
                    <a:pt x="506" y="551"/>
                    <a:pt x="643" y="441"/>
                    <a:pt x="643" y="278"/>
                  </a:cubicBezTo>
                  <a:cubicBezTo>
                    <a:pt x="643" y="125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83"/>
            <p:cNvSpPr/>
            <p:nvPr/>
          </p:nvSpPr>
          <p:spPr>
            <a:xfrm>
              <a:off x="5030386" y="3171651"/>
              <a:ext cx="16847" cy="14698"/>
            </a:xfrm>
            <a:custGeom>
              <a:avLst/>
              <a:gdLst/>
              <a:ahLst/>
              <a:cxnLst/>
              <a:rect l="l" t="t" r="r" b="b"/>
              <a:pathLst>
                <a:path w="643" h="561" extrusionOk="0">
                  <a:moveTo>
                    <a:pt x="365" y="1"/>
                  </a:moveTo>
                  <a:cubicBezTo>
                    <a:pt x="125" y="1"/>
                    <a:pt x="1" y="298"/>
                    <a:pt x="173" y="480"/>
                  </a:cubicBezTo>
                  <a:cubicBezTo>
                    <a:pt x="228" y="535"/>
                    <a:pt x="296" y="560"/>
                    <a:pt x="363" y="560"/>
                  </a:cubicBezTo>
                  <a:cubicBezTo>
                    <a:pt x="506" y="560"/>
                    <a:pt x="643" y="448"/>
                    <a:pt x="643" y="279"/>
                  </a:cubicBezTo>
                  <a:cubicBezTo>
                    <a:pt x="643" y="126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83"/>
            <p:cNvSpPr/>
            <p:nvPr/>
          </p:nvSpPr>
          <p:spPr>
            <a:xfrm>
              <a:off x="4974135" y="3132246"/>
              <a:ext cx="20357" cy="17397"/>
            </a:xfrm>
            <a:custGeom>
              <a:avLst/>
              <a:gdLst/>
              <a:ahLst/>
              <a:cxnLst/>
              <a:rect l="l" t="t" r="r" b="b"/>
              <a:pathLst>
                <a:path w="777" h="664" extrusionOk="0">
                  <a:moveTo>
                    <a:pt x="451" y="0"/>
                  </a:moveTo>
                  <a:cubicBezTo>
                    <a:pt x="154" y="0"/>
                    <a:pt x="1" y="355"/>
                    <a:pt x="211" y="566"/>
                  </a:cubicBezTo>
                  <a:cubicBezTo>
                    <a:pt x="279" y="634"/>
                    <a:pt x="362" y="664"/>
                    <a:pt x="443" y="664"/>
                  </a:cubicBezTo>
                  <a:cubicBezTo>
                    <a:pt x="614" y="664"/>
                    <a:pt x="777" y="530"/>
                    <a:pt x="777" y="336"/>
                  </a:cubicBezTo>
                  <a:cubicBezTo>
                    <a:pt x="777" y="144"/>
                    <a:pt x="633" y="0"/>
                    <a:pt x="451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83"/>
            <p:cNvSpPr/>
            <p:nvPr/>
          </p:nvSpPr>
          <p:spPr>
            <a:xfrm>
              <a:off x="4915368" y="2891390"/>
              <a:ext cx="182850" cy="33693"/>
            </a:xfrm>
            <a:custGeom>
              <a:avLst/>
              <a:gdLst/>
              <a:ahLst/>
              <a:cxnLst/>
              <a:rect l="l" t="t" r="r" b="b"/>
              <a:pathLst>
                <a:path w="6979" h="1286" extrusionOk="0">
                  <a:moveTo>
                    <a:pt x="442" y="1"/>
                  </a:moveTo>
                  <a:cubicBezTo>
                    <a:pt x="192" y="1"/>
                    <a:pt x="1" y="192"/>
                    <a:pt x="1" y="432"/>
                  </a:cubicBezTo>
                  <a:lnTo>
                    <a:pt x="1" y="854"/>
                  </a:lnTo>
                  <a:cubicBezTo>
                    <a:pt x="1" y="1093"/>
                    <a:pt x="192" y="1285"/>
                    <a:pt x="442" y="1285"/>
                  </a:cubicBezTo>
                  <a:lnTo>
                    <a:pt x="6538" y="1285"/>
                  </a:lnTo>
                  <a:cubicBezTo>
                    <a:pt x="6777" y="1285"/>
                    <a:pt x="6979" y="1093"/>
                    <a:pt x="6979" y="854"/>
                  </a:cubicBezTo>
                  <a:lnTo>
                    <a:pt x="6979" y="432"/>
                  </a:lnTo>
                  <a:cubicBezTo>
                    <a:pt x="6979" y="192"/>
                    <a:pt x="6777" y="1"/>
                    <a:pt x="6538" y="1"/>
                  </a:cubicBezTo>
                  <a:close/>
                </a:path>
              </a:pathLst>
            </a:custGeom>
            <a:solidFill>
              <a:srgbClr val="CD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83"/>
            <p:cNvSpPr/>
            <p:nvPr/>
          </p:nvSpPr>
          <p:spPr>
            <a:xfrm>
              <a:off x="5055250" y="2891390"/>
              <a:ext cx="42732" cy="33693"/>
            </a:xfrm>
            <a:custGeom>
              <a:avLst/>
              <a:gdLst/>
              <a:ahLst/>
              <a:cxnLst/>
              <a:rect l="l" t="t" r="r" b="b"/>
              <a:pathLst>
                <a:path w="1631" h="1286" extrusionOk="0">
                  <a:moveTo>
                    <a:pt x="1" y="1"/>
                  </a:moveTo>
                  <a:cubicBezTo>
                    <a:pt x="240" y="1"/>
                    <a:pt x="432" y="192"/>
                    <a:pt x="432" y="432"/>
                  </a:cubicBezTo>
                  <a:lnTo>
                    <a:pt x="432" y="854"/>
                  </a:lnTo>
                  <a:cubicBezTo>
                    <a:pt x="432" y="1093"/>
                    <a:pt x="240" y="1285"/>
                    <a:pt x="1" y="1285"/>
                  </a:cubicBezTo>
                  <a:lnTo>
                    <a:pt x="1199" y="1285"/>
                  </a:lnTo>
                  <a:cubicBezTo>
                    <a:pt x="1438" y="1285"/>
                    <a:pt x="1630" y="1093"/>
                    <a:pt x="1630" y="854"/>
                  </a:cubicBezTo>
                  <a:lnTo>
                    <a:pt x="1630" y="432"/>
                  </a:lnTo>
                  <a:cubicBezTo>
                    <a:pt x="1630" y="192"/>
                    <a:pt x="1438" y="1"/>
                    <a:pt x="1199" y="1"/>
                  </a:cubicBezTo>
                  <a:close/>
                </a:path>
              </a:pathLst>
            </a:custGeom>
            <a:solidFill>
              <a:srgbClr val="B8C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8" name="Google Shape;7948;p83"/>
          <p:cNvGrpSpPr/>
          <p:nvPr/>
        </p:nvGrpSpPr>
        <p:grpSpPr>
          <a:xfrm>
            <a:off x="8028714" y="2891652"/>
            <a:ext cx="289589" cy="361403"/>
            <a:chOff x="8028714" y="2891652"/>
            <a:chExt cx="289589" cy="361403"/>
          </a:xfrm>
        </p:grpSpPr>
        <p:sp>
          <p:nvSpPr>
            <p:cNvPr id="7949" name="Google Shape;7949;p83"/>
            <p:cNvSpPr/>
            <p:nvPr/>
          </p:nvSpPr>
          <p:spPr>
            <a:xfrm>
              <a:off x="8096520" y="3139006"/>
              <a:ext cx="167025" cy="83421"/>
            </a:xfrm>
            <a:custGeom>
              <a:avLst/>
              <a:gdLst/>
              <a:ahLst/>
              <a:cxnLst/>
              <a:rect l="l" t="t" r="r" b="b"/>
              <a:pathLst>
                <a:path w="6375" h="3184" extrusionOk="0">
                  <a:moveTo>
                    <a:pt x="3058" y="1"/>
                  </a:moveTo>
                  <a:cubicBezTo>
                    <a:pt x="1371" y="1"/>
                    <a:pt x="1" y="1362"/>
                    <a:pt x="1" y="3059"/>
                  </a:cubicBezTo>
                  <a:lnTo>
                    <a:pt x="1" y="3183"/>
                  </a:lnTo>
                  <a:lnTo>
                    <a:pt x="6375" y="3183"/>
                  </a:lnTo>
                  <a:lnTo>
                    <a:pt x="6375" y="3059"/>
                  </a:lnTo>
                  <a:cubicBezTo>
                    <a:pt x="6375" y="1362"/>
                    <a:pt x="5004" y="1"/>
                    <a:pt x="3317" y="1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83"/>
            <p:cNvSpPr/>
            <p:nvPr/>
          </p:nvSpPr>
          <p:spPr>
            <a:xfrm>
              <a:off x="8168360" y="3139006"/>
              <a:ext cx="95185" cy="83421"/>
            </a:xfrm>
            <a:custGeom>
              <a:avLst/>
              <a:gdLst/>
              <a:ahLst/>
              <a:cxnLst/>
              <a:rect l="l" t="t" r="r" b="b"/>
              <a:pathLst>
                <a:path w="3633" h="3184" extrusionOk="0">
                  <a:moveTo>
                    <a:pt x="441" y="1"/>
                  </a:moveTo>
                  <a:cubicBezTo>
                    <a:pt x="297" y="1"/>
                    <a:pt x="144" y="10"/>
                    <a:pt x="0" y="30"/>
                  </a:cubicBezTo>
                  <a:cubicBezTo>
                    <a:pt x="1563" y="250"/>
                    <a:pt x="2732" y="1602"/>
                    <a:pt x="2732" y="3183"/>
                  </a:cubicBezTo>
                  <a:lnTo>
                    <a:pt x="3633" y="3183"/>
                  </a:lnTo>
                  <a:cubicBezTo>
                    <a:pt x="3633" y="1429"/>
                    <a:pt x="2205" y="1"/>
                    <a:pt x="441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83"/>
            <p:cNvSpPr/>
            <p:nvPr/>
          </p:nvSpPr>
          <p:spPr>
            <a:xfrm>
              <a:off x="8028714" y="3109871"/>
              <a:ext cx="104748" cy="24392"/>
            </a:xfrm>
            <a:custGeom>
              <a:avLst/>
              <a:gdLst/>
              <a:ahLst/>
              <a:cxnLst/>
              <a:rect l="l" t="t" r="r" b="b"/>
              <a:pathLst>
                <a:path w="3998" h="931" extrusionOk="0">
                  <a:moveTo>
                    <a:pt x="298" y="1"/>
                  </a:moveTo>
                  <a:cubicBezTo>
                    <a:pt x="135" y="1"/>
                    <a:pt x="1" y="126"/>
                    <a:pt x="1" y="288"/>
                  </a:cubicBezTo>
                  <a:lnTo>
                    <a:pt x="1" y="634"/>
                  </a:lnTo>
                  <a:cubicBezTo>
                    <a:pt x="1" y="806"/>
                    <a:pt x="135" y="931"/>
                    <a:pt x="298" y="931"/>
                  </a:cubicBezTo>
                  <a:lnTo>
                    <a:pt x="3701" y="931"/>
                  </a:lnTo>
                  <a:cubicBezTo>
                    <a:pt x="3864" y="931"/>
                    <a:pt x="3998" y="806"/>
                    <a:pt x="3998" y="643"/>
                  </a:cubicBezTo>
                  <a:lnTo>
                    <a:pt x="3998" y="288"/>
                  </a:lnTo>
                  <a:cubicBezTo>
                    <a:pt x="3998" y="126"/>
                    <a:pt x="3864" y="1"/>
                    <a:pt x="3701" y="1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83"/>
            <p:cNvSpPr/>
            <p:nvPr/>
          </p:nvSpPr>
          <p:spPr>
            <a:xfrm>
              <a:off x="8101812" y="3109871"/>
              <a:ext cx="31650" cy="24392"/>
            </a:xfrm>
            <a:custGeom>
              <a:avLst/>
              <a:gdLst/>
              <a:ahLst/>
              <a:cxnLst/>
              <a:rect l="l" t="t" r="r" b="b"/>
              <a:pathLst>
                <a:path w="1208" h="931" extrusionOk="0">
                  <a:moveTo>
                    <a:pt x="0" y="1"/>
                  </a:moveTo>
                  <a:cubicBezTo>
                    <a:pt x="173" y="1"/>
                    <a:pt x="307" y="135"/>
                    <a:pt x="307" y="308"/>
                  </a:cubicBezTo>
                  <a:lnTo>
                    <a:pt x="307" y="624"/>
                  </a:lnTo>
                  <a:cubicBezTo>
                    <a:pt x="307" y="797"/>
                    <a:pt x="173" y="931"/>
                    <a:pt x="0" y="931"/>
                  </a:cubicBezTo>
                  <a:lnTo>
                    <a:pt x="901" y="931"/>
                  </a:lnTo>
                  <a:cubicBezTo>
                    <a:pt x="1074" y="931"/>
                    <a:pt x="1208" y="797"/>
                    <a:pt x="1208" y="624"/>
                  </a:cubicBezTo>
                  <a:lnTo>
                    <a:pt x="1208" y="308"/>
                  </a:lnTo>
                  <a:cubicBezTo>
                    <a:pt x="1208" y="135"/>
                    <a:pt x="1074" y="1"/>
                    <a:pt x="901" y="1"/>
                  </a:cubicBezTo>
                  <a:close/>
                </a:path>
              </a:pathLst>
            </a:custGeom>
            <a:solidFill>
              <a:srgbClr val="BD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83"/>
            <p:cNvSpPr/>
            <p:nvPr/>
          </p:nvSpPr>
          <p:spPr>
            <a:xfrm>
              <a:off x="8053342" y="3134237"/>
              <a:ext cx="67570" cy="53527"/>
            </a:xfrm>
            <a:custGeom>
              <a:avLst/>
              <a:gdLst/>
              <a:ahLst/>
              <a:cxnLst/>
              <a:rect l="l" t="t" r="r" b="b"/>
              <a:pathLst>
                <a:path w="2579" h="2043" extrusionOk="0">
                  <a:moveTo>
                    <a:pt x="0" y="1"/>
                  </a:moveTo>
                  <a:cubicBezTo>
                    <a:pt x="10" y="49"/>
                    <a:pt x="29" y="87"/>
                    <a:pt x="48" y="135"/>
                  </a:cubicBezTo>
                  <a:cubicBezTo>
                    <a:pt x="498" y="921"/>
                    <a:pt x="1150" y="1582"/>
                    <a:pt x="1936" y="2042"/>
                  </a:cubicBezTo>
                  <a:cubicBezTo>
                    <a:pt x="2090" y="1697"/>
                    <a:pt x="2310" y="1381"/>
                    <a:pt x="2579" y="1113"/>
                  </a:cubicBezTo>
                  <a:cubicBezTo>
                    <a:pt x="2080" y="835"/>
                    <a:pt x="1658" y="461"/>
                    <a:pt x="1313" y="1"/>
                  </a:cubicBezTo>
                  <a:close/>
                </a:path>
              </a:pathLst>
            </a:custGeom>
            <a:solidFill>
              <a:srgbClr val="B3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83"/>
            <p:cNvSpPr/>
            <p:nvPr/>
          </p:nvSpPr>
          <p:spPr>
            <a:xfrm>
              <a:off x="8159321" y="3165127"/>
              <a:ext cx="36182" cy="31099"/>
            </a:xfrm>
            <a:custGeom>
              <a:avLst/>
              <a:gdLst/>
              <a:ahLst/>
              <a:cxnLst/>
              <a:rect l="l" t="t" r="r" b="b"/>
              <a:pathLst>
                <a:path w="1381" h="1187" extrusionOk="0">
                  <a:moveTo>
                    <a:pt x="786" y="1"/>
                  </a:moveTo>
                  <a:cubicBezTo>
                    <a:pt x="259" y="1"/>
                    <a:pt x="0" y="643"/>
                    <a:pt x="364" y="1017"/>
                  </a:cubicBezTo>
                  <a:cubicBezTo>
                    <a:pt x="485" y="1134"/>
                    <a:pt x="633" y="1187"/>
                    <a:pt x="778" y="1187"/>
                  </a:cubicBezTo>
                  <a:cubicBezTo>
                    <a:pt x="1085" y="1187"/>
                    <a:pt x="1380" y="953"/>
                    <a:pt x="1380" y="595"/>
                  </a:cubicBezTo>
                  <a:cubicBezTo>
                    <a:pt x="1380" y="269"/>
                    <a:pt x="1112" y="1"/>
                    <a:pt x="786" y="1"/>
                  </a:cubicBezTo>
                  <a:close/>
                </a:path>
              </a:pathLst>
            </a:custGeom>
            <a:solidFill>
              <a:srgbClr val="5C7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83"/>
            <p:cNvSpPr/>
            <p:nvPr/>
          </p:nvSpPr>
          <p:spPr>
            <a:xfrm>
              <a:off x="8232655" y="2960453"/>
              <a:ext cx="74356" cy="219530"/>
            </a:xfrm>
            <a:custGeom>
              <a:avLst/>
              <a:gdLst/>
              <a:ahLst/>
              <a:cxnLst/>
              <a:rect l="l" t="t" r="r" b="b"/>
              <a:pathLst>
                <a:path w="2838" h="8379" extrusionOk="0">
                  <a:moveTo>
                    <a:pt x="566" y="1"/>
                  </a:moveTo>
                  <a:lnTo>
                    <a:pt x="86" y="998"/>
                  </a:lnTo>
                  <a:cubicBezTo>
                    <a:pt x="2300" y="2627"/>
                    <a:pt x="2253" y="5953"/>
                    <a:pt x="0" y="7525"/>
                  </a:cubicBezTo>
                  <a:cubicBezTo>
                    <a:pt x="297" y="7765"/>
                    <a:pt x="546" y="8052"/>
                    <a:pt x="738" y="8378"/>
                  </a:cubicBezTo>
                  <a:cubicBezTo>
                    <a:pt x="1984" y="7468"/>
                    <a:pt x="2751" y="6049"/>
                    <a:pt x="2837" y="4515"/>
                  </a:cubicBezTo>
                  <a:lnTo>
                    <a:pt x="2837" y="3864"/>
                  </a:lnTo>
                  <a:cubicBezTo>
                    <a:pt x="2732" y="2359"/>
                    <a:pt x="1975" y="988"/>
                    <a:pt x="767" y="87"/>
                  </a:cubicBezTo>
                  <a:cubicBezTo>
                    <a:pt x="709" y="49"/>
                    <a:pt x="642" y="20"/>
                    <a:pt x="566" y="1"/>
                  </a:cubicBezTo>
                  <a:close/>
                </a:path>
              </a:pathLst>
            </a:custGeom>
            <a:solidFill>
              <a:srgbClr val="B3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83"/>
            <p:cNvSpPr/>
            <p:nvPr/>
          </p:nvSpPr>
          <p:spPr>
            <a:xfrm>
              <a:off x="8243685" y="2960453"/>
              <a:ext cx="63063" cy="219766"/>
            </a:xfrm>
            <a:custGeom>
              <a:avLst/>
              <a:gdLst/>
              <a:ahLst/>
              <a:cxnLst/>
              <a:rect l="l" t="t" r="r" b="b"/>
              <a:pathLst>
                <a:path w="2407" h="8388" extrusionOk="0">
                  <a:moveTo>
                    <a:pt x="145" y="1"/>
                  </a:moveTo>
                  <a:lnTo>
                    <a:pt x="1" y="288"/>
                  </a:lnTo>
                  <a:cubicBezTo>
                    <a:pt x="528" y="729"/>
                    <a:pt x="959" y="1275"/>
                    <a:pt x="1276" y="1879"/>
                  </a:cubicBezTo>
                  <a:cubicBezTo>
                    <a:pt x="1592" y="2493"/>
                    <a:pt x="1774" y="3173"/>
                    <a:pt x="1832" y="3864"/>
                  </a:cubicBezTo>
                  <a:lnTo>
                    <a:pt x="1832" y="4515"/>
                  </a:lnTo>
                  <a:cubicBezTo>
                    <a:pt x="1755" y="5886"/>
                    <a:pt x="1132" y="7170"/>
                    <a:pt x="106" y="8081"/>
                  </a:cubicBezTo>
                  <a:cubicBezTo>
                    <a:pt x="173" y="8177"/>
                    <a:pt x="250" y="8282"/>
                    <a:pt x="307" y="8388"/>
                  </a:cubicBezTo>
                  <a:cubicBezTo>
                    <a:pt x="1554" y="7477"/>
                    <a:pt x="2320" y="6059"/>
                    <a:pt x="2407" y="4515"/>
                  </a:cubicBezTo>
                  <a:lnTo>
                    <a:pt x="2407" y="3864"/>
                  </a:lnTo>
                  <a:cubicBezTo>
                    <a:pt x="2301" y="2359"/>
                    <a:pt x="1544" y="988"/>
                    <a:pt x="336" y="96"/>
                  </a:cubicBezTo>
                  <a:cubicBezTo>
                    <a:pt x="279" y="49"/>
                    <a:pt x="212" y="20"/>
                    <a:pt x="145" y="1"/>
                  </a:cubicBezTo>
                  <a:close/>
                </a:path>
              </a:pathLst>
            </a:custGeom>
            <a:solidFill>
              <a:srgbClr val="80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83"/>
            <p:cNvSpPr/>
            <p:nvPr/>
          </p:nvSpPr>
          <p:spPr>
            <a:xfrm>
              <a:off x="8041788" y="3222400"/>
              <a:ext cx="276515" cy="30654"/>
            </a:xfrm>
            <a:custGeom>
              <a:avLst/>
              <a:gdLst/>
              <a:ahLst/>
              <a:cxnLst/>
              <a:rect l="l" t="t" r="r" b="b"/>
              <a:pathLst>
                <a:path w="10554" h="1170" extrusionOk="0">
                  <a:moveTo>
                    <a:pt x="882" y="0"/>
                  </a:moveTo>
                  <a:cubicBezTo>
                    <a:pt x="594" y="0"/>
                    <a:pt x="336" y="182"/>
                    <a:pt x="230" y="451"/>
                  </a:cubicBezTo>
                  <a:lnTo>
                    <a:pt x="58" y="882"/>
                  </a:lnTo>
                  <a:cubicBezTo>
                    <a:pt x="0" y="1016"/>
                    <a:pt x="96" y="1170"/>
                    <a:pt x="249" y="1170"/>
                  </a:cubicBezTo>
                  <a:lnTo>
                    <a:pt x="10304" y="1170"/>
                  </a:lnTo>
                  <a:cubicBezTo>
                    <a:pt x="10458" y="1170"/>
                    <a:pt x="10554" y="1016"/>
                    <a:pt x="10506" y="882"/>
                  </a:cubicBezTo>
                  <a:lnTo>
                    <a:pt x="10333" y="451"/>
                  </a:lnTo>
                  <a:cubicBezTo>
                    <a:pt x="10228" y="182"/>
                    <a:pt x="9969" y="0"/>
                    <a:pt x="9681" y="0"/>
                  </a:cubicBezTo>
                  <a:close/>
                </a:path>
              </a:pathLst>
            </a:custGeom>
            <a:solidFill>
              <a:srgbClr val="67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83"/>
            <p:cNvSpPr/>
            <p:nvPr/>
          </p:nvSpPr>
          <p:spPr>
            <a:xfrm>
              <a:off x="8286627" y="3222400"/>
              <a:ext cx="31676" cy="30654"/>
            </a:xfrm>
            <a:custGeom>
              <a:avLst/>
              <a:gdLst/>
              <a:ahLst/>
              <a:cxnLst/>
              <a:rect l="l" t="t" r="r" b="b"/>
              <a:pathLst>
                <a:path w="1209" h="1170" extrusionOk="0">
                  <a:moveTo>
                    <a:pt x="1" y="0"/>
                  </a:moveTo>
                  <a:lnTo>
                    <a:pt x="461" y="1170"/>
                  </a:lnTo>
                  <a:lnTo>
                    <a:pt x="959" y="1170"/>
                  </a:lnTo>
                  <a:cubicBezTo>
                    <a:pt x="1103" y="1170"/>
                    <a:pt x="1209" y="1016"/>
                    <a:pt x="1151" y="882"/>
                  </a:cubicBezTo>
                  <a:lnTo>
                    <a:pt x="979" y="441"/>
                  </a:lnTo>
                  <a:cubicBezTo>
                    <a:pt x="873" y="173"/>
                    <a:pt x="614" y="0"/>
                    <a:pt x="327" y="0"/>
                  </a:cubicBezTo>
                  <a:close/>
                </a:path>
              </a:pathLst>
            </a:custGeom>
            <a:solidFill>
              <a:srgbClr val="4A6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83"/>
            <p:cNvSpPr/>
            <p:nvPr/>
          </p:nvSpPr>
          <p:spPr>
            <a:xfrm>
              <a:off x="8235668" y="2891652"/>
              <a:ext cx="58531" cy="57037"/>
            </a:xfrm>
            <a:custGeom>
              <a:avLst/>
              <a:gdLst/>
              <a:ahLst/>
              <a:cxnLst/>
              <a:rect l="l" t="t" r="r" b="b"/>
              <a:pathLst>
                <a:path w="2234" h="2177" extrusionOk="0">
                  <a:moveTo>
                    <a:pt x="532" y="0"/>
                  </a:moveTo>
                  <a:cubicBezTo>
                    <a:pt x="455" y="0"/>
                    <a:pt x="379" y="29"/>
                    <a:pt x="316" y="87"/>
                  </a:cubicBezTo>
                  <a:lnTo>
                    <a:pt x="115" y="297"/>
                  </a:lnTo>
                  <a:cubicBezTo>
                    <a:pt x="0" y="412"/>
                    <a:pt x="0" y="604"/>
                    <a:pt x="115" y="719"/>
                  </a:cubicBezTo>
                  <a:lnTo>
                    <a:pt x="1495" y="2090"/>
                  </a:lnTo>
                  <a:cubicBezTo>
                    <a:pt x="1553" y="2147"/>
                    <a:pt x="1630" y="2176"/>
                    <a:pt x="1706" y="2176"/>
                  </a:cubicBezTo>
                  <a:cubicBezTo>
                    <a:pt x="1783" y="2176"/>
                    <a:pt x="1860" y="2147"/>
                    <a:pt x="1917" y="2090"/>
                  </a:cubicBezTo>
                  <a:lnTo>
                    <a:pt x="2118" y="1889"/>
                  </a:lnTo>
                  <a:cubicBezTo>
                    <a:pt x="2233" y="1764"/>
                    <a:pt x="2233" y="1572"/>
                    <a:pt x="2118" y="1457"/>
                  </a:cubicBezTo>
                  <a:lnTo>
                    <a:pt x="748" y="87"/>
                  </a:lnTo>
                  <a:cubicBezTo>
                    <a:pt x="685" y="29"/>
                    <a:pt x="609" y="0"/>
                    <a:pt x="53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83"/>
            <p:cNvSpPr/>
            <p:nvPr/>
          </p:nvSpPr>
          <p:spPr>
            <a:xfrm>
              <a:off x="8240698" y="2912507"/>
              <a:ext cx="53500" cy="36182"/>
            </a:xfrm>
            <a:custGeom>
              <a:avLst/>
              <a:gdLst/>
              <a:ahLst/>
              <a:cxnLst/>
              <a:rect l="l" t="t" r="r" b="b"/>
              <a:pathLst>
                <a:path w="2042" h="1381" extrusionOk="0">
                  <a:moveTo>
                    <a:pt x="1" y="1"/>
                  </a:moveTo>
                  <a:lnTo>
                    <a:pt x="73" y="73"/>
                  </a:lnTo>
                  <a:lnTo>
                    <a:pt x="1" y="1"/>
                  </a:lnTo>
                  <a:close/>
                  <a:moveTo>
                    <a:pt x="73" y="73"/>
                  </a:moveTo>
                  <a:lnTo>
                    <a:pt x="144" y="144"/>
                  </a:lnTo>
                  <a:lnTo>
                    <a:pt x="73" y="73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369" y="369"/>
                  </a:lnTo>
                  <a:lnTo>
                    <a:pt x="144" y="144"/>
                  </a:lnTo>
                  <a:close/>
                  <a:moveTo>
                    <a:pt x="369" y="369"/>
                  </a:moveTo>
                  <a:lnTo>
                    <a:pt x="776" y="776"/>
                  </a:lnTo>
                  <a:lnTo>
                    <a:pt x="776" y="776"/>
                  </a:lnTo>
                  <a:lnTo>
                    <a:pt x="369" y="369"/>
                  </a:lnTo>
                  <a:close/>
                  <a:moveTo>
                    <a:pt x="1409" y="144"/>
                  </a:moveTo>
                  <a:cubicBezTo>
                    <a:pt x="1533" y="268"/>
                    <a:pt x="1533" y="470"/>
                    <a:pt x="1409" y="594"/>
                  </a:cubicBezTo>
                  <a:lnTo>
                    <a:pt x="1227" y="776"/>
                  </a:lnTo>
                  <a:cubicBezTo>
                    <a:pt x="1164" y="839"/>
                    <a:pt x="1083" y="870"/>
                    <a:pt x="1001" y="870"/>
                  </a:cubicBezTo>
                  <a:cubicBezTo>
                    <a:pt x="920" y="870"/>
                    <a:pt x="839" y="839"/>
                    <a:pt x="776" y="776"/>
                  </a:cubicBezTo>
                  <a:lnTo>
                    <a:pt x="776" y="776"/>
                  </a:lnTo>
                  <a:lnTo>
                    <a:pt x="1294" y="1294"/>
                  </a:lnTo>
                  <a:cubicBezTo>
                    <a:pt x="1356" y="1351"/>
                    <a:pt x="1435" y="1380"/>
                    <a:pt x="1514" y="1380"/>
                  </a:cubicBezTo>
                  <a:cubicBezTo>
                    <a:pt x="1593" y="1380"/>
                    <a:pt x="1672" y="1351"/>
                    <a:pt x="1735" y="1294"/>
                  </a:cubicBezTo>
                  <a:lnTo>
                    <a:pt x="1926" y="1102"/>
                  </a:lnTo>
                  <a:cubicBezTo>
                    <a:pt x="2041" y="978"/>
                    <a:pt x="2041" y="776"/>
                    <a:pt x="1917" y="652"/>
                  </a:cubicBezTo>
                  <a:lnTo>
                    <a:pt x="1409" y="144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83"/>
            <p:cNvSpPr/>
            <p:nvPr/>
          </p:nvSpPr>
          <p:spPr>
            <a:xfrm>
              <a:off x="8094005" y="3011490"/>
              <a:ext cx="80408" cy="79281"/>
            </a:xfrm>
            <a:custGeom>
              <a:avLst/>
              <a:gdLst/>
              <a:ahLst/>
              <a:cxnLst/>
              <a:rect l="l" t="t" r="r" b="b"/>
              <a:pathLst>
                <a:path w="3069" h="3026" extrusionOk="0">
                  <a:moveTo>
                    <a:pt x="611" y="1"/>
                  </a:moveTo>
                  <a:cubicBezTo>
                    <a:pt x="552" y="1"/>
                    <a:pt x="495" y="22"/>
                    <a:pt x="451" y="66"/>
                  </a:cubicBezTo>
                  <a:lnTo>
                    <a:pt x="87" y="430"/>
                  </a:lnTo>
                  <a:cubicBezTo>
                    <a:pt x="1" y="526"/>
                    <a:pt x="1" y="669"/>
                    <a:pt x="87" y="756"/>
                  </a:cubicBezTo>
                  <a:lnTo>
                    <a:pt x="2292" y="2960"/>
                  </a:lnTo>
                  <a:cubicBezTo>
                    <a:pt x="2335" y="3003"/>
                    <a:pt x="2392" y="3025"/>
                    <a:pt x="2451" y="3025"/>
                  </a:cubicBezTo>
                  <a:cubicBezTo>
                    <a:pt x="2510" y="3025"/>
                    <a:pt x="2570" y="3003"/>
                    <a:pt x="2618" y="2960"/>
                  </a:cubicBezTo>
                  <a:lnTo>
                    <a:pt x="2982" y="2587"/>
                  </a:lnTo>
                  <a:cubicBezTo>
                    <a:pt x="3068" y="2500"/>
                    <a:pt x="3068" y="2356"/>
                    <a:pt x="2972" y="2270"/>
                  </a:cubicBezTo>
                  <a:lnTo>
                    <a:pt x="777" y="66"/>
                  </a:lnTo>
                  <a:cubicBezTo>
                    <a:pt x="729" y="22"/>
                    <a:pt x="669" y="1"/>
                    <a:pt x="61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83"/>
            <p:cNvSpPr/>
            <p:nvPr/>
          </p:nvSpPr>
          <p:spPr>
            <a:xfrm>
              <a:off x="8140221" y="3057157"/>
              <a:ext cx="34427" cy="33536"/>
            </a:xfrm>
            <a:custGeom>
              <a:avLst/>
              <a:gdLst/>
              <a:ahLst/>
              <a:cxnLst/>
              <a:rect l="l" t="t" r="r" b="b"/>
              <a:pathLst>
                <a:path w="1314" h="1280" extrusionOk="0">
                  <a:moveTo>
                    <a:pt x="700" y="0"/>
                  </a:moveTo>
                  <a:lnTo>
                    <a:pt x="700" y="0"/>
                  </a:lnTo>
                  <a:cubicBezTo>
                    <a:pt x="796" y="96"/>
                    <a:pt x="796" y="249"/>
                    <a:pt x="700" y="345"/>
                  </a:cubicBezTo>
                  <a:lnTo>
                    <a:pt x="346" y="700"/>
                  </a:lnTo>
                  <a:cubicBezTo>
                    <a:pt x="298" y="748"/>
                    <a:pt x="235" y="772"/>
                    <a:pt x="173" y="772"/>
                  </a:cubicBezTo>
                  <a:cubicBezTo>
                    <a:pt x="111" y="772"/>
                    <a:pt x="49" y="748"/>
                    <a:pt x="1" y="700"/>
                  </a:cubicBezTo>
                  <a:lnTo>
                    <a:pt x="1" y="700"/>
                  </a:lnTo>
                  <a:lnTo>
                    <a:pt x="509" y="1208"/>
                  </a:lnTo>
                  <a:cubicBezTo>
                    <a:pt x="557" y="1256"/>
                    <a:pt x="619" y="1280"/>
                    <a:pt x="681" y="1280"/>
                  </a:cubicBezTo>
                  <a:cubicBezTo>
                    <a:pt x="743" y="1280"/>
                    <a:pt x="806" y="1256"/>
                    <a:pt x="854" y="1208"/>
                  </a:cubicBezTo>
                  <a:lnTo>
                    <a:pt x="1218" y="853"/>
                  </a:lnTo>
                  <a:cubicBezTo>
                    <a:pt x="1314" y="757"/>
                    <a:pt x="1314" y="604"/>
                    <a:pt x="1218" y="508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83"/>
            <p:cNvSpPr/>
            <p:nvPr/>
          </p:nvSpPr>
          <p:spPr>
            <a:xfrm>
              <a:off x="8086485" y="3036564"/>
              <a:ext cx="32907" cy="31912"/>
            </a:xfrm>
            <a:custGeom>
              <a:avLst/>
              <a:gdLst/>
              <a:ahLst/>
              <a:cxnLst/>
              <a:rect l="l" t="t" r="r" b="b"/>
              <a:pathLst>
                <a:path w="1256" h="1218" extrusionOk="0">
                  <a:moveTo>
                    <a:pt x="575" y="0"/>
                  </a:moveTo>
                  <a:lnTo>
                    <a:pt x="125" y="451"/>
                  </a:lnTo>
                  <a:cubicBezTo>
                    <a:pt x="0" y="575"/>
                    <a:pt x="0" y="767"/>
                    <a:pt x="125" y="891"/>
                  </a:cubicBezTo>
                  <a:lnTo>
                    <a:pt x="365" y="1131"/>
                  </a:lnTo>
                  <a:cubicBezTo>
                    <a:pt x="422" y="1189"/>
                    <a:pt x="501" y="1217"/>
                    <a:pt x="581" y="1217"/>
                  </a:cubicBezTo>
                  <a:cubicBezTo>
                    <a:pt x="662" y="1217"/>
                    <a:pt x="743" y="1189"/>
                    <a:pt x="805" y="1131"/>
                  </a:cubicBezTo>
                  <a:lnTo>
                    <a:pt x="1256" y="671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83"/>
            <p:cNvSpPr/>
            <p:nvPr/>
          </p:nvSpPr>
          <p:spPr>
            <a:xfrm>
              <a:off x="8115855" y="3065934"/>
              <a:ext cx="32933" cy="31912"/>
            </a:xfrm>
            <a:custGeom>
              <a:avLst/>
              <a:gdLst/>
              <a:ahLst/>
              <a:cxnLst/>
              <a:rect l="l" t="t" r="r" b="b"/>
              <a:pathLst>
                <a:path w="1257" h="1218" extrusionOk="0">
                  <a:moveTo>
                    <a:pt x="576" y="0"/>
                  </a:moveTo>
                  <a:lnTo>
                    <a:pt x="116" y="451"/>
                  </a:lnTo>
                  <a:cubicBezTo>
                    <a:pt x="1" y="576"/>
                    <a:pt x="1" y="767"/>
                    <a:pt x="116" y="892"/>
                  </a:cubicBezTo>
                  <a:lnTo>
                    <a:pt x="355" y="1132"/>
                  </a:lnTo>
                  <a:cubicBezTo>
                    <a:pt x="418" y="1189"/>
                    <a:pt x="497" y="1218"/>
                    <a:pt x="576" y="1218"/>
                  </a:cubicBezTo>
                  <a:cubicBezTo>
                    <a:pt x="655" y="1218"/>
                    <a:pt x="734" y="1189"/>
                    <a:pt x="796" y="1132"/>
                  </a:cubicBezTo>
                  <a:lnTo>
                    <a:pt x="1256" y="671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83"/>
            <p:cNvSpPr/>
            <p:nvPr/>
          </p:nvSpPr>
          <p:spPr>
            <a:xfrm>
              <a:off x="8212062" y="2913738"/>
              <a:ext cx="61544" cy="61570"/>
            </a:xfrm>
            <a:custGeom>
              <a:avLst/>
              <a:gdLst/>
              <a:ahLst/>
              <a:cxnLst/>
              <a:rect l="l" t="t" r="r" b="b"/>
              <a:pathLst>
                <a:path w="2349" h="2350" extrusionOk="0">
                  <a:moveTo>
                    <a:pt x="1150" y="1"/>
                  </a:moveTo>
                  <a:lnTo>
                    <a:pt x="0" y="1151"/>
                  </a:lnTo>
                  <a:lnTo>
                    <a:pt x="1198" y="2349"/>
                  </a:lnTo>
                  <a:lnTo>
                    <a:pt x="2348" y="1199"/>
                  </a:lnTo>
                  <a:lnTo>
                    <a:pt x="1150" y="1"/>
                  </a:lnTo>
                  <a:close/>
                </a:path>
              </a:pathLst>
            </a:custGeom>
            <a:solidFill>
              <a:srgbClr val="B3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83"/>
            <p:cNvSpPr/>
            <p:nvPr/>
          </p:nvSpPr>
          <p:spPr>
            <a:xfrm>
              <a:off x="8212953" y="2932078"/>
              <a:ext cx="60653" cy="43466"/>
            </a:xfrm>
            <a:custGeom>
              <a:avLst/>
              <a:gdLst/>
              <a:ahLst/>
              <a:cxnLst/>
              <a:rect l="l" t="t" r="r" b="b"/>
              <a:pathLst>
                <a:path w="2315" h="1659" extrusionOk="0">
                  <a:moveTo>
                    <a:pt x="0" y="495"/>
                  </a:moveTo>
                  <a:lnTo>
                    <a:pt x="14" y="509"/>
                  </a:lnTo>
                  <a:lnTo>
                    <a:pt x="0" y="495"/>
                  </a:lnTo>
                  <a:close/>
                  <a:moveTo>
                    <a:pt x="1806" y="1"/>
                  </a:moveTo>
                  <a:lnTo>
                    <a:pt x="656" y="1151"/>
                  </a:lnTo>
                  <a:lnTo>
                    <a:pt x="14" y="509"/>
                  </a:lnTo>
                  <a:lnTo>
                    <a:pt x="1164" y="1659"/>
                  </a:lnTo>
                  <a:lnTo>
                    <a:pt x="2314" y="509"/>
                  </a:lnTo>
                  <a:lnTo>
                    <a:pt x="1806" y="1"/>
                  </a:lnTo>
                  <a:close/>
                </a:path>
              </a:pathLst>
            </a:custGeom>
            <a:solidFill>
              <a:srgbClr val="80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83"/>
            <p:cNvSpPr/>
            <p:nvPr/>
          </p:nvSpPr>
          <p:spPr>
            <a:xfrm>
              <a:off x="8119890" y="2937423"/>
              <a:ext cx="128354" cy="128039"/>
            </a:xfrm>
            <a:custGeom>
              <a:avLst/>
              <a:gdLst/>
              <a:ahLst/>
              <a:cxnLst/>
              <a:rect l="l" t="t" r="r" b="b"/>
              <a:pathLst>
                <a:path w="4899" h="4887" extrusionOk="0">
                  <a:moveTo>
                    <a:pt x="3178" y="0"/>
                  </a:moveTo>
                  <a:cubicBezTo>
                    <a:pt x="3120" y="0"/>
                    <a:pt x="3063" y="22"/>
                    <a:pt x="3020" y="65"/>
                  </a:cubicBezTo>
                  <a:lnTo>
                    <a:pt x="1831" y="1253"/>
                  </a:lnTo>
                  <a:lnTo>
                    <a:pt x="1218" y="1867"/>
                  </a:lnTo>
                  <a:lnTo>
                    <a:pt x="0" y="3084"/>
                  </a:lnTo>
                  <a:lnTo>
                    <a:pt x="1793" y="4886"/>
                  </a:lnTo>
                  <a:lnTo>
                    <a:pt x="4812" y="1867"/>
                  </a:lnTo>
                  <a:cubicBezTo>
                    <a:pt x="4898" y="1781"/>
                    <a:pt x="4898" y="1637"/>
                    <a:pt x="4812" y="1551"/>
                  </a:cubicBezTo>
                  <a:lnTo>
                    <a:pt x="3336" y="65"/>
                  </a:lnTo>
                  <a:cubicBezTo>
                    <a:pt x="3293" y="22"/>
                    <a:pt x="3235" y="0"/>
                    <a:pt x="3178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83"/>
            <p:cNvSpPr/>
            <p:nvPr/>
          </p:nvSpPr>
          <p:spPr>
            <a:xfrm>
              <a:off x="8153531" y="2968732"/>
              <a:ext cx="94713" cy="96730"/>
            </a:xfrm>
            <a:custGeom>
              <a:avLst/>
              <a:gdLst/>
              <a:ahLst/>
              <a:cxnLst/>
              <a:rect l="l" t="t" r="r" b="b"/>
              <a:pathLst>
                <a:path w="3615" h="3692" extrusionOk="0">
                  <a:moveTo>
                    <a:pt x="3173" y="1"/>
                  </a:moveTo>
                  <a:lnTo>
                    <a:pt x="1" y="3183"/>
                  </a:lnTo>
                  <a:lnTo>
                    <a:pt x="509" y="3691"/>
                  </a:lnTo>
                  <a:lnTo>
                    <a:pt x="3528" y="682"/>
                  </a:lnTo>
                  <a:cubicBezTo>
                    <a:pt x="3614" y="586"/>
                    <a:pt x="3614" y="451"/>
                    <a:pt x="3528" y="365"/>
                  </a:cubicBezTo>
                  <a:lnTo>
                    <a:pt x="3173" y="1"/>
                  </a:ln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9" name="Google Shape;7969;p83"/>
          <p:cNvGrpSpPr/>
          <p:nvPr/>
        </p:nvGrpSpPr>
        <p:grpSpPr>
          <a:xfrm>
            <a:off x="7551822" y="3804774"/>
            <a:ext cx="293335" cy="361927"/>
            <a:chOff x="7551822" y="3804774"/>
            <a:chExt cx="293335" cy="361927"/>
          </a:xfrm>
        </p:grpSpPr>
        <p:sp>
          <p:nvSpPr>
            <p:cNvPr id="7970" name="Google Shape;7970;p83"/>
            <p:cNvSpPr/>
            <p:nvPr/>
          </p:nvSpPr>
          <p:spPr>
            <a:xfrm>
              <a:off x="7647242" y="3804774"/>
              <a:ext cx="121070" cy="30916"/>
            </a:xfrm>
            <a:custGeom>
              <a:avLst/>
              <a:gdLst/>
              <a:ahLst/>
              <a:cxnLst/>
              <a:rect l="l" t="t" r="r" b="b"/>
              <a:pathLst>
                <a:path w="4621" h="1180" extrusionOk="0">
                  <a:moveTo>
                    <a:pt x="320" y="0"/>
                  </a:moveTo>
                  <a:cubicBezTo>
                    <a:pt x="145" y="0"/>
                    <a:pt x="0" y="150"/>
                    <a:pt x="0" y="336"/>
                  </a:cubicBezTo>
                  <a:lnTo>
                    <a:pt x="0" y="844"/>
                  </a:lnTo>
                  <a:cubicBezTo>
                    <a:pt x="0" y="1026"/>
                    <a:pt x="154" y="1180"/>
                    <a:pt x="336" y="1180"/>
                  </a:cubicBezTo>
                  <a:lnTo>
                    <a:pt x="4285" y="1180"/>
                  </a:lnTo>
                  <a:cubicBezTo>
                    <a:pt x="4467" y="1180"/>
                    <a:pt x="4621" y="1026"/>
                    <a:pt x="4621" y="844"/>
                  </a:cubicBezTo>
                  <a:lnTo>
                    <a:pt x="4621" y="336"/>
                  </a:lnTo>
                  <a:cubicBezTo>
                    <a:pt x="4621" y="150"/>
                    <a:pt x="4476" y="0"/>
                    <a:pt x="4301" y="0"/>
                  </a:cubicBezTo>
                  <a:cubicBezTo>
                    <a:pt x="4296" y="0"/>
                    <a:pt x="4291" y="0"/>
                    <a:pt x="4285" y="1"/>
                  </a:cubicBezTo>
                  <a:lnTo>
                    <a:pt x="336" y="1"/>
                  </a:lnTo>
                  <a:cubicBezTo>
                    <a:pt x="331" y="0"/>
                    <a:pt x="325" y="0"/>
                    <a:pt x="320" y="0"/>
                  </a:cubicBezTo>
                  <a:close/>
                </a:path>
              </a:pathLst>
            </a:custGeom>
            <a:solidFill>
              <a:srgbClr val="CD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83"/>
            <p:cNvSpPr/>
            <p:nvPr/>
          </p:nvSpPr>
          <p:spPr>
            <a:xfrm>
              <a:off x="7734148" y="3804774"/>
              <a:ext cx="34165" cy="31178"/>
            </a:xfrm>
            <a:custGeom>
              <a:avLst/>
              <a:gdLst/>
              <a:ahLst/>
              <a:cxnLst/>
              <a:rect l="l" t="t" r="r" b="b"/>
              <a:pathLst>
                <a:path w="1304" h="1190" extrusionOk="0">
                  <a:moveTo>
                    <a:pt x="0" y="1"/>
                  </a:moveTo>
                  <a:cubicBezTo>
                    <a:pt x="192" y="1"/>
                    <a:pt x="345" y="154"/>
                    <a:pt x="345" y="346"/>
                  </a:cubicBezTo>
                  <a:lnTo>
                    <a:pt x="345" y="844"/>
                  </a:lnTo>
                  <a:cubicBezTo>
                    <a:pt x="345" y="1026"/>
                    <a:pt x="192" y="1189"/>
                    <a:pt x="0" y="1189"/>
                  </a:cubicBezTo>
                  <a:lnTo>
                    <a:pt x="959" y="1189"/>
                  </a:lnTo>
                  <a:cubicBezTo>
                    <a:pt x="1150" y="1189"/>
                    <a:pt x="1304" y="1026"/>
                    <a:pt x="1304" y="844"/>
                  </a:cubicBezTo>
                  <a:lnTo>
                    <a:pt x="1304" y="346"/>
                  </a:lnTo>
                  <a:cubicBezTo>
                    <a:pt x="1304" y="154"/>
                    <a:pt x="1150" y="1"/>
                    <a:pt x="959" y="1"/>
                  </a:cubicBezTo>
                  <a:close/>
                </a:path>
              </a:pathLst>
            </a:custGeom>
            <a:solidFill>
              <a:srgbClr val="B8C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83"/>
            <p:cNvSpPr/>
            <p:nvPr/>
          </p:nvSpPr>
          <p:spPr>
            <a:xfrm>
              <a:off x="7551822" y="3835664"/>
              <a:ext cx="285056" cy="331037"/>
            </a:xfrm>
            <a:custGeom>
              <a:avLst/>
              <a:gdLst/>
              <a:ahLst/>
              <a:cxnLst/>
              <a:rect l="l" t="t" r="r" b="b"/>
              <a:pathLst>
                <a:path w="10880" h="12635" extrusionOk="0">
                  <a:moveTo>
                    <a:pt x="4486" y="1"/>
                  </a:moveTo>
                  <a:lnTo>
                    <a:pt x="4486" y="3681"/>
                  </a:lnTo>
                  <a:cubicBezTo>
                    <a:pt x="4486" y="3902"/>
                    <a:pt x="4352" y="4103"/>
                    <a:pt x="4141" y="4180"/>
                  </a:cubicBezTo>
                  <a:cubicBezTo>
                    <a:pt x="882" y="5474"/>
                    <a:pt x="0" y="9672"/>
                    <a:pt x="2454" y="12174"/>
                  </a:cubicBezTo>
                  <a:cubicBezTo>
                    <a:pt x="2741" y="12462"/>
                    <a:pt x="3134" y="12634"/>
                    <a:pt x="3547" y="12634"/>
                  </a:cubicBezTo>
                  <a:lnTo>
                    <a:pt x="8349" y="12634"/>
                  </a:lnTo>
                  <a:cubicBezTo>
                    <a:pt x="8771" y="12634"/>
                    <a:pt x="9164" y="12462"/>
                    <a:pt x="9451" y="12164"/>
                  </a:cubicBezTo>
                  <a:cubicBezTo>
                    <a:pt x="10381" y="11225"/>
                    <a:pt x="10879" y="9950"/>
                    <a:pt x="10851" y="8627"/>
                  </a:cubicBezTo>
                  <a:cubicBezTo>
                    <a:pt x="10803" y="6662"/>
                    <a:pt x="9585" y="4908"/>
                    <a:pt x="7755" y="4189"/>
                  </a:cubicBezTo>
                  <a:cubicBezTo>
                    <a:pt x="7544" y="4103"/>
                    <a:pt x="7410" y="3902"/>
                    <a:pt x="7410" y="3681"/>
                  </a:cubicBezTo>
                  <a:lnTo>
                    <a:pt x="7410" y="1"/>
                  </a:lnTo>
                  <a:close/>
                </a:path>
              </a:pathLst>
            </a:custGeom>
            <a:solidFill>
              <a:srgbClr val="E9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83"/>
            <p:cNvSpPr/>
            <p:nvPr/>
          </p:nvSpPr>
          <p:spPr>
            <a:xfrm>
              <a:off x="7669329" y="3835664"/>
              <a:ext cx="174833" cy="329020"/>
            </a:xfrm>
            <a:custGeom>
              <a:avLst/>
              <a:gdLst/>
              <a:ahLst/>
              <a:cxnLst/>
              <a:rect l="l" t="t" r="r" b="b"/>
              <a:pathLst>
                <a:path w="6673" h="12558" extrusionOk="0">
                  <a:moveTo>
                    <a:pt x="1" y="1"/>
                  </a:moveTo>
                  <a:lnTo>
                    <a:pt x="1" y="489"/>
                  </a:lnTo>
                  <a:lnTo>
                    <a:pt x="1506" y="489"/>
                  </a:lnTo>
                  <a:cubicBezTo>
                    <a:pt x="1889" y="489"/>
                    <a:pt x="2196" y="796"/>
                    <a:pt x="2196" y="1180"/>
                  </a:cubicBezTo>
                  <a:lnTo>
                    <a:pt x="2196" y="4180"/>
                  </a:lnTo>
                  <a:cubicBezTo>
                    <a:pt x="2196" y="4400"/>
                    <a:pt x="2340" y="4602"/>
                    <a:pt x="2541" y="4678"/>
                  </a:cubicBezTo>
                  <a:cubicBezTo>
                    <a:pt x="5743" y="5944"/>
                    <a:pt x="6672" y="10027"/>
                    <a:pt x="4343" y="12557"/>
                  </a:cubicBezTo>
                  <a:cubicBezTo>
                    <a:pt x="4573" y="12481"/>
                    <a:pt x="4794" y="12347"/>
                    <a:pt x="4966" y="12164"/>
                  </a:cubicBezTo>
                  <a:cubicBezTo>
                    <a:pt x="5896" y="11225"/>
                    <a:pt x="6394" y="9950"/>
                    <a:pt x="6366" y="8627"/>
                  </a:cubicBezTo>
                  <a:cubicBezTo>
                    <a:pt x="6318" y="6662"/>
                    <a:pt x="5100" y="4908"/>
                    <a:pt x="3270" y="4189"/>
                  </a:cubicBezTo>
                  <a:cubicBezTo>
                    <a:pt x="3059" y="4103"/>
                    <a:pt x="2925" y="3902"/>
                    <a:pt x="2925" y="3681"/>
                  </a:cubicBezTo>
                  <a:lnTo>
                    <a:pt x="2925" y="1"/>
                  </a:lnTo>
                  <a:close/>
                </a:path>
              </a:pathLst>
            </a:custGeom>
            <a:solidFill>
              <a:srgbClr val="DCE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83"/>
            <p:cNvSpPr/>
            <p:nvPr/>
          </p:nvSpPr>
          <p:spPr>
            <a:xfrm>
              <a:off x="7571655" y="4014007"/>
              <a:ext cx="273502" cy="152694"/>
            </a:xfrm>
            <a:custGeom>
              <a:avLst/>
              <a:gdLst/>
              <a:ahLst/>
              <a:cxnLst/>
              <a:rect l="l" t="t" r="r" b="b"/>
              <a:pathLst>
                <a:path w="10439" h="5828" extrusionOk="0">
                  <a:moveTo>
                    <a:pt x="2888" y="0"/>
                  </a:moveTo>
                  <a:cubicBezTo>
                    <a:pt x="1488" y="0"/>
                    <a:pt x="470" y="622"/>
                    <a:pt x="470" y="622"/>
                  </a:cubicBezTo>
                  <a:cubicBezTo>
                    <a:pt x="0" y="2309"/>
                    <a:pt x="470" y="4111"/>
                    <a:pt x="1697" y="5367"/>
                  </a:cubicBezTo>
                  <a:cubicBezTo>
                    <a:pt x="1984" y="5655"/>
                    <a:pt x="2377" y="5827"/>
                    <a:pt x="2790" y="5827"/>
                  </a:cubicBezTo>
                  <a:lnTo>
                    <a:pt x="7592" y="5827"/>
                  </a:lnTo>
                  <a:cubicBezTo>
                    <a:pt x="8014" y="5827"/>
                    <a:pt x="8407" y="5655"/>
                    <a:pt x="8694" y="5357"/>
                  </a:cubicBezTo>
                  <a:cubicBezTo>
                    <a:pt x="9998" y="4025"/>
                    <a:pt x="10439" y="2070"/>
                    <a:pt x="9816" y="316"/>
                  </a:cubicBezTo>
                  <a:lnTo>
                    <a:pt x="9816" y="316"/>
                  </a:lnTo>
                  <a:cubicBezTo>
                    <a:pt x="9816" y="316"/>
                    <a:pt x="8716" y="1174"/>
                    <a:pt x="7209" y="1174"/>
                  </a:cubicBezTo>
                  <a:cubicBezTo>
                    <a:pt x="6591" y="1174"/>
                    <a:pt x="5904" y="1029"/>
                    <a:pt x="5196" y="622"/>
                  </a:cubicBezTo>
                  <a:cubicBezTo>
                    <a:pt x="4384" y="156"/>
                    <a:pt x="3588" y="0"/>
                    <a:pt x="2888" y="0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83"/>
            <p:cNvSpPr/>
            <p:nvPr/>
          </p:nvSpPr>
          <p:spPr>
            <a:xfrm>
              <a:off x="7785369" y="4022260"/>
              <a:ext cx="52269" cy="142423"/>
            </a:xfrm>
            <a:custGeom>
              <a:avLst/>
              <a:gdLst/>
              <a:ahLst/>
              <a:cxnLst/>
              <a:rect l="l" t="t" r="r" b="b"/>
              <a:pathLst>
                <a:path w="1995" h="5436" extrusionOk="0">
                  <a:moveTo>
                    <a:pt x="1745" y="1"/>
                  </a:moveTo>
                  <a:cubicBezTo>
                    <a:pt x="1515" y="173"/>
                    <a:pt x="1266" y="317"/>
                    <a:pt x="997" y="432"/>
                  </a:cubicBezTo>
                  <a:cubicBezTo>
                    <a:pt x="1630" y="2157"/>
                    <a:pt x="1247" y="4093"/>
                    <a:pt x="0" y="5435"/>
                  </a:cubicBezTo>
                  <a:cubicBezTo>
                    <a:pt x="29" y="5426"/>
                    <a:pt x="58" y="5416"/>
                    <a:pt x="87" y="5407"/>
                  </a:cubicBezTo>
                  <a:cubicBezTo>
                    <a:pt x="173" y="5378"/>
                    <a:pt x="250" y="5330"/>
                    <a:pt x="326" y="5292"/>
                  </a:cubicBezTo>
                  <a:cubicBezTo>
                    <a:pt x="326" y="5292"/>
                    <a:pt x="374" y="5263"/>
                    <a:pt x="393" y="5244"/>
                  </a:cubicBezTo>
                  <a:lnTo>
                    <a:pt x="413" y="5234"/>
                  </a:lnTo>
                  <a:cubicBezTo>
                    <a:pt x="432" y="5225"/>
                    <a:pt x="441" y="5205"/>
                    <a:pt x="461" y="5196"/>
                  </a:cubicBezTo>
                  <a:lnTo>
                    <a:pt x="480" y="5177"/>
                  </a:lnTo>
                  <a:cubicBezTo>
                    <a:pt x="499" y="5167"/>
                    <a:pt x="508" y="5148"/>
                    <a:pt x="528" y="5138"/>
                  </a:cubicBezTo>
                  <a:cubicBezTo>
                    <a:pt x="537" y="5129"/>
                    <a:pt x="537" y="5129"/>
                    <a:pt x="547" y="5119"/>
                  </a:cubicBezTo>
                  <a:lnTo>
                    <a:pt x="614" y="5062"/>
                  </a:lnTo>
                  <a:cubicBezTo>
                    <a:pt x="1515" y="4103"/>
                    <a:pt x="1994" y="2819"/>
                    <a:pt x="1937" y="1505"/>
                  </a:cubicBezTo>
                  <a:lnTo>
                    <a:pt x="1937" y="1410"/>
                  </a:lnTo>
                  <a:lnTo>
                    <a:pt x="1937" y="1381"/>
                  </a:lnTo>
                  <a:cubicBezTo>
                    <a:pt x="1937" y="1352"/>
                    <a:pt x="1937" y="1333"/>
                    <a:pt x="1937" y="1314"/>
                  </a:cubicBezTo>
                  <a:lnTo>
                    <a:pt x="1937" y="1275"/>
                  </a:lnTo>
                  <a:lnTo>
                    <a:pt x="1937" y="1218"/>
                  </a:lnTo>
                  <a:cubicBezTo>
                    <a:pt x="1937" y="1199"/>
                    <a:pt x="1937" y="1189"/>
                    <a:pt x="1937" y="1180"/>
                  </a:cubicBezTo>
                  <a:lnTo>
                    <a:pt x="1937" y="1122"/>
                  </a:lnTo>
                  <a:cubicBezTo>
                    <a:pt x="1937" y="1103"/>
                    <a:pt x="1937" y="1093"/>
                    <a:pt x="1937" y="1084"/>
                  </a:cubicBezTo>
                  <a:lnTo>
                    <a:pt x="1937" y="1026"/>
                  </a:lnTo>
                  <a:cubicBezTo>
                    <a:pt x="1937" y="1017"/>
                    <a:pt x="1937" y="1007"/>
                    <a:pt x="1937" y="997"/>
                  </a:cubicBezTo>
                  <a:cubicBezTo>
                    <a:pt x="1937" y="969"/>
                    <a:pt x="1937" y="949"/>
                    <a:pt x="1927" y="930"/>
                  </a:cubicBezTo>
                  <a:cubicBezTo>
                    <a:pt x="1918" y="911"/>
                    <a:pt x="1927" y="911"/>
                    <a:pt x="1927" y="902"/>
                  </a:cubicBezTo>
                  <a:lnTo>
                    <a:pt x="1918" y="834"/>
                  </a:lnTo>
                  <a:lnTo>
                    <a:pt x="1918" y="806"/>
                  </a:lnTo>
                  <a:cubicBezTo>
                    <a:pt x="1918" y="787"/>
                    <a:pt x="1918" y="758"/>
                    <a:pt x="1908" y="739"/>
                  </a:cubicBezTo>
                  <a:lnTo>
                    <a:pt x="1908" y="710"/>
                  </a:lnTo>
                  <a:cubicBezTo>
                    <a:pt x="1908" y="700"/>
                    <a:pt x="1898" y="671"/>
                    <a:pt x="1898" y="643"/>
                  </a:cubicBezTo>
                  <a:cubicBezTo>
                    <a:pt x="1898" y="624"/>
                    <a:pt x="1898" y="624"/>
                    <a:pt x="1898" y="624"/>
                  </a:cubicBezTo>
                  <a:cubicBezTo>
                    <a:pt x="1898" y="614"/>
                    <a:pt x="1889" y="576"/>
                    <a:pt x="1879" y="556"/>
                  </a:cubicBezTo>
                  <a:cubicBezTo>
                    <a:pt x="1879" y="528"/>
                    <a:pt x="1879" y="537"/>
                    <a:pt x="1879" y="528"/>
                  </a:cubicBezTo>
                  <a:lnTo>
                    <a:pt x="1870" y="461"/>
                  </a:lnTo>
                  <a:lnTo>
                    <a:pt x="1870" y="441"/>
                  </a:lnTo>
                  <a:cubicBezTo>
                    <a:pt x="1860" y="422"/>
                    <a:pt x="1850" y="394"/>
                    <a:pt x="1850" y="365"/>
                  </a:cubicBezTo>
                  <a:cubicBezTo>
                    <a:pt x="1841" y="365"/>
                    <a:pt x="1841" y="355"/>
                    <a:pt x="1850" y="355"/>
                  </a:cubicBezTo>
                  <a:cubicBezTo>
                    <a:pt x="1850" y="326"/>
                    <a:pt x="1831" y="298"/>
                    <a:pt x="1822" y="278"/>
                  </a:cubicBezTo>
                  <a:cubicBezTo>
                    <a:pt x="1822" y="269"/>
                    <a:pt x="1822" y="269"/>
                    <a:pt x="1822" y="259"/>
                  </a:cubicBezTo>
                  <a:cubicBezTo>
                    <a:pt x="1822" y="240"/>
                    <a:pt x="1812" y="211"/>
                    <a:pt x="1802" y="183"/>
                  </a:cubicBezTo>
                  <a:cubicBezTo>
                    <a:pt x="1802" y="183"/>
                    <a:pt x="1802" y="173"/>
                    <a:pt x="1802" y="173"/>
                  </a:cubicBezTo>
                  <a:lnTo>
                    <a:pt x="1774" y="87"/>
                  </a:lnTo>
                  <a:cubicBezTo>
                    <a:pt x="1764" y="58"/>
                    <a:pt x="1755" y="29"/>
                    <a:pt x="1745" y="1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83"/>
            <p:cNvSpPr/>
            <p:nvPr/>
          </p:nvSpPr>
          <p:spPr>
            <a:xfrm>
              <a:off x="7785107" y="4061927"/>
              <a:ext cx="19362" cy="16558"/>
            </a:xfrm>
            <a:custGeom>
              <a:avLst/>
              <a:gdLst/>
              <a:ahLst/>
              <a:cxnLst/>
              <a:rect l="l" t="t" r="r" b="b"/>
              <a:pathLst>
                <a:path w="739" h="632" extrusionOk="0">
                  <a:moveTo>
                    <a:pt x="423" y="1"/>
                  </a:moveTo>
                  <a:cubicBezTo>
                    <a:pt x="145" y="1"/>
                    <a:pt x="1" y="336"/>
                    <a:pt x="202" y="538"/>
                  </a:cubicBezTo>
                  <a:cubicBezTo>
                    <a:pt x="267" y="603"/>
                    <a:pt x="347" y="632"/>
                    <a:pt x="424" y="632"/>
                  </a:cubicBezTo>
                  <a:cubicBezTo>
                    <a:pt x="585" y="632"/>
                    <a:pt x="739" y="505"/>
                    <a:pt x="739" y="317"/>
                  </a:cubicBezTo>
                  <a:cubicBezTo>
                    <a:pt x="739" y="135"/>
                    <a:pt x="595" y="1"/>
                    <a:pt x="423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83"/>
            <p:cNvSpPr/>
            <p:nvPr/>
          </p:nvSpPr>
          <p:spPr>
            <a:xfrm>
              <a:off x="7744680" y="4122711"/>
              <a:ext cx="17109" cy="14436"/>
            </a:xfrm>
            <a:custGeom>
              <a:avLst/>
              <a:gdLst/>
              <a:ahLst/>
              <a:cxnLst/>
              <a:rect l="l" t="t" r="r" b="b"/>
              <a:pathLst>
                <a:path w="653" h="551" extrusionOk="0">
                  <a:moveTo>
                    <a:pt x="374" y="1"/>
                  </a:moveTo>
                  <a:cubicBezTo>
                    <a:pt x="125" y="1"/>
                    <a:pt x="1" y="298"/>
                    <a:pt x="183" y="470"/>
                  </a:cubicBezTo>
                  <a:cubicBezTo>
                    <a:pt x="238" y="526"/>
                    <a:pt x="307" y="551"/>
                    <a:pt x="374" y="551"/>
                  </a:cubicBezTo>
                  <a:cubicBezTo>
                    <a:pt x="516" y="551"/>
                    <a:pt x="652" y="441"/>
                    <a:pt x="652" y="279"/>
                  </a:cubicBezTo>
                  <a:cubicBezTo>
                    <a:pt x="652" y="125"/>
                    <a:pt x="528" y="1"/>
                    <a:pt x="374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83"/>
            <p:cNvSpPr/>
            <p:nvPr/>
          </p:nvSpPr>
          <p:spPr>
            <a:xfrm>
              <a:off x="7627645" y="4051892"/>
              <a:ext cx="17109" cy="14436"/>
            </a:xfrm>
            <a:custGeom>
              <a:avLst/>
              <a:gdLst/>
              <a:ahLst/>
              <a:cxnLst/>
              <a:rect l="l" t="t" r="r" b="b"/>
              <a:pathLst>
                <a:path w="653" h="551" extrusionOk="0">
                  <a:moveTo>
                    <a:pt x="375" y="1"/>
                  </a:moveTo>
                  <a:cubicBezTo>
                    <a:pt x="125" y="1"/>
                    <a:pt x="1" y="298"/>
                    <a:pt x="173" y="470"/>
                  </a:cubicBezTo>
                  <a:cubicBezTo>
                    <a:pt x="232" y="526"/>
                    <a:pt x="303" y="551"/>
                    <a:pt x="371" y="551"/>
                  </a:cubicBezTo>
                  <a:cubicBezTo>
                    <a:pt x="516" y="551"/>
                    <a:pt x="653" y="441"/>
                    <a:pt x="653" y="279"/>
                  </a:cubicBezTo>
                  <a:cubicBezTo>
                    <a:pt x="653" y="125"/>
                    <a:pt x="528" y="1"/>
                    <a:pt x="37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83"/>
            <p:cNvSpPr/>
            <p:nvPr/>
          </p:nvSpPr>
          <p:spPr>
            <a:xfrm>
              <a:off x="7651513" y="4122711"/>
              <a:ext cx="16847" cy="14436"/>
            </a:xfrm>
            <a:custGeom>
              <a:avLst/>
              <a:gdLst/>
              <a:ahLst/>
              <a:cxnLst/>
              <a:rect l="l" t="t" r="r" b="b"/>
              <a:pathLst>
                <a:path w="643" h="551" extrusionOk="0">
                  <a:moveTo>
                    <a:pt x="365" y="1"/>
                  </a:moveTo>
                  <a:cubicBezTo>
                    <a:pt x="115" y="1"/>
                    <a:pt x="0" y="298"/>
                    <a:pt x="173" y="470"/>
                  </a:cubicBezTo>
                  <a:cubicBezTo>
                    <a:pt x="229" y="526"/>
                    <a:pt x="297" y="551"/>
                    <a:pt x="364" y="551"/>
                  </a:cubicBezTo>
                  <a:cubicBezTo>
                    <a:pt x="506" y="551"/>
                    <a:pt x="643" y="441"/>
                    <a:pt x="643" y="279"/>
                  </a:cubicBezTo>
                  <a:cubicBezTo>
                    <a:pt x="643" y="125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83"/>
            <p:cNvSpPr/>
            <p:nvPr/>
          </p:nvSpPr>
          <p:spPr>
            <a:xfrm>
              <a:off x="7693459" y="4066957"/>
              <a:ext cx="20095" cy="17423"/>
            </a:xfrm>
            <a:custGeom>
              <a:avLst/>
              <a:gdLst/>
              <a:ahLst/>
              <a:cxnLst/>
              <a:rect l="l" t="t" r="r" b="b"/>
              <a:pathLst>
                <a:path w="767" h="665" extrusionOk="0">
                  <a:moveTo>
                    <a:pt x="441" y="1"/>
                  </a:moveTo>
                  <a:cubicBezTo>
                    <a:pt x="144" y="1"/>
                    <a:pt x="0" y="355"/>
                    <a:pt x="201" y="566"/>
                  </a:cubicBezTo>
                  <a:cubicBezTo>
                    <a:pt x="269" y="634"/>
                    <a:pt x="352" y="664"/>
                    <a:pt x="433" y="664"/>
                  </a:cubicBezTo>
                  <a:cubicBezTo>
                    <a:pt x="604" y="664"/>
                    <a:pt x="767" y="531"/>
                    <a:pt x="767" y="336"/>
                  </a:cubicBezTo>
                  <a:cubicBezTo>
                    <a:pt x="767" y="154"/>
                    <a:pt x="623" y="1"/>
                    <a:pt x="441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1" name="Google Shape;7981;p83"/>
          <p:cNvGrpSpPr/>
          <p:nvPr/>
        </p:nvGrpSpPr>
        <p:grpSpPr>
          <a:xfrm>
            <a:off x="6263725" y="4277658"/>
            <a:ext cx="210491" cy="362163"/>
            <a:chOff x="6263725" y="4277658"/>
            <a:chExt cx="210491" cy="362163"/>
          </a:xfrm>
        </p:grpSpPr>
        <p:sp>
          <p:nvSpPr>
            <p:cNvPr id="7982" name="Google Shape;7982;p83"/>
            <p:cNvSpPr/>
            <p:nvPr/>
          </p:nvSpPr>
          <p:spPr>
            <a:xfrm>
              <a:off x="6265480" y="4277658"/>
              <a:ext cx="88189" cy="362163"/>
            </a:xfrm>
            <a:custGeom>
              <a:avLst/>
              <a:gdLst/>
              <a:ahLst/>
              <a:cxnLst/>
              <a:rect l="l" t="t" r="r" b="b"/>
              <a:pathLst>
                <a:path w="3366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83"/>
            <p:cNvSpPr/>
            <p:nvPr/>
          </p:nvSpPr>
          <p:spPr>
            <a:xfrm>
              <a:off x="6265480" y="4277658"/>
              <a:ext cx="88189" cy="155497"/>
            </a:xfrm>
            <a:custGeom>
              <a:avLst/>
              <a:gdLst/>
              <a:ahLst/>
              <a:cxnLst/>
              <a:rect l="l" t="t" r="r" b="b"/>
              <a:pathLst>
                <a:path w="3366" h="5935" extrusionOk="0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83"/>
            <p:cNvSpPr/>
            <p:nvPr/>
          </p:nvSpPr>
          <p:spPr>
            <a:xfrm>
              <a:off x="6265480" y="4433600"/>
              <a:ext cx="88189" cy="206220"/>
            </a:xfrm>
            <a:custGeom>
              <a:avLst/>
              <a:gdLst/>
              <a:ahLst/>
              <a:cxnLst/>
              <a:rect l="l" t="t" r="r" b="b"/>
              <a:pathLst>
                <a:path w="3366" h="7871" extrusionOk="0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83"/>
            <p:cNvSpPr/>
            <p:nvPr/>
          </p:nvSpPr>
          <p:spPr>
            <a:xfrm>
              <a:off x="6267996" y="4349498"/>
              <a:ext cx="83159" cy="10559"/>
            </a:xfrm>
            <a:custGeom>
              <a:avLst/>
              <a:gdLst/>
              <a:ahLst/>
              <a:cxnLst/>
              <a:rect l="l" t="t" r="r" b="b"/>
              <a:pathLst>
                <a:path w="3174" h="403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83"/>
            <p:cNvSpPr/>
            <p:nvPr/>
          </p:nvSpPr>
          <p:spPr>
            <a:xfrm>
              <a:off x="6263725" y="4453460"/>
              <a:ext cx="89945" cy="10585"/>
            </a:xfrm>
            <a:custGeom>
              <a:avLst/>
              <a:gdLst/>
              <a:ahLst/>
              <a:cxnLst/>
              <a:rect l="l" t="t" r="r" b="b"/>
              <a:pathLst>
                <a:path w="3433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83"/>
            <p:cNvSpPr/>
            <p:nvPr/>
          </p:nvSpPr>
          <p:spPr>
            <a:xfrm>
              <a:off x="6267996" y="4381881"/>
              <a:ext cx="83159" cy="10585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83"/>
            <p:cNvSpPr/>
            <p:nvPr/>
          </p:nvSpPr>
          <p:spPr>
            <a:xfrm>
              <a:off x="6267996" y="4525772"/>
              <a:ext cx="83159" cy="10585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83"/>
            <p:cNvSpPr/>
            <p:nvPr/>
          </p:nvSpPr>
          <p:spPr>
            <a:xfrm>
              <a:off x="6267996" y="4557683"/>
              <a:ext cx="83159" cy="10585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83"/>
            <p:cNvSpPr/>
            <p:nvPr/>
          </p:nvSpPr>
          <p:spPr>
            <a:xfrm>
              <a:off x="6384271" y="4277658"/>
              <a:ext cx="88163" cy="362163"/>
            </a:xfrm>
            <a:custGeom>
              <a:avLst/>
              <a:gdLst/>
              <a:ahLst/>
              <a:cxnLst/>
              <a:rect l="l" t="t" r="r" b="b"/>
              <a:pathLst>
                <a:path w="3365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83"/>
            <p:cNvSpPr/>
            <p:nvPr/>
          </p:nvSpPr>
          <p:spPr>
            <a:xfrm>
              <a:off x="6403371" y="4277920"/>
              <a:ext cx="69063" cy="66076"/>
            </a:xfrm>
            <a:custGeom>
              <a:avLst/>
              <a:gdLst/>
              <a:ahLst/>
              <a:cxnLst/>
              <a:rect l="l" t="t" r="r" b="b"/>
              <a:pathLst>
                <a:path w="2636" h="2522" extrusionOk="0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83"/>
            <p:cNvSpPr/>
            <p:nvPr/>
          </p:nvSpPr>
          <p:spPr>
            <a:xfrm>
              <a:off x="6384271" y="4344835"/>
              <a:ext cx="88425" cy="294986"/>
            </a:xfrm>
            <a:custGeom>
              <a:avLst/>
              <a:gdLst/>
              <a:ahLst/>
              <a:cxnLst/>
              <a:rect l="l" t="t" r="r" b="b"/>
              <a:pathLst>
                <a:path w="3375" h="11259" extrusionOk="0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83"/>
            <p:cNvSpPr/>
            <p:nvPr/>
          </p:nvSpPr>
          <p:spPr>
            <a:xfrm>
              <a:off x="6382516" y="4364563"/>
              <a:ext cx="91700" cy="10559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83"/>
            <p:cNvSpPr/>
            <p:nvPr/>
          </p:nvSpPr>
          <p:spPr>
            <a:xfrm>
              <a:off x="6382516" y="4541361"/>
              <a:ext cx="91700" cy="10559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rgbClr val="B8C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83"/>
            <p:cNvSpPr/>
            <p:nvPr/>
          </p:nvSpPr>
          <p:spPr>
            <a:xfrm>
              <a:off x="6386524" y="4437399"/>
              <a:ext cx="81665" cy="10585"/>
            </a:xfrm>
            <a:custGeom>
              <a:avLst/>
              <a:gdLst/>
              <a:ahLst/>
              <a:cxnLst/>
              <a:rect l="l" t="t" r="r" b="b"/>
              <a:pathLst>
                <a:path w="3117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83"/>
            <p:cNvSpPr/>
            <p:nvPr/>
          </p:nvSpPr>
          <p:spPr>
            <a:xfrm>
              <a:off x="6386524" y="4469782"/>
              <a:ext cx="83421" cy="10585"/>
            </a:xfrm>
            <a:custGeom>
              <a:avLst/>
              <a:gdLst/>
              <a:ahLst/>
              <a:cxnLst/>
              <a:rect l="l" t="t" r="r" b="b"/>
              <a:pathLst>
                <a:path w="318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7" name="Google Shape;7997;p83"/>
          <p:cNvGrpSpPr/>
          <p:nvPr/>
        </p:nvGrpSpPr>
        <p:grpSpPr>
          <a:xfrm>
            <a:off x="7987790" y="3804695"/>
            <a:ext cx="336303" cy="362005"/>
            <a:chOff x="7987790" y="3804695"/>
            <a:chExt cx="336303" cy="362005"/>
          </a:xfrm>
        </p:grpSpPr>
        <p:sp>
          <p:nvSpPr>
            <p:cNvPr id="7998" name="Google Shape;7998;p83"/>
            <p:cNvSpPr/>
            <p:nvPr/>
          </p:nvSpPr>
          <p:spPr>
            <a:xfrm>
              <a:off x="8053080" y="3851489"/>
              <a:ext cx="218010" cy="208080"/>
            </a:xfrm>
            <a:custGeom>
              <a:avLst/>
              <a:gdLst/>
              <a:ahLst/>
              <a:cxnLst/>
              <a:rect l="l" t="t" r="r" b="b"/>
              <a:pathLst>
                <a:path w="8321" h="7942" extrusionOk="0">
                  <a:moveTo>
                    <a:pt x="1247" y="0"/>
                  </a:moveTo>
                  <a:cubicBezTo>
                    <a:pt x="556" y="0"/>
                    <a:pt x="0" y="556"/>
                    <a:pt x="0" y="1237"/>
                  </a:cubicBezTo>
                  <a:cubicBezTo>
                    <a:pt x="0" y="1927"/>
                    <a:pt x="556" y="2483"/>
                    <a:pt x="1247" y="2483"/>
                  </a:cubicBezTo>
                  <a:cubicBezTo>
                    <a:pt x="796" y="2483"/>
                    <a:pt x="384" y="2723"/>
                    <a:pt x="163" y="3106"/>
                  </a:cubicBezTo>
                  <a:cubicBezTo>
                    <a:pt x="317" y="3624"/>
                    <a:pt x="422" y="4161"/>
                    <a:pt x="489" y="4707"/>
                  </a:cubicBezTo>
                  <a:cubicBezTo>
                    <a:pt x="689" y="4861"/>
                    <a:pt x="940" y="4955"/>
                    <a:pt x="1194" y="4965"/>
                  </a:cubicBezTo>
                  <a:lnTo>
                    <a:pt x="1194" y="4965"/>
                  </a:lnTo>
                  <a:cubicBezTo>
                    <a:pt x="959" y="4965"/>
                    <a:pt x="727" y="5041"/>
                    <a:pt x="537" y="5177"/>
                  </a:cubicBezTo>
                  <a:cubicBezTo>
                    <a:pt x="595" y="5867"/>
                    <a:pt x="604" y="6566"/>
                    <a:pt x="585" y="7257"/>
                  </a:cubicBezTo>
                  <a:cubicBezTo>
                    <a:pt x="590" y="7728"/>
                    <a:pt x="2579" y="7942"/>
                    <a:pt x="4497" y="7942"/>
                  </a:cubicBezTo>
                  <a:cubicBezTo>
                    <a:pt x="6248" y="7942"/>
                    <a:pt x="7941" y="7763"/>
                    <a:pt x="8014" y="7439"/>
                  </a:cubicBezTo>
                  <a:cubicBezTo>
                    <a:pt x="8138" y="7247"/>
                    <a:pt x="8234" y="6902"/>
                    <a:pt x="8321" y="6547"/>
                  </a:cubicBezTo>
                  <a:lnTo>
                    <a:pt x="8043" y="5570"/>
                  </a:lnTo>
                  <a:cubicBezTo>
                    <a:pt x="8158" y="5387"/>
                    <a:pt x="8206" y="5177"/>
                    <a:pt x="8206" y="4966"/>
                  </a:cubicBezTo>
                  <a:cubicBezTo>
                    <a:pt x="8206" y="4276"/>
                    <a:pt x="7650" y="3720"/>
                    <a:pt x="6969" y="3720"/>
                  </a:cubicBezTo>
                  <a:cubicBezTo>
                    <a:pt x="7650" y="3720"/>
                    <a:pt x="8206" y="3164"/>
                    <a:pt x="8206" y="2483"/>
                  </a:cubicBezTo>
                  <a:cubicBezTo>
                    <a:pt x="8206" y="1793"/>
                    <a:pt x="7650" y="1237"/>
                    <a:pt x="6969" y="1237"/>
                  </a:cubicBezTo>
                  <a:lnTo>
                    <a:pt x="5905" y="1333"/>
                  </a:lnTo>
                  <a:lnTo>
                    <a:pt x="3714" y="1370"/>
                  </a:lnTo>
                  <a:lnTo>
                    <a:pt x="3714" y="1370"/>
                  </a:lnTo>
                  <a:cubicBezTo>
                    <a:pt x="4302" y="1350"/>
                    <a:pt x="4868" y="910"/>
                    <a:pt x="5177" y="451"/>
                  </a:cubicBezTo>
                  <a:lnTo>
                    <a:pt x="124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83"/>
            <p:cNvSpPr/>
            <p:nvPr/>
          </p:nvSpPr>
          <p:spPr>
            <a:xfrm>
              <a:off x="8057534" y="3969939"/>
              <a:ext cx="179575" cy="21196"/>
            </a:xfrm>
            <a:custGeom>
              <a:avLst/>
              <a:gdLst/>
              <a:ahLst/>
              <a:cxnLst/>
              <a:rect l="l" t="t" r="r" b="b"/>
              <a:pathLst>
                <a:path w="6854" h="809" extrusionOk="0">
                  <a:moveTo>
                    <a:pt x="307" y="0"/>
                  </a:moveTo>
                  <a:cubicBezTo>
                    <a:pt x="130" y="0"/>
                    <a:pt x="1" y="249"/>
                    <a:pt x="185" y="387"/>
                  </a:cubicBezTo>
                  <a:cubicBezTo>
                    <a:pt x="434" y="579"/>
                    <a:pt x="741" y="684"/>
                    <a:pt x="1057" y="684"/>
                  </a:cubicBezTo>
                  <a:cubicBezTo>
                    <a:pt x="1958" y="771"/>
                    <a:pt x="2879" y="809"/>
                    <a:pt x="3799" y="809"/>
                  </a:cubicBezTo>
                  <a:cubicBezTo>
                    <a:pt x="4729" y="809"/>
                    <a:pt x="5658" y="771"/>
                    <a:pt x="6598" y="675"/>
                  </a:cubicBezTo>
                  <a:cubicBezTo>
                    <a:pt x="6853" y="637"/>
                    <a:pt x="6819" y="262"/>
                    <a:pt x="6569" y="262"/>
                  </a:cubicBezTo>
                  <a:cubicBezTo>
                    <a:pt x="6566" y="262"/>
                    <a:pt x="6563" y="262"/>
                    <a:pt x="6559" y="263"/>
                  </a:cubicBezTo>
                  <a:cubicBezTo>
                    <a:pt x="5649" y="344"/>
                    <a:pt x="4736" y="385"/>
                    <a:pt x="3823" y="385"/>
                  </a:cubicBezTo>
                  <a:cubicBezTo>
                    <a:pt x="2910" y="385"/>
                    <a:pt x="1997" y="344"/>
                    <a:pt x="1086" y="263"/>
                  </a:cubicBezTo>
                  <a:lnTo>
                    <a:pt x="1067" y="263"/>
                  </a:lnTo>
                  <a:cubicBezTo>
                    <a:pt x="847" y="263"/>
                    <a:pt x="626" y="186"/>
                    <a:pt x="444" y="52"/>
                  </a:cubicBezTo>
                  <a:cubicBezTo>
                    <a:pt x="398" y="15"/>
                    <a:pt x="351" y="0"/>
                    <a:pt x="307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83"/>
            <p:cNvSpPr/>
            <p:nvPr/>
          </p:nvSpPr>
          <p:spPr>
            <a:xfrm>
              <a:off x="8050329" y="3909312"/>
              <a:ext cx="187330" cy="27589"/>
            </a:xfrm>
            <a:custGeom>
              <a:avLst/>
              <a:gdLst/>
              <a:ahLst/>
              <a:cxnLst/>
              <a:rect l="l" t="t" r="r" b="b"/>
              <a:pathLst>
                <a:path w="7150" h="1053" extrusionOk="0">
                  <a:moveTo>
                    <a:pt x="6855" y="0"/>
                  </a:moveTo>
                  <a:cubicBezTo>
                    <a:pt x="6837" y="0"/>
                    <a:pt x="6817" y="3"/>
                    <a:pt x="6796" y="8"/>
                  </a:cubicBezTo>
                  <a:cubicBezTo>
                    <a:pt x="6015" y="195"/>
                    <a:pt x="5181" y="288"/>
                    <a:pt x="4282" y="288"/>
                  </a:cubicBezTo>
                  <a:cubicBezTo>
                    <a:pt x="3384" y="288"/>
                    <a:pt x="2420" y="195"/>
                    <a:pt x="1380" y="8"/>
                  </a:cubicBezTo>
                  <a:lnTo>
                    <a:pt x="1342" y="8"/>
                  </a:lnTo>
                  <a:cubicBezTo>
                    <a:pt x="824" y="8"/>
                    <a:pt x="345" y="286"/>
                    <a:pt x="86" y="736"/>
                  </a:cubicBezTo>
                  <a:cubicBezTo>
                    <a:pt x="0" y="870"/>
                    <a:pt x="105" y="1052"/>
                    <a:pt x="268" y="1052"/>
                  </a:cubicBezTo>
                  <a:cubicBezTo>
                    <a:pt x="345" y="1043"/>
                    <a:pt x="412" y="1005"/>
                    <a:pt x="451" y="928"/>
                  </a:cubicBezTo>
                  <a:cubicBezTo>
                    <a:pt x="623" y="621"/>
                    <a:pt x="959" y="420"/>
                    <a:pt x="1323" y="410"/>
                  </a:cubicBezTo>
                  <a:cubicBezTo>
                    <a:pt x="2375" y="606"/>
                    <a:pt x="3357" y="701"/>
                    <a:pt x="4277" y="701"/>
                  </a:cubicBezTo>
                  <a:cubicBezTo>
                    <a:pt x="5209" y="701"/>
                    <a:pt x="6077" y="603"/>
                    <a:pt x="6892" y="410"/>
                  </a:cubicBezTo>
                  <a:cubicBezTo>
                    <a:pt x="7149" y="357"/>
                    <a:pt x="7086" y="0"/>
                    <a:pt x="6855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83"/>
            <p:cNvSpPr/>
            <p:nvPr/>
          </p:nvSpPr>
          <p:spPr>
            <a:xfrm>
              <a:off x="8083367" y="3946568"/>
              <a:ext cx="178946" cy="18209"/>
            </a:xfrm>
            <a:custGeom>
              <a:avLst/>
              <a:gdLst/>
              <a:ahLst/>
              <a:cxnLst/>
              <a:rect l="l" t="t" r="r" b="b"/>
              <a:pathLst>
                <a:path w="6830" h="695" extrusionOk="0">
                  <a:moveTo>
                    <a:pt x="296" y="0"/>
                  </a:moveTo>
                  <a:cubicBezTo>
                    <a:pt x="54" y="0"/>
                    <a:pt x="0" y="371"/>
                    <a:pt x="263" y="416"/>
                  </a:cubicBezTo>
                  <a:cubicBezTo>
                    <a:pt x="1183" y="589"/>
                    <a:pt x="2115" y="675"/>
                    <a:pt x="3048" y="675"/>
                  </a:cubicBezTo>
                  <a:cubicBezTo>
                    <a:pt x="3980" y="675"/>
                    <a:pt x="4912" y="589"/>
                    <a:pt x="5832" y="416"/>
                  </a:cubicBezTo>
                  <a:cubicBezTo>
                    <a:pt x="6053" y="426"/>
                    <a:pt x="6273" y="503"/>
                    <a:pt x="6455" y="647"/>
                  </a:cubicBezTo>
                  <a:cubicBezTo>
                    <a:pt x="6494" y="675"/>
                    <a:pt x="6542" y="694"/>
                    <a:pt x="6589" y="694"/>
                  </a:cubicBezTo>
                  <a:cubicBezTo>
                    <a:pt x="6647" y="694"/>
                    <a:pt x="6714" y="666"/>
                    <a:pt x="6752" y="618"/>
                  </a:cubicBezTo>
                  <a:cubicBezTo>
                    <a:pt x="6829" y="522"/>
                    <a:pt x="6810" y="397"/>
                    <a:pt x="6714" y="321"/>
                  </a:cubicBezTo>
                  <a:cubicBezTo>
                    <a:pt x="6455" y="119"/>
                    <a:pt x="6139" y="4"/>
                    <a:pt x="5813" y="4"/>
                  </a:cubicBezTo>
                  <a:lnTo>
                    <a:pt x="5775" y="4"/>
                  </a:lnTo>
                  <a:cubicBezTo>
                    <a:pt x="4878" y="172"/>
                    <a:pt x="3970" y="256"/>
                    <a:pt x="3061" y="256"/>
                  </a:cubicBezTo>
                  <a:cubicBezTo>
                    <a:pt x="2151" y="256"/>
                    <a:pt x="1241" y="172"/>
                    <a:pt x="340" y="4"/>
                  </a:cubicBezTo>
                  <a:cubicBezTo>
                    <a:pt x="325" y="2"/>
                    <a:pt x="310" y="0"/>
                    <a:pt x="296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83"/>
            <p:cNvSpPr/>
            <p:nvPr/>
          </p:nvSpPr>
          <p:spPr>
            <a:xfrm>
              <a:off x="8082188" y="3881173"/>
              <a:ext cx="178867" cy="18052"/>
            </a:xfrm>
            <a:custGeom>
              <a:avLst/>
              <a:gdLst/>
              <a:ahLst/>
              <a:cxnLst/>
              <a:rect l="l" t="t" r="r" b="b"/>
              <a:pathLst>
                <a:path w="6827" h="689" extrusionOk="0">
                  <a:moveTo>
                    <a:pt x="5795" y="1"/>
                  </a:moveTo>
                  <a:cubicBezTo>
                    <a:pt x="5789" y="1"/>
                    <a:pt x="5781" y="3"/>
                    <a:pt x="5772" y="8"/>
                  </a:cubicBezTo>
                  <a:cubicBezTo>
                    <a:pt x="4876" y="176"/>
                    <a:pt x="3967" y="260"/>
                    <a:pt x="3059" y="260"/>
                  </a:cubicBezTo>
                  <a:cubicBezTo>
                    <a:pt x="2151" y="260"/>
                    <a:pt x="1243" y="176"/>
                    <a:pt x="346" y="8"/>
                  </a:cubicBezTo>
                  <a:cubicBezTo>
                    <a:pt x="328" y="4"/>
                    <a:pt x="311" y="3"/>
                    <a:pt x="295" y="3"/>
                  </a:cubicBezTo>
                  <a:cubicBezTo>
                    <a:pt x="59" y="3"/>
                    <a:pt x="0" y="367"/>
                    <a:pt x="260" y="420"/>
                  </a:cubicBezTo>
                  <a:cubicBezTo>
                    <a:pt x="1180" y="593"/>
                    <a:pt x="2113" y="679"/>
                    <a:pt x="3045" y="679"/>
                  </a:cubicBezTo>
                  <a:cubicBezTo>
                    <a:pt x="3977" y="679"/>
                    <a:pt x="4909" y="593"/>
                    <a:pt x="5829" y="420"/>
                  </a:cubicBezTo>
                  <a:cubicBezTo>
                    <a:pt x="6059" y="420"/>
                    <a:pt x="6280" y="497"/>
                    <a:pt x="6452" y="641"/>
                  </a:cubicBezTo>
                  <a:cubicBezTo>
                    <a:pt x="6491" y="670"/>
                    <a:pt x="6539" y="689"/>
                    <a:pt x="6587" y="689"/>
                  </a:cubicBezTo>
                  <a:cubicBezTo>
                    <a:pt x="6644" y="689"/>
                    <a:pt x="6711" y="660"/>
                    <a:pt x="6749" y="622"/>
                  </a:cubicBezTo>
                  <a:cubicBezTo>
                    <a:pt x="6826" y="526"/>
                    <a:pt x="6807" y="392"/>
                    <a:pt x="6721" y="324"/>
                  </a:cubicBezTo>
                  <a:cubicBezTo>
                    <a:pt x="6462" y="114"/>
                    <a:pt x="6136" y="8"/>
                    <a:pt x="5810" y="8"/>
                  </a:cubicBezTo>
                  <a:cubicBezTo>
                    <a:pt x="5805" y="3"/>
                    <a:pt x="5801" y="1"/>
                    <a:pt x="5795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83"/>
            <p:cNvSpPr/>
            <p:nvPr/>
          </p:nvSpPr>
          <p:spPr>
            <a:xfrm>
              <a:off x="8083970" y="3999492"/>
              <a:ext cx="183610" cy="28322"/>
            </a:xfrm>
            <a:custGeom>
              <a:avLst/>
              <a:gdLst/>
              <a:ahLst/>
              <a:cxnLst/>
              <a:rect l="l" t="t" r="r" b="b"/>
              <a:pathLst>
                <a:path w="7008" h="1081" extrusionOk="0">
                  <a:moveTo>
                    <a:pt x="6702" y="0"/>
                  </a:moveTo>
                  <a:cubicBezTo>
                    <a:pt x="6649" y="0"/>
                    <a:pt x="6595" y="22"/>
                    <a:pt x="6547" y="74"/>
                  </a:cubicBezTo>
                  <a:cubicBezTo>
                    <a:pt x="6356" y="285"/>
                    <a:pt x="6078" y="400"/>
                    <a:pt x="5790" y="400"/>
                  </a:cubicBezTo>
                  <a:lnTo>
                    <a:pt x="5752" y="400"/>
                  </a:lnTo>
                  <a:cubicBezTo>
                    <a:pt x="4894" y="568"/>
                    <a:pt x="4022" y="651"/>
                    <a:pt x="3121" y="651"/>
                  </a:cubicBezTo>
                  <a:cubicBezTo>
                    <a:pt x="2219" y="651"/>
                    <a:pt x="1290" y="568"/>
                    <a:pt x="317" y="400"/>
                  </a:cubicBezTo>
                  <a:cubicBezTo>
                    <a:pt x="307" y="399"/>
                    <a:pt x="298" y="398"/>
                    <a:pt x="290" y="398"/>
                  </a:cubicBezTo>
                  <a:cubicBezTo>
                    <a:pt x="54" y="398"/>
                    <a:pt x="0" y="757"/>
                    <a:pt x="250" y="822"/>
                  </a:cubicBezTo>
                  <a:cubicBezTo>
                    <a:pt x="1199" y="985"/>
                    <a:pt x="2157" y="1071"/>
                    <a:pt x="3125" y="1080"/>
                  </a:cubicBezTo>
                  <a:cubicBezTo>
                    <a:pt x="4026" y="1080"/>
                    <a:pt x="4927" y="994"/>
                    <a:pt x="5819" y="822"/>
                  </a:cubicBezTo>
                  <a:cubicBezTo>
                    <a:pt x="6212" y="822"/>
                    <a:pt x="6595" y="649"/>
                    <a:pt x="6864" y="361"/>
                  </a:cubicBezTo>
                  <a:cubicBezTo>
                    <a:pt x="7008" y="203"/>
                    <a:pt x="6864" y="0"/>
                    <a:pt x="670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83"/>
            <p:cNvSpPr/>
            <p:nvPr/>
          </p:nvSpPr>
          <p:spPr>
            <a:xfrm>
              <a:off x="8059106" y="3851489"/>
              <a:ext cx="129611" cy="29554"/>
            </a:xfrm>
            <a:custGeom>
              <a:avLst/>
              <a:gdLst/>
              <a:ahLst/>
              <a:cxnLst/>
              <a:rect l="l" t="t" r="r" b="b"/>
              <a:pathLst>
                <a:path w="4947" h="1128" extrusionOk="0">
                  <a:moveTo>
                    <a:pt x="1007" y="0"/>
                  </a:moveTo>
                  <a:cubicBezTo>
                    <a:pt x="604" y="0"/>
                    <a:pt x="231" y="192"/>
                    <a:pt x="1" y="518"/>
                  </a:cubicBezTo>
                  <a:cubicBezTo>
                    <a:pt x="166" y="459"/>
                    <a:pt x="340" y="429"/>
                    <a:pt x="513" y="429"/>
                  </a:cubicBezTo>
                  <a:cubicBezTo>
                    <a:pt x="731" y="429"/>
                    <a:pt x="948" y="475"/>
                    <a:pt x="1151" y="566"/>
                  </a:cubicBezTo>
                  <a:cubicBezTo>
                    <a:pt x="1959" y="939"/>
                    <a:pt x="2840" y="1128"/>
                    <a:pt x="3728" y="1128"/>
                  </a:cubicBezTo>
                  <a:cubicBezTo>
                    <a:pt x="3914" y="1128"/>
                    <a:pt x="4100" y="1119"/>
                    <a:pt x="4285" y="1103"/>
                  </a:cubicBezTo>
                  <a:cubicBezTo>
                    <a:pt x="4534" y="921"/>
                    <a:pt x="4764" y="700"/>
                    <a:pt x="4947" y="451"/>
                  </a:cubicBezTo>
                  <a:lnTo>
                    <a:pt x="1007" y="0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83"/>
            <p:cNvSpPr/>
            <p:nvPr/>
          </p:nvSpPr>
          <p:spPr>
            <a:xfrm>
              <a:off x="7987790" y="3804695"/>
              <a:ext cx="336041" cy="362005"/>
            </a:xfrm>
            <a:custGeom>
              <a:avLst/>
              <a:gdLst/>
              <a:ahLst/>
              <a:cxnLst/>
              <a:rect l="l" t="t" r="r" b="b"/>
              <a:pathLst>
                <a:path w="12826" h="13817" extrusionOk="0">
                  <a:moveTo>
                    <a:pt x="3227" y="0"/>
                  </a:moveTo>
                  <a:cubicBezTo>
                    <a:pt x="2827" y="0"/>
                    <a:pt x="2426" y="75"/>
                    <a:pt x="2042" y="224"/>
                  </a:cubicBezTo>
                  <a:cubicBezTo>
                    <a:pt x="1266" y="531"/>
                    <a:pt x="633" y="1144"/>
                    <a:pt x="307" y="1921"/>
                  </a:cubicBezTo>
                  <a:lnTo>
                    <a:pt x="259" y="2045"/>
                  </a:lnTo>
                  <a:cubicBezTo>
                    <a:pt x="0" y="2745"/>
                    <a:pt x="87" y="3512"/>
                    <a:pt x="480" y="4144"/>
                  </a:cubicBezTo>
                  <a:cubicBezTo>
                    <a:pt x="786" y="4643"/>
                    <a:pt x="1007" y="5199"/>
                    <a:pt x="1131" y="5774"/>
                  </a:cubicBezTo>
                  <a:lnTo>
                    <a:pt x="1313" y="6752"/>
                  </a:lnTo>
                  <a:cubicBezTo>
                    <a:pt x="1476" y="8170"/>
                    <a:pt x="1381" y="9761"/>
                    <a:pt x="1246" y="11151"/>
                  </a:cubicBezTo>
                  <a:cubicBezTo>
                    <a:pt x="1198" y="11611"/>
                    <a:pt x="1534" y="12024"/>
                    <a:pt x="2004" y="12072"/>
                  </a:cubicBezTo>
                  <a:cubicBezTo>
                    <a:pt x="2028" y="12074"/>
                    <a:pt x="2051" y="12075"/>
                    <a:pt x="2075" y="12075"/>
                  </a:cubicBezTo>
                  <a:cubicBezTo>
                    <a:pt x="2506" y="12075"/>
                    <a:pt x="2878" y="11750"/>
                    <a:pt x="2924" y="11314"/>
                  </a:cubicBezTo>
                  <a:cubicBezTo>
                    <a:pt x="3096" y="9531"/>
                    <a:pt x="3125" y="8132"/>
                    <a:pt x="3020" y="6924"/>
                  </a:cubicBezTo>
                  <a:cubicBezTo>
                    <a:pt x="2885" y="5391"/>
                    <a:pt x="2521" y="4192"/>
                    <a:pt x="1917" y="3234"/>
                  </a:cubicBezTo>
                  <a:cubicBezTo>
                    <a:pt x="1802" y="3052"/>
                    <a:pt x="1774" y="2831"/>
                    <a:pt x="1841" y="2630"/>
                  </a:cubicBezTo>
                  <a:cubicBezTo>
                    <a:pt x="1850" y="2611"/>
                    <a:pt x="1860" y="2582"/>
                    <a:pt x="1869" y="2563"/>
                  </a:cubicBezTo>
                  <a:cubicBezTo>
                    <a:pt x="2023" y="2208"/>
                    <a:pt x="2310" y="1930"/>
                    <a:pt x="2675" y="1786"/>
                  </a:cubicBezTo>
                  <a:cubicBezTo>
                    <a:pt x="2855" y="1714"/>
                    <a:pt x="3046" y="1678"/>
                    <a:pt x="3238" y="1678"/>
                  </a:cubicBezTo>
                  <a:cubicBezTo>
                    <a:pt x="3453" y="1678"/>
                    <a:pt x="3670" y="1724"/>
                    <a:pt x="3873" y="1815"/>
                  </a:cubicBezTo>
                  <a:cubicBezTo>
                    <a:pt x="4683" y="2194"/>
                    <a:pt x="5555" y="2383"/>
                    <a:pt x="6427" y="2383"/>
                  </a:cubicBezTo>
                  <a:cubicBezTo>
                    <a:pt x="7300" y="2383"/>
                    <a:pt x="8172" y="2194"/>
                    <a:pt x="8982" y="1815"/>
                  </a:cubicBezTo>
                  <a:cubicBezTo>
                    <a:pt x="9185" y="1724"/>
                    <a:pt x="9401" y="1678"/>
                    <a:pt x="9617" y="1678"/>
                  </a:cubicBezTo>
                  <a:cubicBezTo>
                    <a:pt x="9808" y="1678"/>
                    <a:pt x="10000" y="1714"/>
                    <a:pt x="10180" y="1786"/>
                  </a:cubicBezTo>
                  <a:cubicBezTo>
                    <a:pt x="10544" y="1930"/>
                    <a:pt x="10832" y="2208"/>
                    <a:pt x="10985" y="2563"/>
                  </a:cubicBezTo>
                  <a:cubicBezTo>
                    <a:pt x="10995" y="2582"/>
                    <a:pt x="10995" y="2601"/>
                    <a:pt x="11004" y="2611"/>
                  </a:cubicBezTo>
                  <a:cubicBezTo>
                    <a:pt x="11100" y="2870"/>
                    <a:pt x="11119" y="3148"/>
                    <a:pt x="11052" y="3416"/>
                  </a:cubicBezTo>
                  <a:cubicBezTo>
                    <a:pt x="10765" y="4729"/>
                    <a:pt x="10659" y="6224"/>
                    <a:pt x="10745" y="7998"/>
                  </a:cubicBezTo>
                  <a:cubicBezTo>
                    <a:pt x="10803" y="9071"/>
                    <a:pt x="10199" y="10078"/>
                    <a:pt x="9221" y="10528"/>
                  </a:cubicBezTo>
                  <a:cubicBezTo>
                    <a:pt x="9202" y="10528"/>
                    <a:pt x="9183" y="10547"/>
                    <a:pt x="9164" y="10547"/>
                  </a:cubicBezTo>
                  <a:cubicBezTo>
                    <a:pt x="8474" y="10912"/>
                    <a:pt x="8129" y="11698"/>
                    <a:pt x="8330" y="12455"/>
                  </a:cubicBezTo>
                  <a:lnTo>
                    <a:pt x="8483" y="13049"/>
                  </a:lnTo>
                  <a:cubicBezTo>
                    <a:pt x="8531" y="13241"/>
                    <a:pt x="8608" y="13423"/>
                    <a:pt x="8704" y="13596"/>
                  </a:cubicBezTo>
                  <a:cubicBezTo>
                    <a:pt x="8780" y="13739"/>
                    <a:pt x="8848" y="13816"/>
                    <a:pt x="9020" y="13816"/>
                  </a:cubicBezTo>
                  <a:lnTo>
                    <a:pt x="9030" y="13816"/>
                  </a:lnTo>
                  <a:cubicBezTo>
                    <a:pt x="9288" y="13816"/>
                    <a:pt x="9413" y="13548"/>
                    <a:pt x="9499" y="13366"/>
                  </a:cubicBezTo>
                  <a:lnTo>
                    <a:pt x="9902" y="12091"/>
                  </a:lnTo>
                  <a:cubicBezTo>
                    <a:pt x="9902" y="12081"/>
                    <a:pt x="9912" y="12062"/>
                    <a:pt x="9921" y="12062"/>
                  </a:cubicBezTo>
                  <a:cubicBezTo>
                    <a:pt x="11522" y="11314"/>
                    <a:pt x="12509" y="9675"/>
                    <a:pt x="12413" y="7912"/>
                  </a:cubicBezTo>
                  <a:cubicBezTo>
                    <a:pt x="12337" y="6301"/>
                    <a:pt x="12423" y="4950"/>
                    <a:pt x="12691" y="3790"/>
                  </a:cubicBezTo>
                  <a:cubicBezTo>
                    <a:pt x="12826" y="3196"/>
                    <a:pt x="12778" y="2572"/>
                    <a:pt x="12557" y="2007"/>
                  </a:cubicBezTo>
                  <a:cubicBezTo>
                    <a:pt x="12548" y="1978"/>
                    <a:pt x="12538" y="1940"/>
                    <a:pt x="12528" y="1911"/>
                  </a:cubicBezTo>
                  <a:cubicBezTo>
                    <a:pt x="12193" y="1135"/>
                    <a:pt x="11570" y="531"/>
                    <a:pt x="10784" y="224"/>
                  </a:cubicBezTo>
                  <a:cubicBezTo>
                    <a:pt x="10405" y="80"/>
                    <a:pt x="10005" y="8"/>
                    <a:pt x="9605" y="8"/>
                  </a:cubicBezTo>
                  <a:cubicBezTo>
                    <a:pt x="9156" y="8"/>
                    <a:pt x="8708" y="99"/>
                    <a:pt x="8292" y="282"/>
                  </a:cubicBezTo>
                  <a:cubicBezTo>
                    <a:pt x="7697" y="560"/>
                    <a:pt x="7057" y="699"/>
                    <a:pt x="6418" y="699"/>
                  </a:cubicBezTo>
                  <a:cubicBezTo>
                    <a:pt x="5778" y="699"/>
                    <a:pt x="5138" y="560"/>
                    <a:pt x="4544" y="282"/>
                  </a:cubicBezTo>
                  <a:cubicBezTo>
                    <a:pt x="4123" y="94"/>
                    <a:pt x="3676" y="0"/>
                    <a:pt x="322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83"/>
            <p:cNvSpPr/>
            <p:nvPr/>
          </p:nvSpPr>
          <p:spPr>
            <a:xfrm>
              <a:off x="8018680" y="3869331"/>
              <a:ext cx="51011" cy="251153"/>
            </a:xfrm>
            <a:custGeom>
              <a:avLst/>
              <a:gdLst/>
              <a:ahLst/>
              <a:cxnLst/>
              <a:rect l="l" t="t" r="r" b="b"/>
              <a:pathLst>
                <a:path w="1947" h="9586" extrusionOk="0">
                  <a:moveTo>
                    <a:pt x="748" y="0"/>
                  </a:moveTo>
                  <a:lnTo>
                    <a:pt x="748" y="0"/>
                  </a:lnTo>
                  <a:cubicBezTo>
                    <a:pt x="451" y="153"/>
                    <a:pt x="221" y="403"/>
                    <a:pt x="96" y="709"/>
                  </a:cubicBezTo>
                  <a:cubicBezTo>
                    <a:pt x="87" y="729"/>
                    <a:pt x="77" y="748"/>
                    <a:pt x="67" y="776"/>
                  </a:cubicBezTo>
                  <a:cubicBezTo>
                    <a:pt x="0" y="968"/>
                    <a:pt x="19" y="1198"/>
                    <a:pt x="144" y="1371"/>
                  </a:cubicBezTo>
                  <a:cubicBezTo>
                    <a:pt x="748" y="2329"/>
                    <a:pt x="1112" y="3537"/>
                    <a:pt x="1246" y="5061"/>
                  </a:cubicBezTo>
                  <a:cubicBezTo>
                    <a:pt x="1352" y="6269"/>
                    <a:pt x="1323" y="7668"/>
                    <a:pt x="1151" y="9451"/>
                  </a:cubicBezTo>
                  <a:cubicBezTo>
                    <a:pt x="1141" y="9499"/>
                    <a:pt x="1131" y="9547"/>
                    <a:pt x="1122" y="9585"/>
                  </a:cubicBezTo>
                  <a:cubicBezTo>
                    <a:pt x="1457" y="9499"/>
                    <a:pt x="1706" y="9202"/>
                    <a:pt x="1745" y="8857"/>
                  </a:cubicBezTo>
                  <a:cubicBezTo>
                    <a:pt x="1917" y="7074"/>
                    <a:pt x="1946" y="5675"/>
                    <a:pt x="1841" y="4467"/>
                  </a:cubicBezTo>
                  <a:cubicBezTo>
                    <a:pt x="1706" y="2933"/>
                    <a:pt x="1342" y="1735"/>
                    <a:pt x="738" y="776"/>
                  </a:cubicBezTo>
                  <a:cubicBezTo>
                    <a:pt x="623" y="594"/>
                    <a:pt x="595" y="374"/>
                    <a:pt x="671" y="173"/>
                  </a:cubicBezTo>
                  <a:cubicBezTo>
                    <a:pt x="681" y="153"/>
                    <a:pt x="681" y="125"/>
                    <a:pt x="690" y="105"/>
                  </a:cubicBezTo>
                  <a:lnTo>
                    <a:pt x="748" y="0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83"/>
            <p:cNvSpPr/>
            <p:nvPr/>
          </p:nvSpPr>
          <p:spPr>
            <a:xfrm>
              <a:off x="8006366" y="3804695"/>
              <a:ext cx="317727" cy="300724"/>
            </a:xfrm>
            <a:custGeom>
              <a:avLst/>
              <a:gdLst/>
              <a:ahLst/>
              <a:cxnLst/>
              <a:rect l="l" t="t" r="r" b="b"/>
              <a:pathLst>
                <a:path w="12127" h="11478" extrusionOk="0">
                  <a:moveTo>
                    <a:pt x="2533" y="0"/>
                  </a:moveTo>
                  <a:cubicBezTo>
                    <a:pt x="2133" y="0"/>
                    <a:pt x="1732" y="75"/>
                    <a:pt x="1352" y="224"/>
                  </a:cubicBezTo>
                  <a:cubicBezTo>
                    <a:pt x="815" y="435"/>
                    <a:pt x="346" y="790"/>
                    <a:pt x="1" y="1250"/>
                  </a:cubicBezTo>
                  <a:cubicBezTo>
                    <a:pt x="231" y="1077"/>
                    <a:pt x="480" y="933"/>
                    <a:pt x="748" y="828"/>
                  </a:cubicBezTo>
                  <a:cubicBezTo>
                    <a:pt x="1128" y="679"/>
                    <a:pt x="1529" y="604"/>
                    <a:pt x="1930" y="604"/>
                  </a:cubicBezTo>
                  <a:cubicBezTo>
                    <a:pt x="2380" y="604"/>
                    <a:pt x="2829" y="698"/>
                    <a:pt x="3250" y="885"/>
                  </a:cubicBezTo>
                  <a:cubicBezTo>
                    <a:pt x="3840" y="1163"/>
                    <a:pt x="4479" y="1302"/>
                    <a:pt x="5119" y="1302"/>
                  </a:cubicBezTo>
                  <a:cubicBezTo>
                    <a:pt x="5759" y="1302"/>
                    <a:pt x="6399" y="1163"/>
                    <a:pt x="6988" y="885"/>
                  </a:cubicBezTo>
                  <a:cubicBezTo>
                    <a:pt x="7409" y="698"/>
                    <a:pt x="7859" y="604"/>
                    <a:pt x="8309" y="604"/>
                  </a:cubicBezTo>
                  <a:cubicBezTo>
                    <a:pt x="8710" y="604"/>
                    <a:pt x="9111" y="679"/>
                    <a:pt x="9490" y="828"/>
                  </a:cubicBezTo>
                  <a:cubicBezTo>
                    <a:pt x="10276" y="1135"/>
                    <a:pt x="10899" y="1739"/>
                    <a:pt x="11225" y="2515"/>
                  </a:cubicBezTo>
                  <a:cubicBezTo>
                    <a:pt x="11235" y="2544"/>
                    <a:pt x="11254" y="2572"/>
                    <a:pt x="11263" y="2601"/>
                  </a:cubicBezTo>
                  <a:cubicBezTo>
                    <a:pt x="11484" y="3176"/>
                    <a:pt x="11532" y="3790"/>
                    <a:pt x="11388" y="4384"/>
                  </a:cubicBezTo>
                  <a:cubicBezTo>
                    <a:pt x="11129" y="5554"/>
                    <a:pt x="11043" y="6905"/>
                    <a:pt x="11120" y="8506"/>
                  </a:cubicBezTo>
                  <a:cubicBezTo>
                    <a:pt x="11177" y="9579"/>
                    <a:pt x="10832" y="10643"/>
                    <a:pt x="10142" y="11477"/>
                  </a:cubicBezTo>
                  <a:cubicBezTo>
                    <a:pt x="11206" y="10605"/>
                    <a:pt x="11781" y="9282"/>
                    <a:pt x="11714" y="7912"/>
                  </a:cubicBezTo>
                  <a:cubicBezTo>
                    <a:pt x="11637" y="6301"/>
                    <a:pt x="11724" y="4950"/>
                    <a:pt x="11992" y="3790"/>
                  </a:cubicBezTo>
                  <a:cubicBezTo>
                    <a:pt x="12126" y="3196"/>
                    <a:pt x="12078" y="2572"/>
                    <a:pt x="11867" y="2007"/>
                  </a:cubicBezTo>
                  <a:cubicBezTo>
                    <a:pt x="11848" y="1978"/>
                    <a:pt x="11839" y="1940"/>
                    <a:pt x="11829" y="1911"/>
                  </a:cubicBezTo>
                  <a:cubicBezTo>
                    <a:pt x="11493" y="1135"/>
                    <a:pt x="10870" y="531"/>
                    <a:pt x="10084" y="224"/>
                  </a:cubicBezTo>
                  <a:cubicBezTo>
                    <a:pt x="9705" y="80"/>
                    <a:pt x="9305" y="8"/>
                    <a:pt x="8906" y="8"/>
                  </a:cubicBezTo>
                  <a:cubicBezTo>
                    <a:pt x="8457" y="8"/>
                    <a:pt x="8008" y="99"/>
                    <a:pt x="7592" y="282"/>
                  </a:cubicBezTo>
                  <a:cubicBezTo>
                    <a:pt x="6998" y="560"/>
                    <a:pt x="6358" y="699"/>
                    <a:pt x="5718" y="699"/>
                  </a:cubicBezTo>
                  <a:cubicBezTo>
                    <a:pt x="5078" y="699"/>
                    <a:pt x="4439" y="560"/>
                    <a:pt x="3844" y="282"/>
                  </a:cubicBezTo>
                  <a:cubicBezTo>
                    <a:pt x="3429" y="94"/>
                    <a:pt x="2981" y="0"/>
                    <a:pt x="2533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8" name="Google Shape;8008;p83"/>
          <p:cNvGrpSpPr/>
          <p:nvPr/>
        </p:nvGrpSpPr>
        <p:grpSpPr>
          <a:xfrm>
            <a:off x="5273444" y="2891285"/>
            <a:ext cx="371123" cy="362267"/>
            <a:chOff x="5273444" y="2891285"/>
            <a:chExt cx="371123" cy="362267"/>
          </a:xfrm>
        </p:grpSpPr>
        <p:sp>
          <p:nvSpPr>
            <p:cNvPr id="8009" name="Google Shape;8009;p83"/>
            <p:cNvSpPr/>
            <p:nvPr/>
          </p:nvSpPr>
          <p:spPr>
            <a:xfrm>
              <a:off x="5301373" y="2914996"/>
              <a:ext cx="315186" cy="314452"/>
            </a:xfrm>
            <a:custGeom>
              <a:avLst/>
              <a:gdLst/>
              <a:ahLst/>
              <a:cxnLst/>
              <a:rect l="l" t="t" r="r" b="b"/>
              <a:pathLst>
                <a:path w="12030" h="12002" extrusionOk="0">
                  <a:moveTo>
                    <a:pt x="6161" y="1"/>
                  </a:moveTo>
                  <a:cubicBezTo>
                    <a:pt x="5782" y="1"/>
                    <a:pt x="5441" y="423"/>
                    <a:pt x="5071" y="480"/>
                  </a:cubicBezTo>
                  <a:cubicBezTo>
                    <a:pt x="5030" y="487"/>
                    <a:pt x="4988" y="490"/>
                    <a:pt x="4945" y="490"/>
                  </a:cubicBezTo>
                  <a:cubicBezTo>
                    <a:pt x="4666" y="490"/>
                    <a:pt x="4355" y="358"/>
                    <a:pt x="4081" y="358"/>
                  </a:cubicBezTo>
                  <a:cubicBezTo>
                    <a:pt x="4005" y="358"/>
                    <a:pt x="3932" y="368"/>
                    <a:pt x="3863" y="394"/>
                  </a:cubicBezTo>
                  <a:cubicBezTo>
                    <a:pt x="3499" y="528"/>
                    <a:pt x="3346" y="1065"/>
                    <a:pt x="3020" y="1266"/>
                  </a:cubicBezTo>
                  <a:cubicBezTo>
                    <a:pt x="2703" y="1467"/>
                    <a:pt x="2147" y="1391"/>
                    <a:pt x="1879" y="1649"/>
                  </a:cubicBezTo>
                  <a:cubicBezTo>
                    <a:pt x="1611" y="1908"/>
                    <a:pt x="1659" y="2464"/>
                    <a:pt x="1438" y="2771"/>
                  </a:cubicBezTo>
                  <a:cubicBezTo>
                    <a:pt x="1227" y="3068"/>
                    <a:pt x="690" y="3202"/>
                    <a:pt x="528" y="3557"/>
                  </a:cubicBezTo>
                  <a:cubicBezTo>
                    <a:pt x="374" y="3912"/>
                    <a:pt x="643" y="4391"/>
                    <a:pt x="556" y="4765"/>
                  </a:cubicBezTo>
                  <a:cubicBezTo>
                    <a:pt x="470" y="5138"/>
                    <a:pt x="20" y="5455"/>
                    <a:pt x="10" y="5838"/>
                  </a:cubicBezTo>
                  <a:cubicBezTo>
                    <a:pt x="0" y="6231"/>
                    <a:pt x="432" y="6567"/>
                    <a:pt x="499" y="6950"/>
                  </a:cubicBezTo>
                  <a:cubicBezTo>
                    <a:pt x="566" y="7324"/>
                    <a:pt x="278" y="7794"/>
                    <a:pt x="413" y="8148"/>
                  </a:cubicBezTo>
                  <a:cubicBezTo>
                    <a:pt x="547" y="8512"/>
                    <a:pt x="1083" y="8675"/>
                    <a:pt x="1285" y="8992"/>
                  </a:cubicBezTo>
                  <a:cubicBezTo>
                    <a:pt x="1486" y="9308"/>
                    <a:pt x="1400" y="9864"/>
                    <a:pt x="1659" y="10132"/>
                  </a:cubicBezTo>
                  <a:cubicBezTo>
                    <a:pt x="1917" y="10410"/>
                    <a:pt x="2483" y="10353"/>
                    <a:pt x="2790" y="10573"/>
                  </a:cubicBezTo>
                  <a:cubicBezTo>
                    <a:pt x="3087" y="10794"/>
                    <a:pt x="3221" y="11331"/>
                    <a:pt x="3576" y="11484"/>
                  </a:cubicBezTo>
                  <a:cubicBezTo>
                    <a:pt x="3662" y="11523"/>
                    <a:pt x="3755" y="11538"/>
                    <a:pt x="3852" y="11538"/>
                  </a:cubicBezTo>
                  <a:cubicBezTo>
                    <a:pt x="4098" y="11538"/>
                    <a:pt x="4370" y="11447"/>
                    <a:pt x="4615" y="11447"/>
                  </a:cubicBezTo>
                  <a:cubicBezTo>
                    <a:pt x="4673" y="11447"/>
                    <a:pt x="4729" y="11452"/>
                    <a:pt x="4783" y="11465"/>
                  </a:cubicBezTo>
                  <a:cubicBezTo>
                    <a:pt x="5157" y="11551"/>
                    <a:pt x="5474" y="11992"/>
                    <a:pt x="5857" y="12002"/>
                  </a:cubicBezTo>
                  <a:cubicBezTo>
                    <a:pt x="5861" y="12002"/>
                    <a:pt x="5865" y="12002"/>
                    <a:pt x="5870" y="12002"/>
                  </a:cubicBezTo>
                  <a:cubicBezTo>
                    <a:pt x="6248" y="12002"/>
                    <a:pt x="6590" y="11579"/>
                    <a:pt x="6959" y="11513"/>
                  </a:cubicBezTo>
                  <a:cubicBezTo>
                    <a:pt x="6995" y="11507"/>
                    <a:pt x="7031" y="11505"/>
                    <a:pt x="7068" y="11505"/>
                  </a:cubicBezTo>
                  <a:cubicBezTo>
                    <a:pt x="7348" y="11505"/>
                    <a:pt x="7661" y="11640"/>
                    <a:pt x="7937" y="11640"/>
                  </a:cubicBezTo>
                  <a:cubicBezTo>
                    <a:pt x="8017" y="11640"/>
                    <a:pt x="8095" y="11628"/>
                    <a:pt x="8167" y="11599"/>
                  </a:cubicBezTo>
                  <a:cubicBezTo>
                    <a:pt x="8531" y="11465"/>
                    <a:pt x="8685" y="10938"/>
                    <a:pt x="9011" y="10736"/>
                  </a:cubicBezTo>
                  <a:cubicBezTo>
                    <a:pt x="9327" y="10535"/>
                    <a:pt x="9883" y="10612"/>
                    <a:pt x="10151" y="10353"/>
                  </a:cubicBezTo>
                  <a:cubicBezTo>
                    <a:pt x="10420" y="10094"/>
                    <a:pt x="10372" y="9529"/>
                    <a:pt x="10592" y="9231"/>
                  </a:cubicBezTo>
                  <a:cubicBezTo>
                    <a:pt x="10803" y="8925"/>
                    <a:pt x="11340" y="8800"/>
                    <a:pt x="11503" y="8445"/>
                  </a:cubicBezTo>
                  <a:cubicBezTo>
                    <a:pt x="11656" y="8091"/>
                    <a:pt x="11388" y="7611"/>
                    <a:pt x="11474" y="7238"/>
                  </a:cubicBezTo>
                  <a:cubicBezTo>
                    <a:pt x="11560" y="6864"/>
                    <a:pt x="12011" y="6547"/>
                    <a:pt x="12020" y="6154"/>
                  </a:cubicBezTo>
                  <a:cubicBezTo>
                    <a:pt x="12030" y="5771"/>
                    <a:pt x="11599" y="5426"/>
                    <a:pt x="11532" y="5052"/>
                  </a:cubicBezTo>
                  <a:cubicBezTo>
                    <a:pt x="11464" y="4678"/>
                    <a:pt x="11752" y="4209"/>
                    <a:pt x="11618" y="3844"/>
                  </a:cubicBezTo>
                  <a:cubicBezTo>
                    <a:pt x="11484" y="3490"/>
                    <a:pt x="10947" y="3327"/>
                    <a:pt x="10746" y="3010"/>
                  </a:cubicBezTo>
                  <a:cubicBezTo>
                    <a:pt x="10544" y="2685"/>
                    <a:pt x="10631" y="2138"/>
                    <a:pt x="10372" y="1860"/>
                  </a:cubicBezTo>
                  <a:cubicBezTo>
                    <a:pt x="10113" y="1592"/>
                    <a:pt x="9547" y="1640"/>
                    <a:pt x="9241" y="1429"/>
                  </a:cubicBezTo>
                  <a:cubicBezTo>
                    <a:pt x="8944" y="1208"/>
                    <a:pt x="8809" y="672"/>
                    <a:pt x="8455" y="518"/>
                  </a:cubicBezTo>
                  <a:cubicBezTo>
                    <a:pt x="8369" y="479"/>
                    <a:pt x="8275" y="465"/>
                    <a:pt x="8178" y="465"/>
                  </a:cubicBezTo>
                  <a:cubicBezTo>
                    <a:pt x="7932" y="465"/>
                    <a:pt x="7660" y="555"/>
                    <a:pt x="7415" y="555"/>
                  </a:cubicBezTo>
                  <a:cubicBezTo>
                    <a:pt x="7357" y="555"/>
                    <a:pt x="7301" y="550"/>
                    <a:pt x="7247" y="537"/>
                  </a:cubicBezTo>
                  <a:cubicBezTo>
                    <a:pt x="6873" y="451"/>
                    <a:pt x="6557" y="1"/>
                    <a:pt x="6173" y="1"/>
                  </a:cubicBezTo>
                  <a:cubicBezTo>
                    <a:pt x="6169" y="1"/>
                    <a:pt x="6165" y="1"/>
                    <a:pt x="6161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83"/>
            <p:cNvSpPr/>
            <p:nvPr/>
          </p:nvSpPr>
          <p:spPr>
            <a:xfrm>
              <a:off x="5427945" y="2958200"/>
              <a:ext cx="188614" cy="271249"/>
            </a:xfrm>
            <a:custGeom>
              <a:avLst/>
              <a:gdLst/>
              <a:ahLst/>
              <a:cxnLst/>
              <a:rect l="l" t="t" r="r" b="b"/>
              <a:pathLst>
                <a:path w="7199" h="10353" extrusionOk="0">
                  <a:moveTo>
                    <a:pt x="5090" y="0"/>
                  </a:moveTo>
                  <a:lnTo>
                    <a:pt x="5090" y="0"/>
                  </a:lnTo>
                  <a:cubicBezTo>
                    <a:pt x="6653" y="4132"/>
                    <a:pt x="4275" y="8713"/>
                    <a:pt x="0" y="9825"/>
                  </a:cubicBezTo>
                  <a:cubicBezTo>
                    <a:pt x="355" y="9931"/>
                    <a:pt x="671" y="10343"/>
                    <a:pt x="1036" y="10353"/>
                  </a:cubicBezTo>
                  <a:cubicBezTo>
                    <a:pt x="1040" y="10353"/>
                    <a:pt x="1044" y="10353"/>
                    <a:pt x="1048" y="10353"/>
                  </a:cubicBezTo>
                  <a:cubicBezTo>
                    <a:pt x="1427" y="10353"/>
                    <a:pt x="1778" y="9930"/>
                    <a:pt x="2138" y="9864"/>
                  </a:cubicBezTo>
                  <a:cubicBezTo>
                    <a:pt x="2173" y="9858"/>
                    <a:pt x="2208" y="9856"/>
                    <a:pt x="2245" y="9856"/>
                  </a:cubicBezTo>
                  <a:cubicBezTo>
                    <a:pt x="2520" y="9856"/>
                    <a:pt x="2836" y="9991"/>
                    <a:pt x="3110" y="9991"/>
                  </a:cubicBezTo>
                  <a:cubicBezTo>
                    <a:pt x="3190" y="9991"/>
                    <a:pt x="3266" y="9979"/>
                    <a:pt x="3336" y="9950"/>
                  </a:cubicBezTo>
                  <a:cubicBezTo>
                    <a:pt x="3691" y="9816"/>
                    <a:pt x="3854" y="9289"/>
                    <a:pt x="4180" y="9087"/>
                  </a:cubicBezTo>
                  <a:cubicBezTo>
                    <a:pt x="4506" y="8886"/>
                    <a:pt x="5042" y="8963"/>
                    <a:pt x="5320" y="8704"/>
                  </a:cubicBezTo>
                  <a:cubicBezTo>
                    <a:pt x="5598" y="8445"/>
                    <a:pt x="5541" y="7899"/>
                    <a:pt x="5761" y="7582"/>
                  </a:cubicBezTo>
                  <a:cubicBezTo>
                    <a:pt x="5982" y="7266"/>
                    <a:pt x="6518" y="7141"/>
                    <a:pt x="6672" y="6796"/>
                  </a:cubicBezTo>
                  <a:cubicBezTo>
                    <a:pt x="6835" y="6442"/>
                    <a:pt x="6566" y="5953"/>
                    <a:pt x="6643" y="5589"/>
                  </a:cubicBezTo>
                  <a:cubicBezTo>
                    <a:pt x="6729" y="5215"/>
                    <a:pt x="7180" y="4889"/>
                    <a:pt x="7189" y="4505"/>
                  </a:cubicBezTo>
                  <a:cubicBezTo>
                    <a:pt x="7199" y="4132"/>
                    <a:pt x="6768" y="3777"/>
                    <a:pt x="6701" y="3403"/>
                  </a:cubicBezTo>
                  <a:cubicBezTo>
                    <a:pt x="6633" y="3029"/>
                    <a:pt x="6921" y="2560"/>
                    <a:pt x="6787" y="2195"/>
                  </a:cubicBezTo>
                  <a:cubicBezTo>
                    <a:pt x="6653" y="1841"/>
                    <a:pt x="6116" y="1687"/>
                    <a:pt x="5915" y="1361"/>
                  </a:cubicBezTo>
                  <a:cubicBezTo>
                    <a:pt x="5713" y="1036"/>
                    <a:pt x="5800" y="489"/>
                    <a:pt x="5541" y="211"/>
                  </a:cubicBezTo>
                  <a:cubicBezTo>
                    <a:pt x="5416" y="106"/>
                    <a:pt x="5253" y="29"/>
                    <a:pt x="5090" y="0"/>
                  </a:cubicBezTo>
                  <a:close/>
                </a:path>
              </a:pathLst>
            </a:custGeom>
            <a:solidFill>
              <a:srgbClr val="CCD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83"/>
            <p:cNvSpPr/>
            <p:nvPr/>
          </p:nvSpPr>
          <p:spPr>
            <a:xfrm>
              <a:off x="5430539" y="3027210"/>
              <a:ext cx="131786" cy="142318"/>
            </a:xfrm>
            <a:custGeom>
              <a:avLst/>
              <a:gdLst/>
              <a:ahLst/>
              <a:cxnLst/>
              <a:rect l="l" t="t" r="r" b="b"/>
              <a:pathLst>
                <a:path w="5030" h="5432" extrusionOk="0">
                  <a:moveTo>
                    <a:pt x="3592" y="0"/>
                  </a:moveTo>
                  <a:cubicBezTo>
                    <a:pt x="3355" y="0"/>
                    <a:pt x="3140" y="118"/>
                    <a:pt x="3084" y="376"/>
                  </a:cubicBezTo>
                  <a:cubicBezTo>
                    <a:pt x="2748" y="1910"/>
                    <a:pt x="1972" y="2840"/>
                    <a:pt x="841" y="4019"/>
                  </a:cubicBezTo>
                  <a:cubicBezTo>
                    <a:pt x="1" y="4893"/>
                    <a:pt x="539" y="5432"/>
                    <a:pt x="1462" y="5432"/>
                  </a:cubicBezTo>
                  <a:cubicBezTo>
                    <a:pt x="2330" y="5432"/>
                    <a:pt x="3538" y="4956"/>
                    <a:pt x="4263" y="3836"/>
                  </a:cubicBezTo>
                  <a:cubicBezTo>
                    <a:pt x="5030" y="2657"/>
                    <a:pt x="4589" y="1306"/>
                    <a:pt x="4311" y="482"/>
                  </a:cubicBezTo>
                  <a:cubicBezTo>
                    <a:pt x="4205" y="176"/>
                    <a:pt x="3882" y="0"/>
                    <a:pt x="359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83"/>
            <p:cNvSpPr/>
            <p:nvPr/>
          </p:nvSpPr>
          <p:spPr>
            <a:xfrm>
              <a:off x="5441752" y="3027761"/>
              <a:ext cx="120572" cy="141585"/>
            </a:xfrm>
            <a:custGeom>
              <a:avLst/>
              <a:gdLst/>
              <a:ahLst/>
              <a:cxnLst/>
              <a:rect l="l" t="t" r="r" b="b"/>
              <a:pathLst>
                <a:path w="4602" h="5404" extrusionOk="0">
                  <a:moveTo>
                    <a:pt x="3365" y="1"/>
                  </a:moveTo>
                  <a:lnTo>
                    <a:pt x="3365" y="1"/>
                  </a:lnTo>
                  <a:cubicBezTo>
                    <a:pt x="3643" y="834"/>
                    <a:pt x="4026" y="2119"/>
                    <a:pt x="3288" y="3260"/>
                  </a:cubicBezTo>
                  <a:cubicBezTo>
                    <a:pt x="2569" y="4375"/>
                    <a:pt x="1366" y="4857"/>
                    <a:pt x="499" y="4857"/>
                  </a:cubicBezTo>
                  <a:cubicBezTo>
                    <a:pt x="315" y="4857"/>
                    <a:pt x="146" y="4835"/>
                    <a:pt x="1" y="4793"/>
                  </a:cubicBezTo>
                  <a:lnTo>
                    <a:pt x="1" y="4793"/>
                  </a:lnTo>
                  <a:cubicBezTo>
                    <a:pt x="16" y="5182"/>
                    <a:pt x="450" y="5404"/>
                    <a:pt x="1041" y="5404"/>
                  </a:cubicBezTo>
                  <a:cubicBezTo>
                    <a:pt x="1907" y="5404"/>
                    <a:pt x="3111" y="4928"/>
                    <a:pt x="3835" y="3806"/>
                  </a:cubicBezTo>
                  <a:cubicBezTo>
                    <a:pt x="4602" y="2627"/>
                    <a:pt x="4161" y="1285"/>
                    <a:pt x="3883" y="451"/>
                  </a:cubicBezTo>
                  <a:cubicBezTo>
                    <a:pt x="3796" y="231"/>
                    <a:pt x="3605" y="58"/>
                    <a:pt x="3365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83"/>
            <p:cNvSpPr/>
            <p:nvPr/>
          </p:nvSpPr>
          <p:spPr>
            <a:xfrm>
              <a:off x="5382986" y="2999779"/>
              <a:ext cx="69640" cy="69587"/>
            </a:xfrm>
            <a:custGeom>
              <a:avLst/>
              <a:gdLst/>
              <a:ahLst/>
              <a:cxnLst/>
              <a:rect l="l" t="t" r="r" b="b"/>
              <a:pathLst>
                <a:path w="2658" h="2656" extrusionOk="0">
                  <a:moveTo>
                    <a:pt x="1473" y="1"/>
                  </a:moveTo>
                  <a:cubicBezTo>
                    <a:pt x="1003" y="1"/>
                    <a:pt x="495" y="370"/>
                    <a:pt x="288" y="838"/>
                  </a:cubicBezTo>
                  <a:cubicBezTo>
                    <a:pt x="1" y="1490"/>
                    <a:pt x="288" y="2248"/>
                    <a:pt x="940" y="2535"/>
                  </a:cubicBezTo>
                  <a:cubicBezTo>
                    <a:pt x="1123" y="2616"/>
                    <a:pt x="1339" y="2656"/>
                    <a:pt x="1555" y="2656"/>
                  </a:cubicBezTo>
                  <a:cubicBezTo>
                    <a:pt x="2108" y="2656"/>
                    <a:pt x="2657" y="2393"/>
                    <a:pt x="2637" y="1883"/>
                  </a:cubicBezTo>
                  <a:cubicBezTo>
                    <a:pt x="2608" y="1289"/>
                    <a:pt x="2368" y="522"/>
                    <a:pt x="1985" y="187"/>
                  </a:cubicBezTo>
                  <a:cubicBezTo>
                    <a:pt x="1834" y="57"/>
                    <a:pt x="1656" y="1"/>
                    <a:pt x="1473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83"/>
            <p:cNvSpPr/>
            <p:nvPr/>
          </p:nvSpPr>
          <p:spPr>
            <a:xfrm>
              <a:off x="5390767" y="3000644"/>
              <a:ext cx="61858" cy="68932"/>
            </a:xfrm>
            <a:custGeom>
              <a:avLst/>
              <a:gdLst/>
              <a:ahLst/>
              <a:cxnLst/>
              <a:rect l="l" t="t" r="r" b="b"/>
              <a:pathLst>
                <a:path w="2361" h="2631" extrusionOk="0">
                  <a:moveTo>
                    <a:pt x="1391" y="0"/>
                  </a:moveTo>
                  <a:cubicBezTo>
                    <a:pt x="1573" y="374"/>
                    <a:pt x="1678" y="786"/>
                    <a:pt x="1697" y="1208"/>
                  </a:cubicBezTo>
                  <a:cubicBezTo>
                    <a:pt x="1718" y="1718"/>
                    <a:pt x="1168" y="1981"/>
                    <a:pt x="616" y="1981"/>
                  </a:cubicBezTo>
                  <a:cubicBezTo>
                    <a:pt x="400" y="1981"/>
                    <a:pt x="184" y="1941"/>
                    <a:pt x="1" y="1860"/>
                  </a:cubicBezTo>
                  <a:lnTo>
                    <a:pt x="1" y="1860"/>
                  </a:lnTo>
                  <a:cubicBezTo>
                    <a:pt x="125" y="2147"/>
                    <a:pt x="365" y="2377"/>
                    <a:pt x="653" y="2512"/>
                  </a:cubicBezTo>
                  <a:cubicBezTo>
                    <a:pt x="830" y="2591"/>
                    <a:pt x="1041" y="2630"/>
                    <a:pt x="1253" y="2630"/>
                  </a:cubicBezTo>
                  <a:cubicBezTo>
                    <a:pt x="1805" y="2630"/>
                    <a:pt x="2360" y="2363"/>
                    <a:pt x="2340" y="1850"/>
                  </a:cubicBezTo>
                  <a:cubicBezTo>
                    <a:pt x="2311" y="1256"/>
                    <a:pt x="2071" y="489"/>
                    <a:pt x="1688" y="154"/>
                  </a:cubicBezTo>
                  <a:cubicBezTo>
                    <a:pt x="1602" y="77"/>
                    <a:pt x="1506" y="29"/>
                    <a:pt x="1391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83"/>
            <p:cNvSpPr/>
            <p:nvPr/>
          </p:nvSpPr>
          <p:spPr>
            <a:xfrm>
              <a:off x="5510554" y="2894429"/>
              <a:ext cx="37571" cy="42706"/>
            </a:xfrm>
            <a:custGeom>
              <a:avLst/>
              <a:gdLst/>
              <a:ahLst/>
              <a:cxnLst/>
              <a:rect l="l" t="t" r="r" b="b"/>
              <a:pathLst>
                <a:path w="1434" h="1630" extrusionOk="0">
                  <a:moveTo>
                    <a:pt x="831" y="1"/>
                  </a:moveTo>
                  <a:cubicBezTo>
                    <a:pt x="670" y="1"/>
                    <a:pt x="510" y="88"/>
                    <a:pt x="432" y="297"/>
                  </a:cubicBezTo>
                  <a:lnTo>
                    <a:pt x="1" y="1275"/>
                  </a:lnTo>
                  <a:cubicBezTo>
                    <a:pt x="58" y="1264"/>
                    <a:pt x="117" y="1258"/>
                    <a:pt x="177" y="1258"/>
                  </a:cubicBezTo>
                  <a:cubicBezTo>
                    <a:pt x="275" y="1258"/>
                    <a:pt x="375" y="1273"/>
                    <a:pt x="471" y="1303"/>
                  </a:cubicBezTo>
                  <a:cubicBezTo>
                    <a:pt x="614" y="1380"/>
                    <a:pt x="729" y="1495"/>
                    <a:pt x="816" y="1629"/>
                  </a:cubicBezTo>
                  <a:lnTo>
                    <a:pt x="1247" y="661"/>
                  </a:lnTo>
                  <a:cubicBezTo>
                    <a:pt x="1433" y="295"/>
                    <a:pt x="1129" y="1"/>
                    <a:pt x="83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83"/>
            <p:cNvSpPr/>
            <p:nvPr/>
          </p:nvSpPr>
          <p:spPr>
            <a:xfrm>
              <a:off x="5597721" y="2995928"/>
              <a:ext cx="46846" cy="32619"/>
            </a:xfrm>
            <a:custGeom>
              <a:avLst/>
              <a:gdLst/>
              <a:ahLst/>
              <a:cxnLst/>
              <a:rect l="l" t="t" r="r" b="b"/>
              <a:pathLst>
                <a:path w="1788" h="1245" extrusionOk="0">
                  <a:moveTo>
                    <a:pt x="1152" y="0"/>
                  </a:moveTo>
                  <a:cubicBezTo>
                    <a:pt x="1103" y="0"/>
                    <a:pt x="1051" y="8"/>
                    <a:pt x="997" y="27"/>
                  </a:cubicBezTo>
                  <a:lnTo>
                    <a:pt x="0" y="410"/>
                  </a:lnTo>
                  <a:cubicBezTo>
                    <a:pt x="134" y="497"/>
                    <a:pt x="240" y="621"/>
                    <a:pt x="307" y="765"/>
                  </a:cubicBezTo>
                  <a:cubicBezTo>
                    <a:pt x="355" y="918"/>
                    <a:pt x="355" y="1081"/>
                    <a:pt x="316" y="1244"/>
                  </a:cubicBezTo>
                  <a:lnTo>
                    <a:pt x="1313" y="861"/>
                  </a:lnTo>
                  <a:cubicBezTo>
                    <a:pt x="1787" y="663"/>
                    <a:pt x="1587" y="0"/>
                    <a:pt x="115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83"/>
            <p:cNvSpPr/>
            <p:nvPr/>
          </p:nvSpPr>
          <p:spPr>
            <a:xfrm>
              <a:off x="5594184" y="3123941"/>
              <a:ext cx="47448" cy="33824"/>
            </a:xfrm>
            <a:custGeom>
              <a:avLst/>
              <a:gdLst/>
              <a:ahLst/>
              <a:cxnLst/>
              <a:rect l="l" t="t" r="r" b="b"/>
              <a:pathLst>
                <a:path w="1811" h="1291" extrusionOk="0">
                  <a:moveTo>
                    <a:pt x="365" y="1"/>
                  </a:moveTo>
                  <a:lnTo>
                    <a:pt x="365" y="1"/>
                  </a:lnTo>
                  <a:cubicBezTo>
                    <a:pt x="394" y="154"/>
                    <a:pt x="384" y="317"/>
                    <a:pt x="327" y="470"/>
                  </a:cubicBezTo>
                  <a:cubicBezTo>
                    <a:pt x="250" y="614"/>
                    <a:pt x="135" y="729"/>
                    <a:pt x="1" y="815"/>
                  </a:cubicBezTo>
                  <a:lnTo>
                    <a:pt x="979" y="1247"/>
                  </a:lnTo>
                  <a:cubicBezTo>
                    <a:pt x="1046" y="1277"/>
                    <a:pt x="1111" y="1290"/>
                    <a:pt x="1172" y="1290"/>
                  </a:cubicBezTo>
                  <a:cubicBezTo>
                    <a:pt x="1593" y="1290"/>
                    <a:pt x="1811" y="642"/>
                    <a:pt x="1333" y="432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83"/>
            <p:cNvSpPr/>
            <p:nvPr/>
          </p:nvSpPr>
          <p:spPr>
            <a:xfrm>
              <a:off x="5503034" y="3211082"/>
              <a:ext cx="35894" cy="42470"/>
            </a:xfrm>
            <a:custGeom>
              <a:avLst/>
              <a:gdLst/>
              <a:ahLst/>
              <a:cxnLst/>
              <a:rect l="l" t="t" r="r" b="b"/>
              <a:pathLst>
                <a:path w="1370" h="1621" extrusionOk="0">
                  <a:moveTo>
                    <a:pt x="834" y="1"/>
                  </a:moveTo>
                  <a:cubicBezTo>
                    <a:pt x="710" y="221"/>
                    <a:pt x="472" y="357"/>
                    <a:pt x="226" y="357"/>
                  </a:cubicBezTo>
                  <a:cubicBezTo>
                    <a:pt x="151" y="357"/>
                    <a:pt x="75" y="344"/>
                    <a:pt x="0" y="317"/>
                  </a:cubicBezTo>
                  <a:lnTo>
                    <a:pt x="0" y="317"/>
                  </a:lnTo>
                  <a:lnTo>
                    <a:pt x="384" y="1314"/>
                  </a:lnTo>
                  <a:cubicBezTo>
                    <a:pt x="458" y="1530"/>
                    <a:pt x="623" y="1620"/>
                    <a:pt x="791" y="1620"/>
                  </a:cubicBezTo>
                  <a:cubicBezTo>
                    <a:pt x="1077" y="1620"/>
                    <a:pt x="1369" y="1355"/>
                    <a:pt x="1218" y="998"/>
                  </a:cubicBezTo>
                  <a:lnTo>
                    <a:pt x="834" y="1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83"/>
            <p:cNvSpPr/>
            <p:nvPr/>
          </p:nvSpPr>
          <p:spPr>
            <a:xfrm>
              <a:off x="5369912" y="3207571"/>
              <a:ext cx="37466" cy="42706"/>
            </a:xfrm>
            <a:custGeom>
              <a:avLst/>
              <a:gdLst/>
              <a:ahLst/>
              <a:cxnLst/>
              <a:rect l="l" t="t" r="r" b="b"/>
              <a:pathLst>
                <a:path w="1430" h="1630" extrusionOk="0">
                  <a:moveTo>
                    <a:pt x="624" y="1"/>
                  </a:moveTo>
                  <a:lnTo>
                    <a:pt x="193" y="978"/>
                  </a:lnTo>
                  <a:cubicBezTo>
                    <a:pt x="1" y="1338"/>
                    <a:pt x="302" y="1630"/>
                    <a:pt x="598" y="1630"/>
                  </a:cubicBezTo>
                  <a:cubicBezTo>
                    <a:pt x="760" y="1630"/>
                    <a:pt x="920" y="1543"/>
                    <a:pt x="998" y="1333"/>
                  </a:cubicBezTo>
                  <a:lnTo>
                    <a:pt x="1429" y="365"/>
                  </a:lnTo>
                  <a:lnTo>
                    <a:pt x="1429" y="365"/>
                  </a:lnTo>
                  <a:cubicBezTo>
                    <a:pt x="1380" y="374"/>
                    <a:pt x="1330" y="378"/>
                    <a:pt x="1280" y="378"/>
                  </a:cubicBezTo>
                  <a:cubicBezTo>
                    <a:pt x="1173" y="378"/>
                    <a:pt x="1064" y="359"/>
                    <a:pt x="960" y="327"/>
                  </a:cubicBezTo>
                  <a:cubicBezTo>
                    <a:pt x="826" y="250"/>
                    <a:pt x="701" y="135"/>
                    <a:pt x="62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83"/>
            <p:cNvSpPr/>
            <p:nvPr/>
          </p:nvSpPr>
          <p:spPr>
            <a:xfrm>
              <a:off x="5273444" y="3116159"/>
              <a:ext cx="47029" cy="32698"/>
            </a:xfrm>
            <a:custGeom>
              <a:avLst/>
              <a:gdLst/>
              <a:ahLst/>
              <a:cxnLst/>
              <a:rect l="l" t="t" r="r" b="b"/>
              <a:pathLst>
                <a:path w="1795" h="1248" extrusionOk="0">
                  <a:moveTo>
                    <a:pt x="1469" y="1"/>
                  </a:moveTo>
                  <a:lnTo>
                    <a:pt x="472" y="384"/>
                  </a:lnTo>
                  <a:cubicBezTo>
                    <a:pt x="1" y="590"/>
                    <a:pt x="196" y="1247"/>
                    <a:pt x="633" y="1247"/>
                  </a:cubicBezTo>
                  <a:cubicBezTo>
                    <a:pt x="685" y="1247"/>
                    <a:pt x="740" y="1238"/>
                    <a:pt x="798" y="1218"/>
                  </a:cubicBezTo>
                  <a:lnTo>
                    <a:pt x="1795" y="834"/>
                  </a:lnTo>
                  <a:cubicBezTo>
                    <a:pt x="1661" y="748"/>
                    <a:pt x="1546" y="624"/>
                    <a:pt x="1479" y="480"/>
                  </a:cubicBezTo>
                  <a:cubicBezTo>
                    <a:pt x="1431" y="326"/>
                    <a:pt x="1431" y="164"/>
                    <a:pt x="1469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83"/>
            <p:cNvSpPr/>
            <p:nvPr/>
          </p:nvSpPr>
          <p:spPr>
            <a:xfrm>
              <a:off x="5277452" y="2987517"/>
              <a:ext cx="46295" cy="33248"/>
            </a:xfrm>
            <a:custGeom>
              <a:avLst/>
              <a:gdLst/>
              <a:ahLst/>
              <a:cxnLst/>
              <a:rect l="l" t="t" r="r" b="b"/>
              <a:pathLst>
                <a:path w="1767" h="1269" extrusionOk="0">
                  <a:moveTo>
                    <a:pt x="629" y="0"/>
                  </a:moveTo>
                  <a:cubicBezTo>
                    <a:pt x="208" y="0"/>
                    <a:pt x="0" y="607"/>
                    <a:pt x="434" y="837"/>
                  </a:cubicBezTo>
                  <a:lnTo>
                    <a:pt x="1412" y="1268"/>
                  </a:lnTo>
                  <a:cubicBezTo>
                    <a:pt x="1383" y="1115"/>
                    <a:pt x="1393" y="952"/>
                    <a:pt x="1450" y="798"/>
                  </a:cubicBezTo>
                  <a:cubicBezTo>
                    <a:pt x="1517" y="664"/>
                    <a:pt x="1632" y="540"/>
                    <a:pt x="1766" y="463"/>
                  </a:cubicBezTo>
                  <a:lnTo>
                    <a:pt x="798" y="32"/>
                  </a:lnTo>
                  <a:cubicBezTo>
                    <a:pt x="739" y="10"/>
                    <a:pt x="682" y="0"/>
                    <a:pt x="629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83"/>
            <p:cNvSpPr/>
            <p:nvPr/>
          </p:nvSpPr>
          <p:spPr>
            <a:xfrm>
              <a:off x="5379265" y="2891285"/>
              <a:ext cx="35632" cy="42575"/>
            </a:xfrm>
            <a:custGeom>
              <a:avLst/>
              <a:gdLst/>
              <a:ahLst/>
              <a:cxnLst/>
              <a:rect l="l" t="t" r="r" b="b"/>
              <a:pathLst>
                <a:path w="1360" h="1625" extrusionOk="0">
                  <a:moveTo>
                    <a:pt x="576" y="0"/>
                  </a:moveTo>
                  <a:cubicBezTo>
                    <a:pt x="289" y="0"/>
                    <a:pt x="1" y="264"/>
                    <a:pt x="152" y="628"/>
                  </a:cubicBezTo>
                  <a:lnTo>
                    <a:pt x="536" y="1625"/>
                  </a:lnTo>
                  <a:cubicBezTo>
                    <a:pt x="661" y="1395"/>
                    <a:pt x="896" y="1263"/>
                    <a:pt x="1141" y="1263"/>
                  </a:cubicBezTo>
                  <a:cubicBezTo>
                    <a:pt x="1214" y="1263"/>
                    <a:pt x="1288" y="1275"/>
                    <a:pt x="1360" y="1299"/>
                  </a:cubicBezTo>
                  <a:lnTo>
                    <a:pt x="986" y="302"/>
                  </a:lnTo>
                  <a:cubicBezTo>
                    <a:pt x="908" y="90"/>
                    <a:pt x="742" y="0"/>
                    <a:pt x="576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3" name="Google Shape;8023;p83"/>
          <p:cNvGrpSpPr/>
          <p:nvPr/>
        </p:nvGrpSpPr>
        <p:grpSpPr>
          <a:xfrm>
            <a:off x="7630397" y="3358399"/>
            <a:ext cx="214759" cy="357030"/>
            <a:chOff x="2235125" y="238075"/>
            <a:chExt cx="3144350" cy="5227375"/>
          </a:xfrm>
        </p:grpSpPr>
        <p:sp>
          <p:nvSpPr>
            <p:cNvPr id="8024" name="Google Shape;8024;p83"/>
            <p:cNvSpPr/>
            <p:nvPr/>
          </p:nvSpPr>
          <p:spPr>
            <a:xfrm>
              <a:off x="2650075" y="593150"/>
              <a:ext cx="2312675" cy="2882350"/>
            </a:xfrm>
            <a:custGeom>
              <a:avLst/>
              <a:gdLst/>
              <a:ahLst/>
              <a:cxnLst/>
              <a:rect l="l" t="t" r="r" b="b"/>
              <a:pathLst>
                <a:path w="92507" h="115294" extrusionOk="0">
                  <a:moveTo>
                    <a:pt x="53000" y="6675"/>
                  </a:moveTo>
                  <a:lnTo>
                    <a:pt x="53000" y="27022"/>
                  </a:lnTo>
                  <a:lnTo>
                    <a:pt x="6325" y="27022"/>
                  </a:lnTo>
                  <a:lnTo>
                    <a:pt x="6325" y="6675"/>
                  </a:lnTo>
                  <a:cubicBezTo>
                    <a:pt x="14088" y="7462"/>
                    <a:pt x="21879" y="7856"/>
                    <a:pt x="29668" y="7856"/>
                  </a:cubicBezTo>
                  <a:cubicBezTo>
                    <a:pt x="37457" y="7856"/>
                    <a:pt x="45245" y="7462"/>
                    <a:pt x="53000" y="6675"/>
                  </a:cubicBezTo>
                  <a:close/>
                  <a:moveTo>
                    <a:pt x="86182" y="6675"/>
                  </a:moveTo>
                  <a:lnTo>
                    <a:pt x="86182" y="27022"/>
                  </a:lnTo>
                  <a:lnTo>
                    <a:pt x="59324" y="27022"/>
                  </a:lnTo>
                  <a:lnTo>
                    <a:pt x="59324" y="7863"/>
                  </a:lnTo>
                  <a:cubicBezTo>
                    <a:pt x="60136" y="7871"/>
                    <a:pt x="60949" y="7875"/>
                    <a:pt x="61761" y="7875"/>
                  </a:cubicBezTo>
                  <a:cubicBezTo>
                    <a:pt x="69908" y="7875"/>
                    <a:pt x="78063" y="7482"/>
                    <a:pt x="86182" y="6675"/>
                  </a:cubicBezTo>
                  <a:close/>
                  <a:moveTo>
                    <a:pt x="86182" y="33289"/>
                  </a:moveTo>
                  <a:lnTo>
                    <a:pt x="86182" y="43821"/>
                  </a:lnTo>
                  <a:lnTo>
                    <a:pt x="59324" y="43821"/>
                  </a:lnTo>
                  <a:lnTo>
                    <a:pt x="59324" y="33289"/>
                  </a:lnTo>
                  <a:close/>
                  <a:moveTo>
                    <a:pt x="52957" y="33332"/>
                  </a:moveTo>
                  <a:lnTo>
                    <a:pt x="52957" y="43863"/>
                  </a:lnTo>
                  <a:lnTo>
                    <a:pt x="6282" y="43863"/>
                  </a:lnTo>
                  <a:lnTo>
                    <a:pt x="6282" y="33332"/>
                  </a:lnTo>
                  <a:close/>
                  <a:moveTo>
                    <a:pt x="86182" y="50188"/>
                  </a:moveTo>
                  <a:lnTo>
                    <a:pt x="86182" y="85587"/>
                  </a:lnTo>
                  <a:cubicBezTo>
                    <a:pt x="86182" y="99146"/>
                    <a:pt x="74983" y="108967"/>
                    <a:pt x="62781" y="108967"/>
                  </a:cubicBezTo>
                  <a:cubicBezTo>
                    <a:pt x="58952" y="108967"/>
                    <a:pt x="55023" y="108000"/>
                    <a:pt x="51312" y="105877"/>
                  </a:cubicBezTo>
                  <a:cubicBezTo>
                    <a:pt x="56448" y="100368"/>
                    <a:pt x="59324" y="93128"/>
                    <a:pt x="59324" y="85587"/>
                  </a:cubicBezTo>
                  <a:lnTo>
                    <a:pt x="59324" y="50188"/>
                  </a:lnTo>
                  <a:close/>
                  <a:moveTo>
                    <a:pt x="53000" y="50145"/>
                  </a:moveTo>
                  <a:cubicBezTo>
                    <a:pt x="52957" y="88235"/>
                    <a:pt x="53272" y="87419"/>
                    <a:pt x="52313" y="91154"/>
                  </a:cubicBezTo>
                  <a:cubicBezTo>
                    <a:pt x="49687" y="101959"/>
                    <a:pt x="39927" y="108973"/>
                    <a:pt x="29584" y="108973"/>
                  </a:cubicBezTo>
                  <a:cubicBezTo>
                    <a:pt x="25163" y="108973"/>
                    <a:pt x="20635" y="107691"/>
                    <a:pt x="16513" y="104875"/>
                  </a:cubicBezTo>
                  <a:cubicBezTo>
                    <a:pt x="5495" y="97335"/>
                    <a:pt x="6368" y="84800"/>
                    <a:pt x="6325" y="84629"/>
                  </a:cubicBezTo>
                  <a:lnTo>
                    <a:pt x="6325" y="50145"/>
                  </a:lnTo>
                  <a:close/>
                  <a:moveTo>
                    <a:pt x="89327" y="1"/>
                  </a:moveTo>
                  <a:cubicBezTo>
                    <a:pt x="89210" y="1"/>
                    <a:pt x="89091" y="8"/>
                    <a:pt x="88972" y="22"/>
                  </a:cubicBezTo>
                  <a:cubicBezTo>
                    <a:pt x="80273" y="1030"/>
                    <a:pt x="71531" y="1529"/>
                    <a:pt x="62773" y="1529"/>
                  </a:cubicBezTo>
                  <a:cubicBezTo>
                    <a:pt x="61462" y="1529"/>
                    <a:pt x="60150" y="1518"/>
                    <a:pt x="58838" y="1496"/>
                  </a:cubicBezTo>
                  <a:cubicBezTo>
                    <a:pt x="58162" y="418"/>
                    <a:pt x="57448" y="57"/>
                    <a:pt x="55903" y="57"/>
                  </a:cubicBezTo>
                  <a:cubicBezTo>
                    <a:pt x="52772" y="57"/>
                    <a:pt x="46227" y="1539"/>
                    <a:pt x="29663" y="1539"/>
                  </a:cubicBezTo>
                  <a:cubicBezTo>
                    <a:pt x="11961" y="1539"/>
                    <a:pt x="6138" y="19"/>
                    <a:pt x="3358" y="19"/>
                  </a:cubicBezTo>
                  <a:cubicBezTo>
                    <a:pt x="2322" y="19"/>
                    <a:pt x="1708" y="230"/>
                    <a:pt x="1060" y="809"/>
                  </a:cubicBezTo>
                  <a:cubicBezTo>
                    <a:pt x="387" y="1395"/>
                    <a:pt x="1" y="2254"/>
                    <a:pt x="15" y="3155"/>
                  </a:cubicBezTo>
                  <a:lnTo>
                    <a:pt x="15" y="85587"/>
                  </a:lnTo>
                  <a:cubicBezTo>
                    <a:pt x="15" y="102909"/>
                    <a:pt x="14288" y="115293"/>
                    <a:pt x="29739" y="115293"/>
                  </a:cubicBezTo>
                  <a:cubicBezTo>
                    <a:pt x="35297" y="115293"/>
                    <a:pt x="41007" y="113691"/>
                    <a:pt x="46261" y="110141"/>
                  </a:cubicBezTo>
                  <a:cubicBezTo>
                    <a:pt x="51502" y="113674"/>
                    <a:pt x="57200" y="115268"/>
                    <a:pt x="62748" y="115268"/>
                  </a:cubicBezTo>
                  <a:cubicBezTo>
                    <a:pt x="78209" y="115268"/>
                    <a:pt x="92506" y="102888"/>
                    <a:pt x="92506" y="85587"/>
                  </a:cubicBezTo>
                  <a:lnTo>
                    <a:pt x="92506" y="3155"/>
                  </a:lnTo>
                  <a:cubicBezTo>
                    <a:pt x="92466" y="1403"/>
                    <a:pt x="91013" y="1"/>
                    <a:pt x="89327" y="1"/>
                  </a:cubicBez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83"/>
            <p:cNvSpPr/>
            <p:nvPr/>
          </p:nvSpPr>
          <p:spPr>
            <a:xfrm>
              <a:off x="3257850" y="3360975"/>
              <a:ext cx="269025" cy="1808275"/>
            </a:xfrm>
            <a:custGeom>
              <a:avLst/>
              <a:gdLst/>
              <a:ahLst/>
              <a:cxnLst/>
              <a:rect l="l" t="t" r="r" b="b"/>
              <a:pathLst>
                <a:path w="10761" h="72331" extrusionOk="0">
                  <a:moveTo>
                    <a:pt x="0" y="0"/>
                  </a:moveTo>
                  <a:lnTo>
                    <a:pt x="0" y="72331"/>
                  </a:lnTo>
                  <a:lnTo>
                    <a:pt x="10760" y="72331"/>
                  </a:lnTo>
                  <a:lnTo>
                    <a:pt x="10760" y="0"/>
                  </a:lnTo>
                  <a:cubicBezTo>
                    <a:pt x="8979" y="351"/>
                    <a:pt x="7176" y="526"/>
                    <a:pt x="5375" y="526"/>
                  </a:cubicBezTo>
                  <a:cubicBezTo>
                    <a:pt x="3574" y="526"/>
                    <a:pt x="1774" y="351"/>
                    <a:pt x="0" y="0"/>
                  </a:cubicBez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83"/>
            <p:cNvSpPr/>
            <p:nvPr/>
          </p:nvSpPr>
          <p:spPr>
            <a:xfrm>
              <a:off x="3093300" y="5170300"/>
              <a:ext cx="596675" cy="295150"/>
            </a:xfrm>
            <a:custGeom>
              <a:avLst/>
              <a:gdLst/>
              <a:ahLst/>
              <a:cxnLst/>
              <a:rect l="l" t="t" r="r" b="b"/>
              <a:pathLst>
                <a:path w="23867" h="11806" extrusionOk="0">
                  <a:moveTo>
                    <a:pt x="17762" y="0"/>
                  </a:moveTo>
                  <a:cubicBezTo>
                    <a:pt x="17751" y="0"/>
                    <a:pt x="17740" y="0"/>
                    <a:pt x="17729" y="1"/>
                  </a:cubicBezTo>
                  <a:lnTo>
                    <a:pt x="6196" y="1"/>
                  </a:lnTo>
                  <a:cubicBezTo>
                    <a:pt x="4536" y="1"/>
                    <a:pt x="3062" y="1045"/>
                    <a:pt x="2519" y="2605"/>
                  </a:cubicBezTo>
                  <a:lnTo>
                    <a:pt x="701" y="7827"/>
                  </a:lnTo>
                  <a:cubicBezTo>
                    <a:pt x="0" y="9759"/>
                    <a:pt x="1488" y="11805"/>
                    <a:pt x="3534" y="11805"/>
                  </a:cubicBezTo>
                  <a:lnTo>
                    <a:pt x="20347" y="11805"/>
                  </a:lnTo>
                  <a:cubicBezTo>
                    <a:pt x="22393" y="11805"/>
                    <a:pt x="23867" y="9759"/>
                    <a:pt x="23223" y="7827"/>
                  </a:cubicBezTo>
                  <a:lnTo>
                    <a:pt x="21392" y="2605"/>
                  </a:lnTo>
                  <a:cubicBezTo>
                    <a:pt x="20866" y="1055"/>
                    <a:pt x="19408" y="0"/>
                    <a:pt x="17762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83"/>
            <p:cNvSpPr/>
            <p:nvPr/>
          </p:nvSpPr>
          <p:spPr>
            <a:xfrm>
              <a:off x="3921750" y="5170300"/>
              <a:ext cx="596700" cy="295150"/>
            </a:xfrm>
            <a:custGeom>
              <a:avLst/>
              <a:gdLst/>
              <a:ahLst/>
              <a:cxnLst/>
              <a:rect l="l" t="t" r="r" b="b"/>
              <a:pathLst>
                <a:path w="23868" h="11806" extrusionOk="0">
                  <a:moveTo>
                    <a:pt x="17762" y="0"/>
                  </a:moveTo>
                  <a:cubicBezTo>
                    <a:pt x="17751" y="0"/>
                    <a:pt x="17740" y="0"/>
                    <a:pt x="17729" y="1"/>
                  </a:cubicBezTo>
                  <a:lnTo>
                    <a:pt x="6182" y="1"/>
                  </a:lnTo>
                  <a:cubicBezTo>
                    <a:pt x="4537" y="1"/>
                    <a:pt x="3063" y="1045"/>
                    <a:pt x="2534" y="2605"/>
                  </a:cubicBezTo>
                  <a:lnTo>
                    <a:pt x="702" y="7827"/>
                  </a:lnTo>
                  <a:cubicBezTo>
                    <a:pt x="1" y="9759"/>
                    <a:pt x="1489" y="11805"/>
                    <a:pt x="3535" y="11805"/>
                  </a:cubicBezTo>
                  <a:lnTo>
                    <a:pt x="20348" y="11805"/>
                  </a:lnTo>
                  <a:cubicBezTo>
                    <a:pt x="22408" y="11805"/>
                    <a:pt x="23868" y="9788"/>
                    <a:pt x="23210" y="7827"/>
                  </a:cubicBezTo>
                  <a:lnTo>
                    <a:pt x="21378" y="2605"/>
                  </a:lnTo>
                  <a:cubicBezTo>
                    <a:pt x="20852" y="1055"/>
                    <a:pt x="19394" y="0"/>
                    <a:pt x="17762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83"/>
            <p:cNvSpPr/>
            <p:nvPr/>
          </p:nvSpPr>
          <p:spPr>
            <a:xfrm>
              <a:off x="2235125" y="238575"/>
              <a:ext cx="2312300" cy="451450"/>
            </a:xfrm>
            <a:custGeom>
              <a:avLst/>
              <a:gdLst/>
              <a:ahLst/>
              <a:cxnLst/>
              <a:rect l="l" t="t" r="r" b="b"/>
              <a:pathLst>
                <a:path w="92492" h="18058" extrusionOk="0">
                  <a:moveTo>
                    <a:pt x="7935" y="1"/>
                  </a:moveTo>
                  <a:cubicBezTo>
                    <a:pt x="4432" y="1"/>
                    <a:pt x="1333" y="2523"/>
                    <a:pt x="702" y="6077"/>
                  </a:cubicBezTo>
                  <a:cubicBezTo>
                    <a:pt x="1" y="10041"/>
                    <a:pt x="2605" y="13833"/>
                    <a:pt x="6554" y="14591"/>
                  </a:cubicBezTo>
                  <a:cubicBezTo>
                    <a:pt x="19689" y="16902"/>
                    <a:pt x="32975" y="18057"/>
                    <a:pt x="46261" y="18057"/>
                  </a:cubicBezTo>
                  <a:cubicBezTo>
                    <a:pt x="59546" y="18057"/>
                    <a:pt x="72832" y="16902"/>
                    <a:pt x="85967" y="14591"/>
                  </a:cubicBezTo>
                  <a:cubicBezTo>
                    <a:pt x="89902" y="13818"/>
                    <a:pt x="92492" y="10041"/>
                    <a:pt x="91791" y="6092"/>
                  </a:cubicBezTo>
                  <a:cubicBezTo>
                    <a:pt x="91157" y="2525"/>
                    <a:pt x="88061" y="8"/>
                    <a:pt x="84547" y="8"/>
                  </a:cubicBezTo>
                  <a:cubicBezTo>
                    <a:pt x="84170" y="8"/>
                    <a:pt x="83789" y="37"/>
                    <a:pt x="83406" y="96"/>
                  </a:cubicBezTo>
                  <a:cubicBezTo>
                    <a:pt x="71122" y="2250"/>
                    <a:pt x="58695" y="3327"/>
                    <a:pt x="46266" y="3327"/>
                  </a:cubicBezTo>
                  <a:cubicBezTo>
                    <a:pt x="33837" y="3327"/>
                    <a:pt x="21407" y="2250"/>
                    <a:pt x="9115" y="96"/>
                  </a:cubicBezTo>
                  <a:cubicBezTo>
                    <a:pt x="8719" y="32"/>
                    <a:pt x="8324" y="1"/>
                    <a:pt x="793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83"/>
            <p:cNvSpPr/>
            <p:nvPr/>
          </p:nvSpPr>
          <p:spPr>
            <a:xfrm>
              <a:off x="2251950" y="243125"/>
              <a:ext cx="2337325" cy="448250"/>
            </a:xfrm>
            <a:custGeom>
              <a:avLst/>
              <a:gdLst/>
              <a:ahLst/>
              <a:cxnLst/>
              <a:rect l="l" t="t" r="r" b="b"/>
              <a:pathLst>
                <a:path w="93493" h="17930" extrusionOk="0">
                  <a:moveTo>
                    <a:pt x="85738" y="0"/>
                  </a:moveTo>
                  <a:lnTo>
                    <a:pt x="85738" y="0"/>
                  </a:lnTo>
                  <a:cubicBezTo>
                    <a:pt x="86768" y="4136"/>
                    <a:pt x="84063" y="8285"/>
                    <a:pt x="79857" y="9015"/>
                  </a:cubicBezTo>
                  <a:cubicBezTo>
                    <a:pt x="66729" y="11333"/>
                    <a:pt x="53447" y="12492"/>
                    <a:pt x="40165" y="12492"/>
                  </a:cubicBezTo>
                  <a:cubicBezTo>
                    <a:pt x="26883" y="12492"/>
                    <a:pt x="13601" y="11333"/>
                    <a:pt x="473" y="9015"/>
                  </a:cubicBezTo>
                  <a:cubicBezTo>
                    <a:pt x="315" y="8958"/>
                    <a:pt x="158" y="8929"/>
                    <a:pt x="0" y="8929"/>
                  </a:cubicBezTo>
                  <a:cubicBezTo>
                    <a:pt x="716" y="11748"/>
                    <a:pt x="3005" y="13908"/>
                    <a:pt x="5881" y="14452"/>
                  </a:cubicBezTo>
                  <a:cubicBezTo>
                    <a:pt x="19009" y="16770"/>
                    <a:pt x="32291" y="17929"/>
                    <a:pt x="45573" y="17929"/>
                  </a:cubicBezTo>
                  <a:cubicBezTo>
                    <a:pt x="58855" y="17929"/>
                    <a:pt x="72137" y="16770"/>
                    <a:pt x="85265" y="14452"/>
                  </a:cubicBezTo>
                  <a:cubicBezTo>
                    <a:pt x="93092" y="13021"/>
                    <a:pt x="93493" y="1875"/>
                    <a:pt x="85738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83"/>
            <p:cNvSpPr/>
            <p:nvPr/>
          </p:nvSpPr>
          <p:spPr>
            <a:xfrm>
              <a:off x="3807650" y="238075"/>
              <a:ext cx="1571825" cy="453150"/>
            </a:xfrm>
            <a:custGeom>
              <a:avLst/>
              <a:gdLst/>
              <a:ahLst/>
              <a:cxnLst/>
              <a:rect l="l" t="t" r="r" b="b"/>
              <a:pathLst>
                <a:path w="62873" h="18126" extrusionOk="0">
                  <a:moveTo>
                    <a:pt x="54987" y="1"/>
                  </a:moveTo>
                  <a:cubicBezTo>
                    <a:pt x="54558" y="1"/>
                    <a:pt x="54124" y="38"/>
                    <a:pt x="53686" y="116"/>
                  </a:cubicBezTo>
                  <a:cubicBezTo>
                    <a:pt x="45116" y="1619"/>
                    <a:pt x="36473" y="2606"/>
                    <a:pt x="27774" y="3078"/>
                  </a:cubicBezTo>
                  <a:cubicBezTo>
                    <a:pt x="30964" y="7471"/>
                    <a:pt x="28432" y="13695"/>
                    <a:pt x="23123" y="14654"/>
                  </a:cubicBezTo>
                  <a:cubicBezTo>
                    <a:pt x="15468" y="15999"/>
                    <a:pt x="7741" y="16958"/>
                    <a:pt x="1" y="17530"/>
                  </a:cubicBezTo>
                  <a:cubicBezTo>
                    <a:pt x="5490" y="17927"/>
                    <a:pt x="10989" y="18125"/>
                    <a:pt x="16487" y="18125"/>
                  </a:cubicBezTo>
                  <a:cubicBezTo>
                    <a:pt x="29806" y="18125"/>
                    <a:pt x="43116" y="16963"/>
                    <a:pt x="56262" y="14654"/>
                  </a:cubicBezTo>
                  <a:cubicBezTo>
                    <a:pt x="60225" y="13924"/>
                    <a:pt x="62873" y="10090"/>
                    <a:pt x="62229" y="6083"/>
                  </a:cubicBezTo>
                  <a:cubicBezTo>
                    <a:pt x="61591" y="2514"/>
                    <a:pt x="58490" y="1"/>
                    <a:pt x="54987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83"/>
            <p:cNvSpPr/>
            <p:nvPr/>
          </p:nvSpPr>
          <p:spPr>
            <a:xfrm>
              <a:off x="3805500" y="298575"/>
              <a:ext cx="1011300" cy="385275"/>
            </a:xfrm>
            <a:custGeom>
              <a:avLst/>
              <a:gdLst/>
              <a:ahLst/>
              <a:cxnLst/>
              <a:rect l="l" t="t" r="r" b="b"/>
              <a:pathLst>
                <a:path w="40452" h="15411" extrusionOk="0">
                  <a:moveTo>
                    <a:pt x="36531" y="0"/>
                  </a:moveTo>
                  <a:lnTo>
                    <a:pt x="36531" y="0"/>
                  </a:lnTo>
                  <a:cubicBezTo>
                    <a:pt x="33612" y="258"/>
                    <a:pt x="30736" y="487"/>
                    <a:pt x="27774" y="658"/>
                  </a:cubicBezTo>
                  <a:cubicBezTo>
                    <a:pt x="30950" y="5051"/>
                    <a:pt x="28432" y="11275"/>
                    <a:pt x="23109" y="12234"/>
                  </a:cubicBezTo>
                  <a:cubicBezTo>
                    <a:pt x="15468" y="13579"/>
                    <a:pt x="7742" y="14538"/>
                    <a:pt x="1" y="15110"/>
                  </a:cubicBezTo>
                  <a:cubicBezTo>
                    <a:pt x="1560" y="15196"/>
                    <a:pt x="3091" y="15325"/>
                    <a:pt x="4651" y="15411"/>
                  </a:cubicBezTo>
                  <a:cubicBezTo>
                    <a:pt x="13937" y="14938"/>
                    <a:pt x="23195" y="13880"/>
                    <a:pt x="32352" y="12277"/>
                  </a:cubicBezTo>
                  <a:cubicBezTo>
                    <a:pt x="38090" y="11190"/>
                    <a:pt x="40451" y="4221"/>
                    <a:pt x="36531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83"/>
            <p:cNvSpPr/>
            <p:nvPr/>
          </p:nvSpPr>
          <p:spPr>
            <a:xfrm>
              <a:off x="4086300" y="3360975"/>
              <a:ext cx="269025" cy="1808275"/>
            </a:xfrm>
            <a:custGeom>
              <a:avLst/>
              <a:gdLst/>
              <a:ahLst/>
              <a:cxnLst/>
              <a:rect l="l" t="t" r="r" b="b"/>
              <a:pathLst>
                <a:path w="10761" h="72331" extrusionOk="0">
                  <a:moveTo>
                    <a:pt x="1" y="0"/>
                  </a:moveTo>
                  <a:lnTo>
                    <a:pt x="1" y="72331"/>
                  </a:lnTo>
                  <a:lnTo>
                    <a:pt x="10761" y="72331"/>
                  </a:lnTo>
                  <a:lnTo>
                    <a:pt x="10747" y="0"/>
                  </a:lnTo>
                  <a:cubicBezTo>
                    <a:pt x="8980" y="372"/>
                    <a:pt x="7180" y="558"/>
                    <a:pt x="5379" y="558"/>
                  </a:cubicBezTo>
                  <a:cubicBezTo>
                    <a:pt x="3578" y="558"/>
                    <a:pt x="1775" y="372"/>
                    <a:pt x="1" y="0"/>
                  </a:cubicBez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3" name="Google Shape;8033;p83"/>
          <p:cNvGrpSpPr/>
          <p:nvPr/>
        </p:nvGrpSpPr>
        <p:grpSpPr>
          <a:xfrm>
            <a:off x="2810729" y="4267107"/>
            <a:ext cx="342496" cy="351944"/>
            <a:chOff x="2810729" y="4267107"/>
            <a:chExt cx="342496" cy="351944"/>
          </a:xfrm>
        </p:grpSpPr>
        <p:sp>
          <p:nvSpPr>
            <p:cNvPr id="8034" name="Google Shape;8034;p83"/>
            <p:cNvSpPr/>
            <p:nvPr/>
          </p:nvSpPr>
          <p:spPr>
            <a:xfrm>
              <a:off x="2890682" y="4267422"/>
              <a:ext cx="35575" cy="23627"/>
            </a:xfrm>
            <a:custGeom>
              <a:avLst/>
              <a:gdLst/>
              <a:ahLst/>
              <a:cxnLst/>
              <a:rect l="l" t="t" r="r" b="b"/>
              <a:pathLst>
                <a:path w="2376" h="1578" extrusionOk="0">
                  <a:moveTo>
                    <a:pt x="484" y="0"/>
                  </a:moveTo>
                  <a:cubicBezTo>
                    <a:pt x="210" y="0"/>
                    <a:pt x="0" y="231"/>
                    <a:pt x="0" y="505"/>
                  </a:cubicBezTo>
                  <a:lnTo>
                    <a:pt x="0" y="1577"/>
                  </a:lnTo>
                  <a:lnTo>
                    <a:pt x="2376" y="1577"/>
                  </a:lnTo>
                  <a:lnTo>
                    <a:pt x="2376" y="505"/>
                  </a:lnTo>
                  <a:cubicBezTo>
                    <a:pt x="2376" y="231"/>
                    <a:pt x="2166" y="0"/>
                    <a:pt x="1871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83"/>
            <p:cNvSpPr/>
            <p:nvPr/>
          </p:nvSpPr>
          <p:spPr>
            <a:xfrm>
              <a:off x="2890996" y="4390181"/>
              <a:ext cx="34946" cy="36533"/>
            </a:xfrm>
            <a:custGeom>
              <a:avLst/>
              <a:gdLst/>
              <a:ahLst/>
              <a:cxnLst/>
              <a:rect l="l" t="t" r="r" b="b"/>
              <a:pathLst>
                <a:path w="2334" h="2440" extrusionOk="0">
                  <a:moveTo>
                    <a:pt x="0" y="1"/>
                  </a:moveTo>
                  <a:lnTo>
                    <a:pt x="883" y="2250"/>
                  </a:lnTo>
                  <a:cubicBezTo>
                    <a:pt x="936" y="2376"/>
                    <a:pt x="1051" y="2440"/>
                    <a:pt x="1167" y="2440"/>
                  </a:cubicBezTo>
                  <a:cubicBezTo>
                    <a:pt x="1283" y="2440"/>
                    <a:pt x="1398" y="2376"/>
                    <a:pt x="1451" y="2250"/>
                  </a:cubicBezTo>
                  <a:lnTo>
                    <a:pt x="2334" y="1"/>
                  </a:ln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83"/>
            <p:cNvSpPr/>
            <p:nvPr/>
          </p:nvSpPr>
          <p:spPr>
            <a:xfrm>
              <a:off x="2886579" y="4287245"/>
              <a:ext cx="43780" cy="105466"/>
            </a:xfrm>
            <a:custGeom>
              <a:avLst/>
              <a:gdLst/>
              <a:ahLst/>
              <a:cxnLst/>
              <a:rect l="l" t="t" r="r" b="b"/>
              <a:pathLst>
                <a:path w="2924" h="7044" extrusionOk="0">
                  <a:moveTo>
                    <a:pt x="506" y="1"/>
                  </a:moveTo>
                  <a:cubicBezTo>
                    <a:pt x="232" y="1"/>
                    <a:pt x="22" y="211"/>
                    <a:pt x="22" y="505"/>
                  </a:cubicBezTo>
                  <a:lnTo>
                    <a:pt x="22" y="6539"/>
                  </a:lnTo>
                  <a:cubicBezTo>
                    <a:pt x="1" y="6813"/>
                    <a:pt x="232" y="7044"/>
                    <a:pt x="527" y="7044"/>
                  </a:cubicBezTo>
                  <a:lnTo>
                    <a:pt x="2419" y="7044"/>
                  </a:lnTo>
                  <a:cubicBezTo>
                    <a:pt x="2692" y="7044"/>
                    <a:pt x="2923" y="6813"/>
                    <a:pt x="2902" y="6539"/>
                  </a:cubicBezTo>
                  <a:lnTo>
                    <a:pt x="2902" y="505"/>
                  </a:lnTo>
                  <a:cubicBezTo>
                    <a:pt x="2902" y="211"/>
                    <a:pt x="2692" y="1"/>
                    <a:pt x="241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83"/>
            <p:cNvSpPr/>
            <p:nvPr/>
          </p:nvSpPr>
          <p:spPr>
            <a:xfrm>
              <a:off x="2909248" y="4287245"/>
              <a:ext cx="20797" cy="105466"/>
            </a:xfrm>
            <a:custGeom>
              <a:avLst/>
              <a:gdLst/>
              <a:ahLst/>
              <a:cxnLst/>
              <a:rect l="l" t="t" r="r" b="b"/>
              <a:pathLst>
                <a:path w="1389" h="7044" extrusionOk="0">
                  <a:moveTo>
                    <a:pt x="1" y="1"/>
                  </a:moveTo>
                  <a:cubicBezTo>
                    <a:pt x="274" y="1"/>
                    <a:pt x="505" y="211"/>
                    <a:pt x="505" y="505"/>
                  </a:cubicBezTo>
                  <a:lnTo>
                    <a:pt x="505" y="6539"/>
                  </a:lnTo>
                  <a:cubicBezTo>
                    <a:pt x="505" y="6813"/>
                    <a:pt x="274" y="7044"/>
                    <a:pt x="1" y="7044"/>
                  </a:cubicBezTo>
                  <a:lnTo>
                    <a:pt x="905" y="7044"/>
                  </a:lnTo>
                  <a:cubicBezTo>
                    <a:pt x="1178" y="7044"/>
                    <a:pt x="1388" y="6813"/>
                    <a:pt x="1388" y="6539"/>
                  </a:cubicBezTo>
                  <a:lnTo>
                    <a:pt x="1388" y="505"/>
                  </a:lnTo>
                  <a:cubicBezTo>
                    <a:pt x="1388" y="211"/>
                    <a:pt x="1178" y="1"/>
                    <a:pt x="905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83"/>
            <p:cNvSpPr/>
            <p:nvPr/>
          </p:nvSpPr>
          <p:spPr>
            <a:xfrm>
              <a:off x="2819532" y="4267496"/>
              <a:ext cx="38419" cy="39917"/>
            </a:xfrm>
            <a:custGeom>
              <a:avLst/>
              <a:gdLst/>
              <a:ahLst/>
              <a:cxnLst/>
              <a:rect l="l" t="t" r="r" b="b"/>
              <a:pathLst>
                <a:path w="2566" h="2666" extrusionOk="0">
                  <a:moveTo>
                    <a:pt x="1273" y="0"/>
                  </a:moveTo>
                  <a:cubicBezTo>
                    <a:pt x="1147" y="0"/>
                    <a:pt x="1020" y="69"/>
                    <a:pt x="968" y="205"/>
                  </a:cubicBezTo>
                  <a:lnTo>
                    <a:pt x="1" y="2665"/>
                  </a:lnTo>
                  <a:lnTo>
                    <a:pt x="2566" y="2665"/>
                  </a:lnTo>
                  <a:lnTo>
                    <a:pt x="1578" y="205"/>
                  </a:lnTo>
                  <a:cubicBezTo>
                    <a:pt x="1525" y="69"/>
                    <a:pt x="1399" y="0"/>
                    <a:pt x="1273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83"/>
            <p:cNvSpPr/>
            <p:nvPr/>
          </p:nvSpPr>
          <p:spPr>
            <a:xfrm>
              <a:off x="2815130" y="4306140"/>
              <a:ext cx="46924" cy="230442"/>
            </a:xfrm>
            <a:custGeom>
              <a:avLst/>
              <a:gdLst/>
              <a:ahLst/>
              <a:cxnLst/>
              <a:rect l="l" t="t" r="r" b="b"/>
              <a:pathLst>
                <a:path w="3134" h="15391" extrusionOk="0">
                  <a:moveTo>
                    <a:pt x="547" y="0"/>
                  </a:moveTo>
                  <a:cubicBezTo>
                    <a:pt x="253" y="0"/>
                    <a:pt x="0" y="252"/>
                    <a:pt x="0" y="547"/>
                  </a:cubicBezTo>
                  <a:lnTo>
                    <a:pt x="0" y="14843"/>
                  </a:lnTo>
                  <a:cubicBezTo>
                    <a:pt x="0" y="15138"/>
                    <a:pt x="253" y="15390"/>
                    <a:pt x="547" y="15390"/>
                  </a:cubicBezTo>
                  <a:lnTo>
                    <a:pt x="2586" y="15390"/>
                  </a:lnTo>
                  <a:cubicBezTo>
                    <a:pt x="2902" y="15390"/>
                    <a:pt x="3133" y="15138"/>
                    <a:pt x="3133" y="14843"/>
                  </a:cubicBezTo>
                  <a:lnTo>
                    <a:pt x="3133" y="547"/>
                  </a:lnTo>
                  <a:cubicBezTo>
                    <a:pt x="3133" y="252"/>
                    <a:pt x="2902" y="0"/>
                    <a:pt x="2586" y="0"/>
                  </a:cubicBez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83"/>
            <p:cNvSpPr/>
            <p:nvPr/>
          </p:nvSpPr>
          <p:spPr>
            <a:xfrm>
              <a:off x="2838742" y="4306140"/>
              <a:ext cx="23312" cy="230442"/>
            </a:xfrm>
            <a:custGeom>
              <a:avLst/>
              <a:gdLst/>
              <a:ahLst/>
              <a:cxnLst/>
              <a:rect l="l" t="t" r="r" b="b"/>
              <a:pathLst>
                <a:path w="1557" h="15391" extrusionOk="0">
                  <a:moveTo>
                    <a:pt x="0" y="0"/>
                  </a:moveTo>
                  <a:lnTo>
                    <a:pt x="0" y="15390"/>
                  </a:lnTo>
                  <a:lnTo>
                    <a:pt x="1009" y="15390"/>
                  </a:lnTo>
                  <a:cubicBezTo>
                    <a:pt x="1325" y="15390"/>
                    <a:pt x="1556" y="15138"/>
                    <a:pt x="1556" y="14843"/>
                  </a:cubicBezTo>
                  <a:lnTo>
                    <a:pt x="1556" y="547"/>
                  </a:lnTo>
                  <a:cubicBezTo>
                    <a:pt x="1556" y="231"/>
                    <a:pt x="1325" y="0"/>
                    <a:pt x="1009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83"/>
            <p:cNvSpPr/>
            <p:nvPr/>
          </p:nvSpPr>
          <p:spPr>
            <a:xfrm>
              <a:off x="2815130" y="4505080"/>
              <a:ext cx="46924" cy="31502"/>
            </a:xfrm>
            <a:custGeom>
              <a:avLst/>
              <a:gdLst/>
              <a:ahLst/>
              <a:cxnLst/>
              <a:rect l="l" t="t" r="r" b="b"/>
              <a:pathLst>
                <a:path w="3134" h="2104" extrusionOk="0">
                  <a:moveTo>
                    <a:pt x="0" y="1"/>
                  </a:moveTo>
                  <a:lnTo>
                    <a:pt x="0" y="1556"/>
                  </a:lnTo>
                  <a:cubicBezTo>
                    <a:pt x="0" y="1851"/>
                    <a:pt x="253" y="2103"/>
                    <a:pt x="547" y="2103"/>
                  </a:cubicBezTo>
                  <a:lnTo>
                    <a:pt x="2586" y="2103"/>
                  </a:lnTo>
                  <a:cubicBezTo>
                    <a:pt x="2902" y="2103"/>
                    <a:pt x="3133" y="1851"/>
                    <a:pt x="3133" y="1556"/>
                  </a:cubicBezTo>
                  <a:lnTo>
                    <a:pt x="3133" y="1"/>
                  </a:ln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83"/>
            <p:cNvSpPr/>
            <p:nvPr/>
          </p:nvSpPr>
          <p:spPr>
            <a:xfrm>
              <a:off x="2888795" y="4455970"/>
              <a:ext cx="39677" cy="54799"/>
            </a:xfrm>
            <a:custGeom>
              <a:avLst/>
              <a:gdLst/>
              <a:ahLst/>
              <a:cxnLst/>
              <a:rect l="l" t="t" r="r" b="b"/>
              <a:pathLst>
                <a:path w="2650" h="3660" extrusionOk="0">
                  <a:moveTo>
                    <a:pt x="547" y="1"/>
                  </a:moveTo>
                  <a:cubicBezTo>
                    <a:pt x="252" y="1"/>
                    <a:pt x="0" y="232"/>
                    <a:pt x="0" y="547"/>
                  </a:cubicBezTo>
                  <a:lnTo>
                    <a:pt x="0" y="3659"/>
                  </a:lnTo>
                  <a:lnTo>
                    <a:pt x="2649" y="3659"/>
                  </a:lnTo>
                  <a:lnTo>
                    <a:pt x="2649" y="547"/>
                  </a:lnTo>
                  <a:cubicBezTo>
                    <a:pt x="2649" y="232"/>
                    <a:pt x="2397" y="1"/>
                    <a:pt x="2103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83"/>
            <p:cNvSpPr/>
            <p:nvPr/>
          </p:nvSpPr>
          <p:spPr>
            <a:xfrm>
              <a:off x="2883435" y="4475180"/>
              <a:ext cx="50068" cy="61402"/>
            </a:xfrm>
            <a:custGeom>
              <a:avLst/>
              <a:gdLst/>
              <a:ahLst/>
              <a:cxnLst/>
              <a:rect l="l" t="t" r="r" b="b"/>
              <a:pathLst>
                <a:path w="3344" h="4101" extrusionOk="0">
                  <a:moveTo>
                    <a:pt x="547" y="0"/>
                  </a:moveTo>
                  <a:cubicBezTo>
                    <a:pt x="253" y="0"/>
                    <a:pt x="1" y="232"/>
                    <a:pt x="1" y="547"/>
                  </a:cubicBezTo>
                  <a:lnTo>
                    <a:pt x="1" y="3553"/>
                  </a:lnTo>
                  <a:cubicBezTo>
                    <a:pt x="1" y="3848"/>
                    <a:pt x="253" y="4100"/>
                    <a:pt x="547" y="4100"/>
                  </a:cubicBezTo>
                  <a:lnTo>
                    <a:pt x="2797" y="4100"/>
                  </a:lnTo>
                  <a:cubicBezTo>
                    <a:pt x="3091" y="4100"/>
                    <a:pt x="3344" y="3848"/>
                    <a:pt x="3344" y="3553"/>
                  </a:cubicBezTo>
                  <a:lnTo>
                    <a:pt x="3344" y="547"/>
                  </a:lnTo>
                  <a:cubicBezTo>
                    <a:pt x="3344" y="232"/>
                    <a:pt x="3091" y="0"/>
                    <a:pt x="2797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83"/>
            <p:cNvSpPr/>
            <p:nvPr/>
          </p:nvSpPr>
          <p:spPr>
            <a:xfrm>
              <a:off x="2912077" y="4475180"/>
              <a:ext cx="21426" cy="61402"/>
            </a:xfrm>
            <a:custGeom>
              <a:avLst/>
              <a:gdLst/>
              <a:ahLst/>
              <a:cxnLst/>
              <a:rect l="l" t="t" r="r" b="b"/>
              <a:pathLst>
                <a:path w="1431" h="4101" extrusionOk="0">
                  <a:moveTo>
                    <a:pt x="1" y="0"/>
                  </a:moveTo>
                  <a:cubicBezTo>
                    <a:pt x="295" y="0"/>
                    <a:pt x="548" y="232"/>
                    <a:pt x="548" y="547"/>
                  </a:cubicBezTo>
                  <a:lnTo>
                    <a:pt x="548" y="3553"/>
                  </a:lnTo>
                  <a:cubicBezTo>
                    <a:pt x="548" y="3848"/>
                    <a:pt x="295" y="4100"/>
                    <a:pt x="1" y="4100"/>
                  </a:cubicBezTo>
                  <a:lnTo>
                    <a:pt x="884" y="4100"/>
                  </a:lnTo>
                  <a:cubicBezTo>
                    <a:pt x="1178" y="4100"/>
                    <a:pt x="1431" y="3848"/>
                    <a:pt x="1431" y="3553"/>
                  </a:cubicBezTo>
                  <a:lnTo>
                    <a:pt x="1431" y="547"/>
                  </a:lnTo>
                  <a:cubicBezTo>
                    <a:pt x="1431" y="232"/>
                    <a:pt x="1178" y="0"/>
                    <a:pt x="884" y="0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83"/>
            <p:cNvSpPr/>
            <p:nvPr/>
          </p:nvSpPr>
          <p:spPr>
            <a:xfrm>
              <a:off x="2955842" y="4272767"/>
              <a:ext cx="192666" cy="259399"/>
            </a:xfrm>
            <a:custGeom>
              <a:avLst/>
              <a:gdLst/>
              <a:ahLst/>
              <a:cxnLst/>
              <a:rect l="l" t="t" r="r" b="b"/>
              <a:pathLst>
                <a:path w="12868" h="17325" extrusionOk="0">
                  <a:moveTo>
                    <a:pt x="547" y="1"/>
                  </a:moveTo>
                  <a:cubicBezTo>
                    <a:pt x="253" y="1"/>
                    <a:pt x="0" y="253"/>
                    <a:pt x="0" y="568"/>
                  </a:cubicBezTo>
                  <a:lnTo>
                    <a:pt x="0" y="16778"/>
                  </a:lnTo>
                  <a:cubicBezTo>
                    <a:pt x="0" y="17072"/>
                    <a:pt x="253" y="17325"/>
                    <a:pt x="547" y="17325"/>
                  </a:cubicBezTo>
                  <a:lnTo>
                    <a:pt x="11774" y="17325"/>
                  </a:lnTo>
                  <a:cubicBezTo>
                    <a:pt x="12384" y="17325"/>
                    <a:pt x="12867" y="16820"/>
                    <a:pt x="12867" y="16231"/>
                  </a:cubicBezTo>
                  <a:lnTo>
                    <a:pt x="12867" y="1094"/>
                  </a:lnTo>
                  <a:cubicBezTo>
                    <a:pt x="12867" y="505"/>
                    <a:pt x="12384" y="22"/>
                    <a:pt x="117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83"/>
            <p:cNvSpPr/>
            <p:nvPr/>
          </p:nvSpPr>
          <p:spPr>
            <a:xfrm>
              <a:off x="3116063" y="4273081"/>
              <a:ext cx="32445" cy="259084"/>
            </a:xfrm>
            <a:custGeom>
              <a:avLst/>
              <a:gdLst/>
              <a:ahLst/>
              <a:cxnLst/>
              <a:rect l="l" t="t" r="r" b="b"/>
              <a:pathLst>
                <a:path w="2167" h="17304" extrusionOk="0">
                  <a:moveTo>
                    <a:pt x="1" y="1"/>
                  </a:moveTo>
                  <a:cubicBezTo>
                    <a:pt x="610" y="1"/>
                    <a:pt x="1094" y="484"/>
                    <a:pt x="1094" y="1094"/>
                  </a:cubicBezTo>
                  <a:lnTo>
                    <a:pt x="1094" y="16210"/>
                  </a:lnTo>
                  <a:cubicBezTo>
                    <a:pt x="1094" y="16820"/>
                    <a:pt x="610" y="17304"/>
                    <a:pt x="1" y="17304"/>
                  </a:cubicBezTo>
                  <a:lnTo>
                    <a:pt x="1073" y="17304"/>
                  </a:lnTo>
                  <a:cubicBezTo>
                    <a:pt x="1683" y="17304"/>
                    <a:pt x="2166" y="16820"/>
                    <a:pt x="2166" y="16210"/>
                  </a:cubicBezTo>
                  <a:lnTo>
                    <a:pt x="2166" y="1094"/>
                  </a:lnTo>
                  <a:cubicBezTo>
                    <a:pt x="2166" y="484"/>
                    <a:pt x="1683" y="1"/>
                    <a:pt x="1073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83"/>
            <p:cNvSpPr/>
            <p:nvPr/>
          </p:nvSpPr>
          <p:spPr>
            <a:xfrm>
              <a:off x="2984484" y="4267107"/>
              <a:ext cx="18266" cy="270733"/>
            </a:xfrm>
            <a:custGeom>
              <a:avLst/>
              <a:gdLst/>
              <a:ahLst/>
              <a:cxnLst/>
              <a:rect l="l" t="t" r="r" b="b"/>
              <a:pathLst>
                <a:path w="1220" h="18082" extrusionOk="0">
                  <a:moveTo>
                    <a:pt x="316" y="0"/>
                  </a:moveTo>
                  <a:cubicBezTo>
                    <a:pt x="127" y="0"/>
                    <a:pt x="0" y="147"/>
                    <a:pt x="0" y="337"/>
                  </a:cubicBezTo>
                  <a:lnTo>
                    <a:pt x="0" y="17745"/>
                  </a:lnTo>
                  <a:cubicBezTo>
                    <a:pt x="0" y="17934"/>
                    <a:pt x="127" y="18081"/>
                    <a:pt x="316" y="18081"/>
                  </a:cubicBezTo>
                  <a:lnTo>
                    <a:pt x="884" y="18081"/>
                  </a:lnTo>
                  <a:cubicBezTo>
                    <a:pt x="1073" y="18081"/>
                    <a:pt x="1220" y="17934"/>
                    <a:pt x="1220" y="17745"/>
                  </a:cubicBezTo>
                  <a:lnTo>
                    <a:pt x="1220" y="337"/>
                  </a:lnTo>
                  <a:cubicBezTo>
                    <a:pt x="1220" y="147"/>
                    <a:pt x="1073" y="0"/>
                    <a:pt x="884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83"/>
            <p:cNvSpPr/>
            <p:nvPr/>
          </p:nvSpPr>
          <p:spPr>
            <a:xfrm>
              <a:off x="3091193" y="4499106"/>
              <a:ext cx="32445" cy="10705"/>
            </a:xfrm>
            <a:custGeom>
              <a:avLst/>
              <a:gdLst/>
              <a:ahLst/>
              <a:cxnLst/>
              <a:rect l="l" t="t" r="r" b="b"/>
              <a:pathLst>
                <a:path w="2167" h="715" extrusionOk="0">
                  <a:moveTo>
                    <a:pt x="484" y="0"/>
                  </a:moveTo>
                  <a:cubicBezTo>
                    <a:pt x="1" y="0"/>
                    <a:pt x="1" y="715"/>
                    <a:pt x="484" y="715"/>
                  </a:cubicBezTo>
                  <a:lnTo>
                    <a:pt x="1704" y="715"/>
                  </a:lnTo>
                  <a:cubicBezTo>
                    <a:pt x="2166" y="715"/>
                    <a:pt x="2166" y="0"/>
                    <a:pt x="1704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83"/>
            <p:cNvSpPr/>
            <p:nvPr/>
          </p:nvSpPr>
          <p:spPr>
            <a:xfrm>
              <a:off x="3110718" y="4485571"/>
              <a:ext cx="12292" cy="10705"/>
            </a:xfrm>
            <a:custGeom>
              <a:avLst/>
              <a:gdLst/>
              <a:ahLst/>
              <a:cxnLst/>
              <a:rect l="l" t="t" r="r" b="b"/>
              <a:pathLst>
                <a:path w="821" h="715" extrusionOk="0">
                  <a:moveTo>
                    <a:pt x="358" y="0"/>
                  </a:moveTo>
                  <a:cubicBezTo>
                    <a:pt x="147" y="0"/>
                    <a:pt x="0" y="168"/>
                    <a:pt x="0" y="357"/>
                  </a:cubicBezTo>
                  <a:cubicBezTo>
                    <a:pt x="0" y="547"/>
                    <a:pt x="168" y="715"/>
                    <a:pt x="358" y="715"/>
                  </a:cubicBezTo>
                  <a:cubicBezTo>
                    <a:pt x="820" y="715"/>
                    <a:pt x="820" y="0"/>
                    <a:pt x="358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83"/>
            <p:cNvSpPr/>
            <p:nvPr/>
          </p:nvSpPr>
          <p:spPr>
            <a:xfrm>
              <a:off x="2810729" y="4557334"/>
              <a:ext cx="342496" cy="61717"/>
            </a:xfrm>
            <a:custGeom>
              <a:avLst/>
              <a:gdLst/>
              <a:ahLst/>
              <a:cxnLst/>
              <a:rect l="l" t="t" r="r" b="b"/>
              <a:pathLst>
                <a:path w="22875" h="4122" extrusionOk="0">
                  <a:moveTo>
                    <a:pt x="547" y="1"/>
                  </a:moveTo>
                  <a:cubicBezTo>
                    <a:pt x="231" y="1"/>
                    <a:pt x="0" y="232"/>
                    <a:pt x="0" y="547"/>
                  </a:cubicBezTo>
                  <a:lnTo>
                    <a:pt x="0" y="3575"/>
                  </a:lnTo>
                  <a:cubicBezTo>
                    <a:pt x="0" y="3869"/>
                    <a:pt x="231" y="4121"/>
                    <a:pt x="547" y="4121"/>
                  </a:cubicBezTo>
                  <a:lnTo>
                    <a:pt x="22328" y="4121"/>
                  </a:lnTo>
                  <a:cubicBezTo>
                    <a:pt x="22622" y="4121"/>
                    <a:pt x="22875" y="3869"/>
                    <a:pt x="22875" y="3575"/>
                  </a:cubicBezTo>
                  <a:lnTo>
                    <a:pt x="22875" y="547"/>
                  </a:lnTo>
                  <a:cubicBezTo>
                    <a:pt x="22875" y="232"/>
                    <a:pt x="22622" y="1"/>
                    <a:pt x="22328" y="1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83"/>
            <p:cNvSpPr/>
            <p:nvPr/>
          </p:nvSpPr>
          <p:spPr>
            <a:xfrm>
              <a:off x="3129598" y="4557334"/>
              <a:ext cx="23627" cy="61717"/>
            </a:xfrm>
            <a:custGeom>
              <a:avLst/>
              <a:gdLst/>
              <a:ahLst/>
              <a:cxnLst/>
              <a:rect l="l" t="t" r="r" b="b"/>
              <a:pathLst>
                <a:path w="1578" h="4122" extrusionOk="0">
                  <a:moveTo>
                    <a:pt x="1" y="1"/>
                  </a:moveTo>
                  <a:cubicBezTo>
                    <a:pt x="295" y="1"/>
                    <a:pt x="547" y="232"/>
                    <a:pt x="547" y="547"/>
                  </a:cubicBezTo>
                  <a:lnTo>
                    <a:pt x="547" y="3575"/>
                  </a:lnTo>
                  <a:cubicBezTo>
                    <a:pt x="547" y="3869"/>
                    <a:pt x="295" y="4121"/>
                    <a:pt x="1" y="4121"/>
                  </a:cubicBezTo>
                  <a:lnTo>
                    <a:pt x="1031" y="4121"/>
                  </a:lnTo>
                  <a:cubicBezTo>
                    <a:pt x="1325" y="4121"/>
                    <a:pt x="1578" y="3869"/>
                    <a:pt x="1578" y="3575"/>
                  </a:cubicBezTo>
                  <a:lnTo>
                    <a:pt x="1578" y="547"/>
                  </a:lnTo>
                  <a:cubicBezTo>
                    <a:pt x="1578" y="232"/>
                    <a:pt x="1325" y="1"/>
                    <a:pt x="1031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83"/>
            <p:cNvSpPr/>
            <p:nvPr/>
          </p:nvSpPr>
          <p:spPr>
            <a:xfrm>
              <a:off x="2838428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68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6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83"/>
            <p:cNvSpPr/>
            <p:nvPr/>
          </p:nvSpPr>
          <p:spPr>
            <a:xfrm>
              <a:off x="2863611" y="4553711"/>
              <a:ext cx="10705" cy="22219"/>
            </a:xfrm>
            <a:custGeom>
              <a:avLst/>
              <a:gdLst/>
              <a:ahLst/>
              <a:cxnLst/>
              <a:rect l="l" t="t" r="r" b="b"/>
              <a:pathLst>
                <a:path w="715" h="1484" extrusionOk="0">
                  <a:moveTo>
                    <a:pt x="358" y="1"/>
                  </a:moveTo>
                  <a:cubicBezTo>
                    <a:pt x="179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68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6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83"/>
            <p:cNvSpPr/>
            <p:nvPr/>
          </p:nvSpPr>
          <p:spPr>
            <a:xfrm>
              <a:off x="2888795" y="4553711"/>
              <a:ext cx="10705" cy="22219"/>
            </a:xfrm>
            <a:custGeom>
              <a:avLst/>
              <a:gdLst/>
              <a:ahLst/>
              <a:cxnLst/>
              <a:rect l="l" t="t" r="r" b="b"/>
              <a:pathLst>
                <a:path w="715" h="1484" extrusionOk="0">
                  <a:moveTo>
                    <a:pt x="350" y="1"/>
                  </a:moveTo>
                  <a:cubicBezTo>
                    <a:pt x="174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47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04" y="116"/>
                    <a:pt x="526" y="1"/>
                    <a:pt x="350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83"/>
            <p:cNvSpPr/>
            <p:nvPr/>
          </p:nvSpPr>
          <p:spPr>
            <a:xfrm>
              <a:off x="2913664" y="4553711"/>
              <a:ext cx="10705" cy="22219"/>
            </a:xfrm>
            <a:custGeom>
              <a:avLst/>
              <a:gdLst/>
              <a:ahLst/>
              <a:cxnLst/>
              <a:rect l="l" t="t" r="r" b="b"/>
              <a:pathLst>
                <a:path w="715" h="1484" extrusionOk="0">
                  <a:moveTo>
                    <a:pt x="357" y="1"/>
                  </a:moveTo>
                  <a:cubicBezTo>
                    <a:pt x="179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68" y="1483"/>
                    <a:pt x="357" y="1483"/>
                  </a:cubicBezTo>
                  <a:cubicBezTo>
                    <a:pt x="568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6" y="1"/>
                    <a:pt x="357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83"/>
            <p:cNvSpPr/>
            <p:nvPr/>
          </p:nvSpPr>
          <p:spPr>
            <a:xfrm>
              <a:off x="2938833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80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8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83"/>
            <p:cNvSpPr/>
            <p:nvPr/>
          </p:nvSpPr>
          <p:spPr>
            <a:xfrm>
              <a:off x="2964017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80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48" y="1483"/>
                    <a:pt x="358" y="1483"/>
                  </a:cubicBezTo>
                  <a:cubicBezTo>
                    <a:pt x="548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83"/>
            <p:cNvSpPr/>
            <p:nvPr/>
          </p:nvSpPr>
          <p:spPr>
            <a:xfrm>
              <a:off x="2989201" y="4553711"/>
              <a:ext cx="10406" cy="22219"/>
            </a:xfrm>
            <a:custGeom>
              <a:avLst/>
              <a:gdLst/>
              <a:ahLst/>
              <a:cxnLst/>
              <a:rect l="l" t="t" r="r" b="b"/>
              <a:pathLst>
                <a:path w="695" h="1484" extrusionOk="0">
                  <a:moveTo>
                    <a:pt x="348" y="1"/>
                  </a:moveTo>
                  <a:cubicBezTo>
                    <a:pt x="174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48" y="1483"/>
                    <a:pt x="358" y="1483"/>
                  </a:cubicBezTo>
                  <a:cubicBezTo>
                    <a:pt x="547" y="1483"/>
                    <a:pt x="695" y="1315"/>
                    <a:pt x="695" y="1126"/>
                  </a:cubicBezTo>
                  <a:lnTo>
                    <a:pt x="695" y="348"/>
                  </a:lnTo>
                  <a:cubicBezTo>
                    <a:pt x="695" y="116"/>
                    <a:pt x="521" y="1"/>
                    <a:pt x="34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83"/>
            <p:cNvSpPr/>
            <p:nvPr/>
          </p:nvSpPr>
          <p:spPr>
            <a:xfrm>
              <a:off x="3014070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68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83"/>
            <p:cNvSpPr/>
            <p:nvPr/>
          </p:nvSpPr>
          <p:spPr>
            <a:xfrm>
              <a:off x="3039254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7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83"/>
            <p:cNvSpPr/>
            <p:nvPr/>
          </p:nvSpPr>
          <p:spPr>
            <a:xfrm>
              <a:off x="3064438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83"/>
            <p:cNvSpPr/>
            <p:nvPr/>
          </p:nvSpPr>
          <p:spPr>
            <a:xfrm>
              <a:off x="3089472" y="4553711"/>
              <a:ext cx="10556" cy="22219"/>
            </a:xfrm>
            <a:custGeom>
              <a:avLst/>
              <a:gdLst/>
              <a:ahLst/>
              <a:cxnLst/>
              <a:rect l="l" t="t" r="r" b="b"/>
              <a:pathLst>
                <a:path w="705" h="1484" extrusionOk="0">
                  <a:moveTo>
                    <a:pt x="350" y="1"/>
                  </a:moveTo>
                  <a:cubicBezTo>
                    <a:pt x="174" y="1"/>
                    <a:pt x="0" y="116"/>
                    <a:pt x="11" y="348"/>
                  </a:cubicBezTo>
                  <a:lnTo>
                    <a:pt x="11" y="1126"/>
                  </a:lnTo>
                  <a:cubicBezTo>
                    <a:pt x="11" y="1315"/>
                    <a:pt x="158" y="1483"/>
                    <a:pt x="347" y="1483"/>
                  </a:cubicBezTo>
                  <a:cubicBezTo>
                    <a:pt x="557" y="1483"/>
                    <a:pt x="704" y="1315"/>
                    <a:pt x="704" y="1126"/>
                  </a:cubicBezTo>
                  <a:lnTo>
                    <a:pt x="704" y="348"/>
                  </a:lnTo>
                  <a:cubicBezTo>
                    <a:pt x="704" y="116"/>
                    <a:pt x="526" y="1"/>
                    <a:pt x="350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83"/>
            <p:cNvSpPr/>
            <p:nvPr/>
          </p:nvSpPr>
          <p:spPr>
            <a:xfrm>
              <a:off x="3114491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4" name="Google Shape;8064;p83"/>
          <p:cNvGrpSpPr/>
          <p:nvPr/>
        </p:nvGrpSpPr>
        <p:grpSpPr>
          <a:xfrm>
            <a:off x="1779168" y="3805625"/>
            <a:ext cx="282381" cy="343454"/>
            <a:chOff x="1779168" y="3805625"/>
            <a:chExt cx="282381" cy="343454"/>
          </a:xfrm>
        </p:grpSpPr>
        <p:sp>
          <p:nvSpPr>
            <p:cNvPr id="8065" name="Google Shape;8065;p83"/>
            <p:cNvSpPr/>
            <p:nvPr/>
          </p:nvSpPr>
          <p:spPr>
            <a:xfrm>
              <a:off x="1798048" y="3814758"/>
              <a:ext cx="243662" cy="314797"/>
            </a:xfrm>
            <a:custGeom>
              <a:avLst/>
              <a:gdLst/>
              <a:ahLst/>
              <a:cxnLst/>
              <a:rect l="l" t="t" r="r" b="b"/>
              <a:pathLst>
                <a:path w="16274" h="21025" extrusionOk="0">
                  <a:moveTo>
                    <a:pt x="1" y="0"/>
                  </a:moveTo>
                  <a:lnTo>
                    <a:pt x="1" y="21025"/>
                  </a:lnTo>
                  <a:lnTo>
                    <a:pt x="16274" y="21025"/>
                  </a:lnTo>
                  <a:lnTo>
                    <a:pt x="16274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83"/>
            <p:cNvSpPr/>
            <p:nvPr/>
          </p:nvSpPr>
          <p:spPr>
            <a:xfrm>
              <a:off x="1798048" y="3814758"/>
              <a:ext cx="54485" cy="314797"/>
            </a:xfrm>
            <a:custGeom>
              <a:avLst/>
              <a:gdLst/>
              <a:ahLst/>
              <a:cxnLst/>
              <a:rect l="l" t="t" r="r" b="b"/>
              <a:pathLst>
                <a:path w="3639" h="21025" extrusionOk="0">
                  <a:moveTo>
                    <a:pt x="1" y="0"/>
                  </a:moveTo>
                  <a:lnTo>
                    <a:pt x="1" y="21025"/>
                  </a:lnTo>
                  <a:lnTo>
                    <a:pt x="3638" y="21025"/>
                  </a:lnTo>
                  <a:lnTo>
                    <a:pt x="3638" y="0"/>
                  </a:ln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83"/>
            <p:cNvSpPr/>
            <p:nvPr/>
          </p:nvSpPr>
          <p:spPr>
            <a:xfrm>
              <a:off x="1779168" y="4116319"/>
              <a:ext cx="282381" cy="32760"/>
            </a:xfrm>
            <a:custGeom>
              <a:avLst/>
              <a:gdLst/>
              <a:ahLst/>
              <a:cxnLst/>
              <a:rect l="l" t="t" r="r" b="b"/>
              <a:pathLst>
                <a:path w="18860" h="2188" extrusionOk="0">
                  <a:moveTo>
                    <a:pt x="694" y="0"/>
                  </a:moveTo>
                  <a:cubicBezTo>
                    <a:pt x="316" y="0"/>
                    <a:pt x="0" y="295"/>
                    <a:pt x="0" y="673"/>
                  </a:cubicBezTo>
                  <a:lnTo>
                    <a:pt x="0" y="1703"/>
                  </a:lnTo>
                  <a:cubicBezTo>
                    <a:pt x="0" y="1977"/>
                    <a:pt x="232" y="2187"/>
                    <a:pt x="484" y="2187"/>
                  </a:cubicBezTo>
                  <a:lnTo>
                    <a:pt x="18376" y="2187"/>
                  </a:lnTo>
                  <a:cubicBezTo>
                    <a:pt x="18649" y="2187"/>
                    <a:pt x="18859" y="1977"/>
                    <a:pt x="18859" y="1703"/>
                  </a:cubicBezTo>
                  <a:lnTo>
                    <a:pt x="18859" y="673"/>
                  </a:lnTo>
                  <a:cubicBezTo>
                    <a:pt x="18859" y="295"/>
                    <a:pt x="18565" y="0"/>
                    <a:pt x="18186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83"/>
            <p:cNvSpPr/>
            <p:nvPr/>
          </p:nvSpPr>
          <p:spPr>
            <a:xfrm>
              <a:off x="1930585" y="3847488"/>
              <a:ext cx="90359" cy="247750"/>
            </a:xfrm>
            <a:custGeom>
              <a:avLst/>
              <a:gdLst/>
              <a:ahLst/>
              <a:cxnLst/>
              <a:rect l="l" t="t" r="r" b="b"/>
              <a:pathLst>
                <a:path w="6035" h="16547" extrusionOk="0">
                  <a:moveTo>
                    <a:pt x="168" y="1"/>
                  </a:moveTo>
                  <a:cubicBezTo>
                    <a:pt x="84" y="1"/>
                    <a:pt x="0" y="85"/>
                    <a:pt x="0" y="169"/>
                  </a:cubicBezTo>
                  <a:lnTo>
                    <a:pt x="0" y="16400"/>
                  </a:lnTo>
                  <a:cubicBezTo>
                    <a:pt x="0" y="16484"/>
                    <a:pt x="84" y="16547"/>
                    <a:pt x="168" y="16547"/>
                  </a:cubicBezTo>
                  <a:lnTo>
                    <a:pt x="5866" y="16547"/>
                  </a:lnTo>
                  <a:cubicBezTo>
                    <a:pt x="5950" y="16547"/>
                    <a:pt x="6034" y="16484"/>
                    <a:pt x="6034" y="16400"/>
                  </a:cubicBezTo>
                  <a:lnTo>
                    <a:pt x="6034" y="169"/>
                  </a:lnTo>
                  <a:cubicBezTo>
                    <a:pt x="6034" y="85"/>
                    <a:pt x="5950" y="1"/>
                    <a:pt x="5866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83"/>
            <p:cNvSpPr/>
            <p:nvPr/>
          </p:nvSpPr>
          <p:spPr>
            <a:xfrm>
              <a:off x="1818830" y="3847488"/>
              <a:ext cx="90988" cy="147659"/>
            </a:xfrm>
            <a:custGeom>
              <a:avLst/>
              <a:gdLst/>
              <a:ahLst/>
              <a:cxnLst/>
              <a:rect l="l" t="t" r="r" b="b"/>
              <a:pathLst>
                <a:path w="6077" h="9862" extrusionOk="0">
                  <a:moveTo>
                    <a:pt x="169" y="1"/>
                  </a:moveTo>
                  <a:cubicBezTo>
                    <a:pt x="85" y="1"/>
                    <a:pt x="0" y="85"/>
                    <a:pt x="0" y="169"/>
                  </a:cubicBezTo>
                  <a:lnTo>
                    <a:pt x="0" y="9693"/>
                  </a:lnTo>
                  <a:cubicBezTo>
                    <a:pt x="0" y="9777"/>
                    <a:pt x="85" y="9861"/>
                    <a:pt x="169" y="9861"/>
                  </a:cubicBezTo>
                  <a:lnTo>
                    <a:pt x="5908" y="9861"/>
                  </a:lnTo>
                  <a:cubicBezTo>
                    <a:pt x="6013" y="9861"/>
                    <a:pt x="6076" y="9777"/>
                    <a:pt x="6076" y="9693"/>
                  </a:cubicBezTo>
                  <a:lnTo>
                    <a:pt x="6076" y="169"/>
                  </a:lnTo>
                  <a:cubicBezTo>
                    <a:pt x="6076" y="85"/>
                    <a:pt x="6013" y="1"/>
                    <a:pt x="5908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83"/>
            <p:cNvSpPr/>
            <p:nvPr/>
          </p:nvSpPr>
          <p:spPr>
            <a:xfrm>
              <a:off x="1818830" y="3847802"/>
              <a:ext cx="33703" cy="147344"/>
            </a:xfrm>
            <a:custGeom>
              <a:avLst/>
              <a:gdLst/>
              <a:ahLst/>
              <a:cxnLst/>
              <a:rect l="l" t="t" r="r" b="b"/>
              <a:pathLst>
                <a:path w="2251" h="9841" extrusionOk="0">
                  <a:moveTo>
                    <a:pt x="169" y="1"/>
                  </a:moveTo>
                  <a:cubicBezTo>
                    <a:pt x="85" y="1"/>
                    <a:pt x="0" y="64"/>
                    <a:pt x="0" y="148"/>
                  </a:cubicBezTo>
                  <a:lnTo>
                    <a:pt x="0" y="9693"/>
                  </a:lnTo>
                  <a:cubicBezTo>
                    <a:pt x="0" y="9777"/>
                    <a:pt x="85" y="9840"/>
                    <a:pt x="169" y="9840"/>
                  </a:cubicBezTo>
                  <a:lnTo>
                    <a:pt x="2250" y="9840"/>
                  </a:lnTo>
                  <a:lnTo>
                    <a:pt x="2250" y="1"/>
                  </a:lnTo>
                  <a:close/>
                </a:path>
              </a:pathLst>
            </a:custGeom>
            <a:solidFill>
              <a:srgbClr val="E7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83"/>
            <p:cNvSpPr/>
            <p:nvPr/>
          </p:nvSpPr>
          <p:spPr>
            <a:xfrm>
              <a:off x="1831737" y="3916107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3785" y="695"/>
                  </a:lnTo>
                  <a:cubicBezTo>
                    <a:pt x="4247" y="695"/>
                    <a:pt x="4247" y="1"/>
                    <a:pt x="378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83"/>
            <p:cNvSpPr/>
            <p:nvPr/>
          </p:nvSpPr>
          <p:spPr>
            <a:xfrm>
              <a:off x="1831737" y="3916107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1388" y="695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83"/>
            <p:cNvSpPr/>
            <p:nvPr/>
          </p:nvSpPr>
          <p:spPr>
            <a:xfrm>
              <a:off x="1831737" y="3892510"/>
              <a:ext cx="63603" cy="10391"/>
            </a:xfrm>
            <a:custGeom>
              <a:avLst/>
              <a:gdLst/>
              <a:ahLst/>
              <a:cxnLst/>
              <a:rect l="l" t="t" r="r" b="b"/>
              <a:pathLst>
                <a:path w="4248" h="694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3785" y="694"/>
                  </a:lnTo>
                  <a:cubicBezTo>
                    <a:pt x="4247" y="694"/>
                    <a:pt x="4247" y="0"/>
                    <a:pt x="3785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83"/>
            <p:cNvSpPr/>
            <p:nvPr/>
          </p:nvSpPr>
          <p:spPr>
            <a:xfrm>
              <a:off x="1831737" y="3892510"/>
              <a:ext cx="20797" cy="10391"/>
            </a:xfrm>
            <a:custGeom>
              <a:avLst/>
              <a:gdLst/>
              <a:ahLst/>
              <a:cxnLst/>
              <a:rect l="l" t="t" r="r" b="b"/>
              <a:pathLst>
                <a:path w="1389" h="694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1388" y="694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83"/>
            <p:cNvSpPr/>
            <p:nvPr/>
          </p:nvSpPr>
          <p:spPr>
            <a:xfrm>
              <a:off x="1831737" y="3868584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3785" y="694"/>
                  </a:lnTo>
                  <a:cubicBezTo>
                    <a:pt x="4247" y="694"/>
                    <a:pt x="4247" y="0"/>
                    <a:pt x="3785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83"/>
            <p:cNvSpPr/>
            <p:nvPr/>
          </p:nvSpPr>
          <p:spPr>
            <a:xfrm>
              <a:off x="1831737" y="3868584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1388" y="694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83"/>
            <p:cNvSpPr/>
            <p:nvPr/>
          </p:nvSpPr>
          <p:spPr>
            <a:xfrm>
              <a:off x="1831737" y="3940033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3785" y="695"/>
                  </a:lnTo>
                  <a:cubicBezTo>
                    <a:pt x="4247" y="695"/>
                    <a:pt x="4247" y="1"/>
                    <a:pt x="378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83"/>
            <p:cNvSpPr/>
            <p:nvPr/>
          </p:nvSpPr>
          <p:spPr>
            <a:xfrm>
              <a:off x="1831737" y="3940033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1388" y="695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83"/>
            <p:cNvSpPr/>
            <p:nvPr/>
          </p:nvSpPr>
          <p:spPr>
            <a:xfrm>
              <a:off x="1831737" y="3963644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1"/>
                  </a:moveTo>
                  <a:cubicBezTo>
                    <a:pt x="0" y="1"/>
                    <a:pt x="0" y="694"/>
                    <a:pt x="463" y="694"/>
                  </a:cubicBezTo>
                  <a:lnTo>
                    <a:pt x="3785" y="694"/>
                  </a:lnTo>
                  <a:cubicBezTo>
                    <a:pt x="4247" y="694"/>
                    <a:pt x="4247" y="1"/>
                    <a:pt x="378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83"/>
            <p:cNvSpPr/>
            <p:nvPr/>
          </p:nvSpPr>
          <p:spPr>
            <a:xfrm>
              <a:off x="1831737" y="3963644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1"/>
                  </a:moveTo>
                  <a:cubicBezTo>
                    <a:pt x="0" y="1"/>
                    <a:pt x="0" y="694"/>
                    <a:pt x="463" y="694"/>
                  </a:cubicBezTo>
                  <a:lnTo>
                    <a:pt x="1388" y="694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83"/>
            <p:cNvSpPr/>
            <p:nvPr/>
          </p:nvSpPr>
          <p:spPr>
            <a:xfrm>
              <a:off x="1818830" y="4022202"/>
              <a:ext cx="22369" cy="58557"/>
            </a:xfrm>
            <a:custGeom>
              <a:avLst/>
              <a:gdLst/>
              <a:ahLst/>
              <a:cxnLst/>
              <a:rect l="l" t="t" r="r" b="b"/>
              <a:pathLst>
                <a:path w="1494" h="3911" extrusionOk="0">
                  <a:moveTo>
                    <a:pt x="0" y="0"/>
                  </a:moveTo>
                  <a:lnTo>
                    <a:pt x="0" y="3911"/>
                  </a:lnTo>
                  <a:lnTo>
                    <a:pt x="841" y="3911"/>
                  </a:lnTo>
                  <a:cubicBezTo>
                    <a:pt x="1199" y="3911"/>
                    <a:pt x="1493" y="3616"/>
                    <a:pt x="1493" y="3259"/>
                  </a:cubicBezTo>
                  <a:lnTo>
                    <a:pt x="1493" y="631"/>
                  </a:lnTo>
                  <a:cubicBezTo>
                    <a:pt x="1493" y="274"/>
                    <a:pt x="1199" y="0"/>
                    <a:pt x="841" y="0"/>
                  </a:cubicBezTo>
                  <a:close/>
                </a:path>
              </a:pathLst>
            </a:custGeom>
            <a:solidFill>
              <a:srgbClr val="9D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83"/>
            <p:cNvSpPr/>
            <p:nvPr/>
          </p:nvSpPr>
          <p:spPr>
            <a:xfrm>
              <a:off x="1865739" y="4039510"/>
              <a:ext cx="19839" cy="20168"/>
            </a:xfrm>
            <a:custGeom>
              <a:avLst/>
              <a:gdLst/>
              <a:ahLst/>
              <a:cxnLst/>
              <a:rect l="l" t="t" r="r" b="b"/>
              <a:pathLst>
                <a:path w="1325" h="1347" extrusionOk="0">
                  <a:moveTo>
                    <a:pt x="652" y="1"/>
                  </a:moveTo>
                  <a:cubicBezTo>
                    <a:pt x="294" y="1"/>
                    <a:pt x="0" y="295"/>
                    <a:pt x="0" y="673"/>
                  </a:cubicBezTo>
                  <a:cubicBezTo>
                    <a:pt x="0" y="1031"/>
                    <a:pt x="294" y="1346"/>
                    <a:pt x="652" y="1346"/>
                  </a:cubicBezTo>
                  <a:cubicBezTo>
                    <a:pt x="1030" y="1346"/>
                    <a:pt x="1325" y="1031"/>
                    <a:pt x="1325" y="673"/>
                  </a:cubicBezTo>
                  <a:cubicBezTo>
                    <a:pt x="1325" y="295"/>
                    <a:pt x="1030" y="1"/>
                    <a:pt x="652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83"/>
            <p:cNvSpPr/>
            <p:nvPr/>
          </p:nvSpPr>
          <p:spPr>
            <a:xfrm>
              <a:off x="1813800" y="4009760"/>
              <a:ext cx="10391" cy="83277"/>
            </a:xfrm>
            <a:custGeom>
              <a:avLst/>
              <a:gdLst/>
              <a:ahLst/>
              <a:cxnLst/>
              <a:rect l="l" t="t" r="r" b="b"/>
              <a:pathLst>
                <a:path w="694" h="5562" extrusionOk="0">
                  <a:moveTo>
                    <a:pt x="347" y="1"/>
                  </a:moveTo>
                  <a:cubicBezTo>
                    <a:pt x="173" y="1"/>
                    <a:pt x="0" y="116"/>
                    <a:pt x="0" y="348"/>
                  </a:cubicBezTo>
                  <a:lnTo>
                    <a:pt x="0" y="5225"/>
                  </a:lnTo>
                  <a:cubicBezTo>
                    <a:pt x="0" y="5415"/>
                    <a:pt x="147" y="5562"/>
                    <a:pt x="336" y="5562"/>
                  </a:cubicBezTo>
                  <a:cubicBezTo>
                    <a:pt x="526" y="5562"/>
                    <a:pt x="694" y="5415"/>
                    <a:pt x="694" y="5225"/>
                  </a:cubicBezTo>
                  <a:lnTo>
                    <a:pt x="694" y="348"/>
                  </a:lnTo>
                  <a:cubicBezTo>
                    <a:pt x="694" y="116"/>
                    <a:pt x="520" y="1"/>
                    <a:pt x="347" y="1"/>
                  </a:cubicBezTo>
                  <a:close/>
                </a:path>
              </a:pathLst>
            </a:custGeom>
            <a:solidFill>
              <a:srgbClr val="E7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83"/>
            <p:cNvSpPr/>
            <p:nvPr/>
          </p:nvSpPr>
          <p:spPr>
            <a:xfrm>
              <a:off x="1930585" y="3967732"/>
              <a:ext cx="90359" cy="20797"/>
            </a:xfrm>
            <a:custGeom>
              <a:avLst/>
              <a:gdLst/>
              <a:ahLst/>
              <a:cxnLst/>
              <a:rect l="l" t="t" r="r" b="b"/>
              <a:pathLst>
                <a:path w="6035" h="1389" extrusionOk="0">
                  <a:moveTo>
                    <a:pt x="0" y="1"/>
                  </a:moveTo>
                  <a:lnTo>
                    <a:pt x="0" y="1389"/>
                  </a:lnTo>
                  <a:lnTo>
                    <a:pt x="6034" y="1389"/>
                  </a:lnTo>
                  <a:lnTo>
                    <a:pt x="6034" y="1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83"/>
            <p:cNvSpPr/>
            <p:nvPr/>
          </p:nvSpPr>
          <p:spPr>
            <a:xfrm>
              <a:off x="1992901" y="3889351"/>
              <a:ext cx="28043" cy="78396"/>
            </a:xfrm>
            <a:custGeom>
              <a:avLst/>
              <a:gdLst/>
              <a:ahLst/>
              <a:cxnLst/>
              <a:rect l="l" t="t" r="r" b="b"/>
              <a:pathLst>
                <a:path w="1873" h="5236" extrusionOk="0">
                  <a:moveTo>
                    <a:pt x="337" y="1"/>
                  </a:moveTo>
                  <a:cubicBezTo>
                    <a:pt x="148" y="1"/>
                    <a:pt x="1" y="148"/>
                    <a:pt x="1" y="337"/>
                  </a:cubicBezTo>
                  <a:lnTo>
                    <a:pt x="1" y="5236"/>
                  </a:lnTo>
                  <a:lnTo>
                    <a:pt x="1872" y="5236"/>
                  </a:lnTo>
                  <a:lnTo>
                    <a:pt x="1872" y="337"/>
                  </a:lnTo>
                  <a:cubicBezTo>
                    <a:pt x="1872" y="148"/>
                    <a:pt x="1725" y="1"/>
                    <a:pt x="1536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83"/>
            <p:cNvSpPr/>
            <p:nvPr/>
          </p:nvSpPr>
          <p:spPr>
            <a:xfrm>
              <a:off x="1972134" y="3913591"/>
              <a:ext cx="20782" cy="54156"/>
            </a:xfrm>
            <a:custGeom>
              <a:avLst/>
              <a:gdLst/>
              <a:ahLst/>
              <a:cxnLst/>
              <a:rect l="l" t="t" r="r" b="b"/>
              <a:pathLst>
                <a:path w="1388" h="3617" extrusionOk="0">
                  <a:moveTo>
                    <a:pt x="337" y="1"/>
                  </a:moveTo>
                  <a:cubicBezTo>
                    <a:pt x="147" y="1"/>
                    <a:pt x="0" y="148"/>
                    <a:pt x="0" y="337"/>
                  </a:cubicBezTo>
                  <a:lnTo>
                    <a:pt x="0" y="3617"/>
                  </a:lnTo>
                  <a:lnTo>
                    <a:pt x="1388" y="3617"/>
                  </a:lnTo>
                  <a:lnTo>
                    <a:pt x="1388" y="337"/>
                  </a:lnTo>
                  <a:lnTo>
                    <a:pt x="1367" y="337"/>
                  </a:lnTo>
                  <a:cubicBezTo>
                    <a:pt x="1367" y="148"/>
                    <a:pt x="1220" y="1"/>
                    <a:pt x="1051" y="1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83"/>
            <p:cNvSpPr/>
            <p:nvPr/>
          </p:nvSpPr>
          <p:spPr>
            <a:xfrm>
              <a:off x="1930585" y="3889980"/>
              <a:ext cx="20782" cy="77767"/>
            </a:xfrm>
            <a:custGeom>
              <a:avLst/>
              <a:gdLst/>
              <a:ahLst/>
              <a:cxnLst/>
              <a:rect l="l" t="t" r="r" b="b"/>
              <a:pathLst>
                <a:path w="1388" h="5194" extrusionOk="0">
                  <a:moveTo>
                    <a:pt x="336" y="1"/>
                  </a:moveTo>
                  <a:cubicBezTo>
                    <a:pt x="147" y="1"/>
                    <a:pt x="0" y="148"/>
                    <a:pt x="0" y="337"/>
                  </a:cubicBezTo>
                  <a:lnTo>
                    <a:pt x="0" y="5194"/>
                  </a:lnTo>
                  <a:lnTo>
                    <a:pt x="1388" y="5194"/>
                  </a:lnTo>
                  <a:lnTo>
                    <a:pt x="1388" y="2440"/>
                  </a:lnTo>
                  <a:lnTo>
                    <a:pt x="1388" y="337"/>
                  </a:lnTo>
                  <a:cubicBezTo>
                    <a:pt x="1388" y="148"/>
                    <a:pt x="1240" y="1"/>
                    <a:pt x="1051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83"/>
            <p:cNvSpPr/>
            <p:nvPr/>
          </p:nvSpPr>
          <p:spPr>
            <a:xfrm>
              <a:off x="1951352" y="3921467"/>
              <a:ext cx="20797" cy="46280"/>
            </a:xfrm>
            <a:custGeom>
              <a:avLst/>
              <a:gdLst/>
              <a:ahLst/>
              <a:cxnLst/>
              <a:rect l="l" t="t" r="r" b="b"/>
              <a:pathLst>
                <a:path w="1389" h="3091" extrusionOk="0">
                  <a:moveTo>
                    <a:pt x="337" y="0"/>
                  </a:moveTo>
                  <a:cubicBezTo>
                    <a:pt x="148" y="0"/>
                    <a:pt x="1" y="148"/>
                    <a:pt x="1" y="337"/>
                  </a:cubicBezTo>
                  <a:lnTo>
                    <a:pt x="1" y="3091"/>
                  </a:lnTo>
                  <a:lnTo>
                    <a:pt x="1388" y="3091"/>
                  </a:lnTo>
                  <a:lnTo>
                    <a:pt x="1388" y="337"/>
                  </a:lnTo>
                  <a:cubicBezTo>
                    <a:pt x="1388" y="148"/>
                    <a:pt x="1241" y="0"/>
                    <a:pt x="1052" y="0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83"/>
            <p:cNvSpPr/>
            <p:nvPr/>
          </p:nvSpPr>
          <p:spPr>
            <a:xfrm>
              <a:off x="1974964" y="4026289"/>
              <a:ext cx="44393" cy="68948"/>
            </a:xfrm>
            <a:custGeom>
              <a:avLst/>
              <a:gdLst/>
              <a:ahLst/>
              <a:cxnLst/>
              <a:rect l="l" t="t" r="r" b="b"/>
              <a:pathLst>
                <a:path w="2965" h="4605" extrusionOk="0">
                  <a:moveTo>
                    <a:pt x="1040" y="0"/>
                  </a:moveTo>
                  <a:cubicBezTo>
                    <a:pt x="1003" y="0"/>
                    <a:pt x="964" y="7"/>
                    <a:pt x="926" y="22"/>
                  </a:cubicBezTo>
                  <a:lnTo>
                    <a:pt x="232" y="316"/>
                  </a:lnTo>
                  <a:cubicBezTo>
                    <a:pt x="64" y="379"/>
                    <a:pt x="0" y="568"/>
                    <a:pt x="64" y="736"/>
                  </a:cubicBezTo>
                  <a:lnTo>
                    <a:pt x="1682" y="4605"/>
                  </a:lnTo>
                  <a:lnTo>
                    <a:pt x="2965" y="4079"/>
                  </a:lnTo>
                  <a:lnTo>
                    <a:pt x="1346" y="190"/>
                  </a:lnTo>
                  <a:cubicBezTo>
                    <a:pt x="1281" y="76"/>
                    <a:pt x="1166" y="0"/>
                    <a:pt x="1040" y="0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83"/>
            <p:cNvSpPr/>
            <p:nvPr/>
          </p:nvSpPr>
          <p:spPr>
            <a:xfrm>
              <a:off x="1930585" y="4017770"/>
              <a:ext cx="20782" cy="77782"/>
            </a:xfrm>
            <a:custGeom>
              <a:avLst/>
              <a:gdLst/>
              <a:ahLst/>
              <a:cxnLst/>
              <a:rect l="l" t="t" r="r" b="b"/>
              <a:pathLst>
                <a:path w="1388" h="5195" extrusionOk="0">
                  <a:moveTo>
                    <a:pt x="1083" y="0"/>
                  </a:moveTo>
                  <a:cubicBezTo>
                    <a:pt x="1073" y="0"/>
                    <a:pt x="1062" y="1"/>
                    <a:pt x="1051" y="2"/>
                  </a:cubicBezTo>
                  <a:lnTo>
                    <a:pt x="336" y="2"/>
                  </a:lnTo>
                  <a:cubicBezTo>
                    <a:pt x="147" y="2"/>
                    <a:pt x="0" y="149"/>
                    <a:pt x="0" y="338"/>
                  </a:cubicBezTo>
                  <a:lnTo>
                    <a:pt x="0" y="4880"/>
                  </a:lnTo>
                  <a:cubicBezTo>
                    <a:pt x="0" y="5048"/>
                    <a:pt x="147" y="5195"/>
                    <a:pt x="315" y="5195"/>
                  </a:cubicBezTo>
                  <a:lnTo>
                    <a:pt x="1388" y="5195"/>
                  </a:lnTo>
                  <a:lnTo>
                    <a:pt x="1388" y="2125"/>
                  </a:lnTo>
                  <a:lnTo>
                    <a:pt x="1388" y="338"/>
                  </a:lnTo>
                  <a:cubicBezTo>
                    <a:pt x="1388" y="160"/>
                    <a:pt x="1257" y="0"/>
                    <a:pt x="1083" y="0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83"/>
            <p:cNvSpPr/>
            <p:nvPr/>
          </p:nvSpPr>
          <p:spPr>
            <a:xfrm>
              <a:off x="1951352" y="4044855"/>
              <a:ext cx="20797" cy="50697"/>
            </a:xfrm>
            <a:custGeom>
              <a:avLst/>
              <a:gdLst/>
              <a:ahLst/>
              <a:cxnLst/>
              <a:rect l="l" t="t" r="r" b="b"/>
              <a:pathLst>
                <a:path w="1389" h="3386" extrusionOk="0">
                  <a:moveTo>
                    <a:pt x="316" y="1"/>
                  </a:moveTo>
                  <a:cubicBezTo>
                    <a:pt x="148" y="1"/>
                    <a:pt x="1" y="148"/>
                    <a:pt x="1" y="316"/>
                  </a:cubicBezTo>
                  <a:lnTo>
                    <a:pt x="1" y="3386"/>
                  </a:lnTo>
                  <a:lnTo>
                    <a:pt x="1388" y="3386"/>
                  </a:lnTo>
                  <a:lnTo>
                    <a:pt x="1388" y="316"/>
                  </a:lnTo>
                  <a:cubicBezTo>
                    <a:pt x="1388" y="148"/>
                    <a:pt x="1241" y="1"/>
                    <a:pt x="1073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83"/>
            <p:cNvSpPr/>
            <p:nvPr/>
          </p:nvSpPr>
          <p:spPr>
            <a:xfrm>
              <a:off x="1789245" y="3805625"/>
              <a:ext cx="261914" cy="21426"/>
            </a:xfrm>
            <a:custGeom>
              <a:avLst/>
              <a:gdLst/>
              <a:ahLst/>
              <a:cxnLst/>
              <a:rect l="l" t="t" r="r" b="b"/>
              <a:pathLst>
                <a:path w="17493" h="1431" extrusionOk="0">
                  <a:moveTo>
                    <a:pt x="463" y="0"/>
                  </a:moveTo>
                  <a:cubicBezTo>
                    <a:pt x="210" y="0"/>
                    <a:pt x="0" y="211"/>
                    <a:pt x="0" y="484"/>
                  </a:cubicBezTo>
                  <a:lnTo>
                    <a:pt x="0" y="947"/>
                  </a:lnTo>
                  <a:cubicBezTo>
                    <a:pt x="0" y="1220"/>
                    <a:pt x="210" y="1430"/>
                    <a:pt x="463" y="1430"/>
                  </a:cubicBezTo>
                  <a:lnTo>
                    <a:pt x="17030" y="1430"/>
                  </a:lnTo>
                  <a:cubicBezTo>
                    <a:pt x="17282" y="1430"/>
                    <a:pt x="17492" y="1220"/>
                    <a:pt x="17492" y="947"/>
                  </a:cubicBezTo>
                  <a:lnTo>
                    <a:pt x="17492" y="484"/>
                  </a:lnTo>
                  <a:cubicBezTo>
                    <a:pt x="17492" y="211"/>
                    <a:pt x="17282" y="0"/>
                    <a:pt x="17030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3" name="Google Shape;8093;p83"/>
          <p:cNvGrpSpPr/>
          <p:nvPr/>
        </p:nvGrpSpPr>
        <p:grpSpPr>
          <a:xfrm>
            <a:off x="2593522" y="2407029"/>
            <a:ext cx="391606" cy="364535"/>
            <a:chOff x="2593522" y="2407029"/>
            <a:chExt cx="391606" cy="364535"/>
          </a:xfrm>
        </p:grpSpPr>
        <p:sp>
          <p:nvSpPr>
            <p:cNvPr id="8094" name="Google Shape;8094;p83"/>
            <p:cNvSpPr/>
            <p:nvPr/>
          </p:nvSpPr>
          <p:spPr>
            <a:xfrm>
              <a:off x="2602641" y="2573867"/>
              <a:ext cx="97291" cy="197697"/>
            </a:xfrm>
            <a:custGeom>
              <a:avLst/>
              <a:gdLst/>
              <a:ahLst/>
              <a:cxnLst/>
              <a:rect l="l" t="t" r="r" b="b"/>
              <a:pathLst>
                <a:path w="6498" h="13204" extrusionOk="0">
                  <a:moveTo>
                    <a:pt x="1" y="0"/>
                  </a:moveTo>
                  <a:lnTo>
                    <a:pt x="1" y="12678"/>
                  </a:lnTo>
                  <a:cubicBezTo>
                    <a:pt x="1" y="12972"/>
                    <a:pt x="232" y="13203"/>
                    <a:pt x="527" y="13203"/>
                  </a:cubicBezTo>
                  <a:lnTo>
                    <a:pt x="6497" y="13203"/>
                  </a:lnTo>
                  <a:lnTo>
                    <a:pt x="6497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83"/>
            <p:cNvSpPr/>
            <p:nvPr/>
          </p:nvSpPr>
          <p:spPr>
            <a:xfrm>
              <a:off x="2680078" y="2573867"/>
              <a:ext cx="19854" cy="156148"/>
            </a:xfrm>
            <a:custGeom>
              <a:avLst/>
              <a:gdLst/>
              <a:ahLst/>
              <a:cxnLst/>
              <a:rect l="l" t="t" r="r" b="b"/>
              <a:pathLst>
                <a:path w="1326" h="10429" extrusionOk="0">
                  <a:moveTo>
                    <a:pt x="548" y="0"/>
                  </a:moveTo>
                  <a:lnTo>
                    <a:pt x="548" y="6581"/>
                  </a:lnTo>
                  <a:cubicBezTo>
                    <a:pt x="548" y="6707"/>
                    <a:pt x="485" y="6854"/>
                    <a:pt x="379" y="6959"/>
                  </a:cubicBezTo>
                  <a:lnTo>
                    <a:pt x="169" y="7169"/>
                  </a:lnTo>
                  <a:cubicBezTo>
                    <a:pt x="64" y="7274"/>
                    <a:pt x="1" y="7401"/>
                    <a:pt x="22" y="7548"/>
                  </a:cubicBezTo>
                  <a:lnTo>
                    <a:pt x="22" y="10428"/>
                  </a:lnTo>
                  <a:lnTo>
                    <a:pt x="1325" y="10428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83"/>
            <p:cNvSpPr/>
            <p:nvPr/>
          </p:nvSpPr>
          <p:spPr>
            <a:xfrm>
              <a:off x="2602641" y="2742907"/>
              <a:ext cx="57629" cy="28657"/>
            </a:xfrm>
            <a:custGeom>
              <a:avLst/>
              <a:gdLst/>
              <a:ahLst/>
              <a:cxnLst/>
              <a:rect l="l" t="t" r="r" b="b"/>
              <a:pathLst>
                <a:path w="3849" h="1914" extrusionOk="0">
                  <a:moveTo>
                    <a:pt x="1" y="0"/>
                  </a:moveTo>
                  <a:lnTo>
                    <a:pt x="1" y="1388"/>
                  </a:lnTo>
                  <a:cubicBezTo>
                    <a:pt x="1" y="1682"/>
                    <a:pt x="232" y="1913"/>
                    <a:pt x="548" y="1913"/>
                  </a:cubicBezTo>
                  <a:lnTo>
                    <a:pt x="3848" y="1913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83"/>
            <p:cNvSpPr/>
            <p:nvPr/>
          </p:nvSpPr>
          <p:spPr>
            <a:xfrm>
              <a:off x="2593522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783" y="0"/>
                  </a:moveTo>
                  <a:cubicBezTo>
                    <a:pt x="526" y="0"/>
                    <a:pt x="315" y="203"/>
                    <a:pt x="295" y="464"/>
                  </a:cubicBezTo>
                  <a:lnTo>
                    <a:pt x="42" y="3239"/>
                  </a:lnTo>
                  <a:cubicBezTo>
                    <a:pt x="0" y="3555"/>
                    <a:pt x="253" y="3828"/>
                    <a:pt x="568" y="3828"/>
                  </a:cubicBezTo>
                  <a:lnTo>
                    <a:pt x="7106" y="3828"/>
                  </a:lnTo>
                  <a:lnTo>
                    <a:pt x="7106" y="2"/>
                  </a:lnTo>
                  <a:lnTo>
                    <a:pt x="820" y="2"/>
                  </a:lnTo>
                  <a:cubicBezTo>
                    <a:pt x="808" y="1"/>
                    <a:pt x="795" y="0"/>
                    <a:pt x="783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83"/>
            <p:cNvSpPr/>
            <p:nvPr/>
          </p:nvSpPr>
          <p:spPr>
            <a:xfrm>
              <a:off x="2593522" y="2516567"/>
              <a:ext cx="106410" cy="56985"/>
            </a:xfrm>
            <a:custGeom>
              <a:avLst/>
              <a:gdLst/>
              <a:ahLst/>
              <a:cxnLst/>
              <a:rect l="l" t="t" r="r" b="b"/>
              <a:pathLst>
                <a:path w="7107" h="3806" extrusionOk="0">
                  <a:moveTo>
                    <a:pt x="5719" y="1"/>
                  </a:moveTo>
                  <a:lnTo>
                    <a:pt x="5719" y="1809"/>
                  </a:lnTo>
                  <a:cubicBezTo>
                    <a:pt x="5719" y="1956"/>
                    <a:pt x="5782" y="2082"/>
                    <a:pt x="5887" y="2187"/>
                  </a:cubicBezTo>
                  <a:lnTo>
                    <a:pt x="6097" y="2397"/>
                  </a:lnTo>
                  <a:cubicBezTo>
                    <a:pt x="6181" y="2481"/>
                    <a:pt x="6244" y="2587"/>
                    <a:pt x="6244" y="2713"/>
                  </a:cubicBezTo>
                  <a:lnTo>
                    <a:pt x="84" y="2713"/>
                  </a:lnTo>
                  <a:lnTo>
                    <a:pt x="21" y="3238"/>
                  </a:lnTo>
                  <a:cubicBezTo>
                    <a:pt x="0" y="3533"/>
                    <a:pt x="232" y="3806"/>
                    <a:pt x="547" y="3806"/>
                  </a:cubicBezTo>
                  <a:lnTo>
                    <a:pt x="7106" y="3806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83"/>
            <p:cNvSpPr/>
            <p:nvPr/>
          </p:nvSpPr>
          <p:spPr>
            <a:xfrm>
              <a:off x="2629726" y="2602794"/>
              <a:ext cx="43136" cy="61432"/>
            </a:xfrm>
            <a:custGeom>
              <a:avLst/>
              <a:gdLst/>
              <a:ahLst/>
              <a:cxnLst/>
              <a:rect l="l" t="t" r="r" b="b"/>
              <a:pathLst>
                <a:path w="2881" h="4103" extrusionOk="0">
                  <a:moveTo>
                    <a:pt x="1482" y="0"/>
                  </a:moveTo>
                  <a:cubicBezTo>
                    <a:pt x="1458" y="0"/>
                    <a:pt x="1433" y="1"/>
                    <a:pt x="1409" y="2"/>
                  </a:cubicBezTo>
                  <a:cubicBezTo>
                    <a:pt x="631" y="23"/>
                    <a:pt x="0" y="675"/>
                    <a:pt x="0" y="1453"/>
                  </a:cubicBezTo>
                  <a:lnTo>
                    <a:pt x="0" y="3766"/>
                  </a:lnTo>
                  <a:cubicBezTo>
                    <a:pt x="0" y="3955"/>
                    <a:pt x="147" y="4102"/>
                    <a:pt x="336" y="4102"/>
                  </a:cubicBezTo>
                  <a:lnTo>
                    <a:pt x="2565" y="4102"/>
                  </a:lnTo>
                  <a:cubicBezTo>
                    <a:pt x="2733" y="4102"/>
                    <a:pt x="2880" y="3955"/>
                    <a:pt x="2880" y="3766"/>
                  </a:cubicBezTo>
                  <a:lnTo>
                    <a:pt x="2880" y="1432"/>
                  </a:lnTo>
                  <a:cubicBezTo>
                    <a:pt x="2880" y="637"/>
                    <a:pt x="2248" y="0"/>
                    <a:pt x="1482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83"/>
            <p:cNvSpPr/>
            <p:nvPr/>
          </p:nvSpPr>
          <p:spPr>
            <a:xfrm>
              <a:off x="2646091" y="2602704"/>
              <a:ext cx="26771" cy="61522"/>
            </a:xfrm>
            <a:custGeom>
              <a:avLst/>
              <a:gdLst/>
              <a:ahLst/>
              <a:cxnLst/>
              <a:rect l="l" t="t" r="r" b="b"/>
              <a:pathLst>
                <a:path w="1788" h="4109" extrusionOk="0">
                  <a:moveTo>
                    <a:pt x="260" y="0"/>
                  </a:moveTo>
                  <a:cubicBezTo>
                    <a:pt x="174" y="0"/>
                    <a:pt x="93" y="20"/>
                    <a:pt x="0" y="50"/>
                  </a:cubicBezTo>
                  <a:cubicBezTo>
                    <a:pt x="652" y="197"/>
                    <a:pt x="1094" y="765"/>
                    <a:pt x="1094" y="1438"/>
                  </a:cubicBezTo>
                  <a:lnTo>
                    <a:pt x="1094" y="4108"/>
                  </a:lnTo>
                  <a:lnTo>
                    <a:pt x="1472" y="4108"/>
                  </a:lnTo>
                  <a:cubicBezTo>
                    <a:pt x="1640" y="4108"/>
                    <a:pt x="1787" y="3961"/>
                    <a:pt x="1787" y="3772"/>
                  </a:cubicBezTo>
                  <a:lnTo>
                    <a:pt x="1787" y="1459"/>
                  </a:lnTo>
                  <a:cubicBezTo>
                    <a:pt x="1787" y="660"/>
                    <a:pt x="1157" y="8"/>
                    <a:pt x="358" y="8"/>
                  </a:cubicBezTo>
                  <a:cubicBezTo>
                    <a:pt x="324" y="3"/>
                    <a:pt x="292" y="0"/>
                    <a:pt x="26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83"/>
            <p:cNvSpPr/>
            <p:nvPr/>
          </p:nvSpPr>
          <p:spPr>
            <a:xfrm>
              <a:off x="2878719" y="2573867"/>
              <a:ext cx="97276" cy="197697"/>
            </a:xfrm>
            <a:custGeom>
              <a:avLst/>
              <a:gdLst/>
              <a:ahLst/>
              <a:cxnLst/>
              <a:rect l="l" t="t" r="r" b="b"/>
              <a:pathLst>
                <a:path w="6497" h="13204" extrusionOk="0">
                  <a:moveTo>
                    <a:pt x="0" y="0"/>
                  </a:moveTo>
                  <a:lnTo>
                    <a:pt x="0" y="13203"/>
                  </a:lnTo>
                  <a:lnTo>
                    <a:pt x="5971" y="13203"/>
                  </a:lnTo>
                  <a:cubicBezTo>
                    <a:pt x="6245" y="13203"/>
                    <a:pt x="6497" y="12972"/>
                    <a:pt x="6497" y="12678"/>
                  </a:cubicBezTo>
                  <a:lnTo>
                    <a:pt x="6497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83"/>
            <p:cNvSpPr/>
            <p:nvPr/>
          </p:nvSpPr>
          <p:spPr>
            <a:xfrm>
              <a:off x="2959929" y="2573867"/>
              <a:ext cx="15751" cy="197697"/>
            </a:xfrm>
            <a:custGeom>
              <a:avLst/>
              <a:gdLst/>
              <a:ahLst/>
              <a:cxnLst/>
              <a:rect l="l" t="t" r="r" b="b"/>
              <a:pathLst>
                <a:path w="1052" h="13204" extrusionOk="0">
                  <a:moveTo>
                    <a:pt x="1" y="0"/>
                  </a:moveTo>
                  <a:lnTo>
                    <a:pt x="1" y="13203"/>
                  </a:lnTo>
                  <a:lnTo>
                    <a:pt x="526" y="13203"/>
                  </a:lnTo>
                  <a:cubicBezTo>
                    <a:pt x="821" y="13203"/>
                    <a:pt x="1052" y="12972"/>
                    <a:pt x="1052" y="12678"/>
                  </a:cubicBezTo>
                  <a:lnTo>
                    <a:pt x="1052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83"/>
            <p:cNvSpPr/>
            <p:nvPr/>
          </p:nvSpPr>
          <p:spPr>
            <a:xfrm>
              <a:off x="2878719" y="2573867"/>
              <a:ext cx="20782" cy="156148"/>
            </a:xfrm>
            <a:custGeom>
              <a:avLst/>
              <a:gdLst/>
              <a:ahLst/>
              <a:cxnLst/>
              <a:rect l="l" t="t" r="r" b="b"/>
              <a:pathLst>
                <a:path w="1388" h="10429" extrusionOk="0">
                  <a:moveTo>
                    <a:pt x="0" y="0"/>
                  </a:moveTo>
                  <a:lnTo>
                    <a:pt x="0" y="10428"/>
                  </a:lnTo>
                  <a:lnTo>
                    <a:pt x="1388" y="10428"/>
                  </a:lnTo>
                  <a:lnTo>
                    <a:pt x="1388" y="7548"/>
                  </a:lnTo>
                  <a:cubicBezTo>
                    <a:pt x="1388" y="7401"/>
                    <a:pt x="1325" y="7274"/>
                    <a:pt x="1220" y="7169"/>
                  </a:cubicBezTo>
                  <a:lnTo>
                    <a:pt x="1009" y="6959"/>
                  </a:lnTo>
                  <a:cubicBezTo>
                    <a:pt x="904" y="6854"/>
                    <a:pt x="841" y="6707"/>
                    <a:pt x="841" y="6581"/>
                  </a:cubicBezTo>
                  <a:lnTo>
                    <a:pt x="841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83"/>
            <p:cNvSpPr/>
            <p:nvPr/>
          </p:nvSpPr>
          <p:spPr>
            <a:xfrm>
              <a:off x="2918381" y="2742907"/>
              <a:ext cx="57614" cy="28657"/>
            </a:xfrm>
            <a:custGeom>
              <a:avLst/>
              <a:gdLst/>
              <a:ahLst/>
              <a:cxnLst/>
              <a:rect l="l" t="t" r="r" b="b"/>
              <a:pathLst>
                <a:path w="3848" h="1914" extrusionOk="0">
                  <a:moveTo>
                    <a:pt x="0" y="0"/>
                  </a:moveTo>
                  <a:lnTo>
                    <a:pt x="0" y="1913"/>
                  </a:lnTo>
                  <a:lnTo>
                    <a:pt x="3322" y="1913"/>
                  </a:lnTo>
                  <a:cubicBezTo>
                    <a:pt x="3617" y="1913"/>
                    <a:pt x="3848" y="1682"/>
                    <a:pt x="3848" y="1388"/>
                  </a:cubicBezTo>
                  <a:lnTo>
                    <a:pt x="3848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83"/>
            <p:cNvSpPr/>
            <p:nvPr/>
          </p:nvSpPr>
          <p:spPr>
            <a:xfrm>
              <a:off x="2959929" y="2742907"/>
              <a:ext cx="15751" cy="28657"/>
            </a:xfrm>
            <a:custGeom>
              <a:avLst/>
              <a:gdLst/>
              <a:ahLst/>
              <a:cxnLst/>
              <a:rect l="l" t="t" r="r" b="b"/>
              <a:pathLst>
                <a:path w="1052" h="1914" extrusionOk="0">
                  <a:moveTo>
                    <a:pt x="1" y="0"/>
                  </a:moveTo>
                  <a:lnTo>
                    <a:pt x="1" y="1913"/>
                  </a:lnTo>
                  <a:lnTo>
                    <a:pt x="526" y="1913"/>
                  </a:lnTo>
                  <a:cubicBezTo>
                    <a:pt x="821" y="1913"/>
                    <a:pt x="1052" y="1682"/>
                    <a:pt x="1052" y="1388"/>
                  </a:cubicBezTo>
                  <a:lnTo>
                    <a:pt x="1052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83"/>
            <p:cNvSpPr/>
            <p:nvPr/>
          </p:nvSpPr>
          <p:spPr>
            <a:xfrm>
              <a:off x="2878719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6306" y="0"/>
                  </a:moveTo>
                  <a:cubicBezTo>
                    <a:pt x="6293" y="0"/>
                    <a:pt x="6279" y="1"/>
                    <a:pt x="6266" y="2"/>
                  </a:cubicBezTo>
                  <a:lnTo>
                    <a:pt x="0" y="2"/>
                  </a:lnTo>
                  <a:lnTo>
                    <a:pt x="0" y="3828"/>
                  </a:lnTo>
                  <a:lnTo>
                    <a:pt x="6539" y="3828"/>
                  </a:lnTo>
                  <a:cubicBezTo>
                    <a:pt x="6854" y="3828"/>
                    <a:pt x="7107" y="3555"/>
                    <a:pt x="7064" y="3239"/>
                  </a:cubicBezTo>
                  <a:lnTo>
                    <a:pt x="6791" y="464"/>
                  </a:lnTo>
                  <a:cubicBezTo>
                    <a:pt x="6771" y="203"/>
                    <a:pt x="6579" y="0"/>
                    <a:pt x="6306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83"/>
            <p:cNvSpPr/>
            <p:nvPr/>
          </p:nvSpPr>
          <p:spPr>
            <a:xfrm>
              <a:off x="2878719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6324" y="0"/>
                  </a:moveTo>
                  <a:cubicBezTo>
                    <a:pt x="6312" y="0"/>
                    <a:pt x="6299" y="1"/>
                    <a:pt x="6287" y="2"/>
                  </a:cubicBezTo>
                  <a:lnTo>
                    <a:pt x="5635" y="2"/>
                  </a:lnTo>
                  <a:lnTo>
                    <a:pt x="5845" y="2125"/>
                  </a:lnTo>
                  <a:cubicBezTo>
                    <a:pt x="5887" y="2440"/>
                    <a:pt x="5635" y="2714"/>
                    <a:pt x="5319" y="2714"/>
                  </a:cubicBezTo>
                  <a:lnTo>
                    <a:pt x="0" y="2714"/>
                  </a:lnTo>
                  <a:lnTo>
                    <a:pt x="0" y="3828"/>
                  </a:lnTo>
                  <a:lnTo>
                    <a:pt x="6539" y="3828"/>
                  </a:lnTo>
                  <a:cubicBezTo>
                    <a:pt x="6854" y="3828"/>
                    <a:pt x="7107" y="3555"/>
                    <a:pt x="7064" y="3239"/>
                  </a:cubicBezTo>
                  <a:lnTo>
                    <a:pt x="6812" y="464"/>
                  </a:lnTo>
                  <a:cubicBezTo>
                    <a:pt x="6792" y="203"/>
                    <a:pt x="6581" y="0"/>
                    <a:pt x="632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83"/>
            <p:cNvSpPr/>
            <p:nvPr/>
          </p:nvSpPr>
          <p:spPr>
            <a:xfrm>
              <a:off x="2675991" y="2714249"/>
              <a:ext cx="226669" cy="28672"/>
            </a:xfrm>
            <a:custGeom>
              <a:avLst/>
              <a:gdLst/>
              <a:ahLst/>
              <a:cxnLst/>
              <a:rect l="l" t="t" r="r" b="b"/>
              <a:pathLst>
                <a:path w="15139" h="1915" extrusionOk="0">
                  <a:moveTo>
                    <a:pt x="526" y="1"/>
                  </a:moveTo>
                  <a:cubicBezTo>
                    <a:pt x="232" y="1"/>
                    <a:pt x="1" y="232"/>
                    <a:pt x="1" y="527"/>
                  </a:cubicBezTo>
                  <a:lnTo>
                    <a:pt x="1" y="1914"/>
                  </a:lnTo>
                  <a:lnTo>
                    <a:pt x="15138" y="1914"/>
                  </a:lnTo>
                  <a:lnTo>
                    <a:pt x="15117" y="527"/>
                  </a:lnTo>
                  <a:cubicBezTo>
                    <a:pt x="15117" y="232"/>
                    <a:pt x="14886" y="1"/>
                    <a:pt x="14592" y="1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83"/>
            <p:cNvSpPr/>
            <p:nvPr/>
          </p:nvSpPr>
          <p:spPr>
            <a:xfrm>
              <a:off x="2676305" y="2714249"/>
              <a:ext cx="226354" cy="28672"/>
            </a:xfrm>
            <a:custGeom>
              <a:avLst/>
              <a:gdLst/>
              <a:ahLst/>
              <a:cxnLst/>
              <a:rect l="l" t="t" r="r" b="b"/>
              <a:pathLst>
                <a:path w="15118" h="1915" extrusionOk="0">
                  <a:moveTo>
                    <a:pt x="14465" y="1"/>
                  </a:moveTo>
                  <a:lnTo>
                    <a:pt x="14465" y="737"/>
                  </a:lnTo>
                  <a:cubicBezTo>
                    <a:pt x="14465" y="1031"/>
                    <a:pt x="14234" y="1262"/>
                    <a:pt x="13940" y="1262"/>
                  </a:cubicBezTo>
                  <a:lnTo>
                    <a:pt x="1" y="1262"/>
                  </a:lnTo>
                  <a:lnTo>
                    <a:pt x="1" y="1914"/>
                  </a:lnTo>
                  <a:lnTo>
                    <a:pt x="15117" y="1914"/>
                  </a:lnTo>
                  <a:lnTo>
                    <a:pt x="15117" y="527"/>
                  </a:lnTo>
                  <a:cubicBezTo>
                    <a:pt x="15117" y="232"/>
                    <a:pt x="14886" y="1"/>
                    <a:pt x="14592" y="1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83"/>
            <p:cNvSpPr/>
            <p:nvPr/>
          </p:nvSpPr>
          <p:spPr>
            <a:xfrm>
              <a:off x="2660255" y="2742907"/>
              <a:ext cx="258141" cy="28657"/>
            </a:xfrm>
            <a:custGeom>
              <a:avLst/>
              <a:gdLst/>
              <a:ahLst/>
              <a:cxnLst/>
              <a:rect l="l" t="t" r="r" b="b"/>
              <a:pathLst>
                <a:path w="17241" h="1914" extrusionOk="0">
                  <a:moveTo>
                    <a:pt x="0" y="0"/>
                  </a:moveTo>
                  <a:lnTo>
                    <a:pt x="0" y="1913"/>
                  </a:lnTo>
                  <a:lnTo>
                    <a:pt x="17240" y="1913"/>
                  </a:lnTo>
                  <a:lnTo>
                    <a:pt x="17240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83"/>
            <p:cNvSpPr/>
            <p:nvPr/>
          </p:nvSpPr>
          <p:spPr>
            <a:xfrm>
              <a:off x="2660255" y="2742907"/>
              <a:ext cx="258141" cy="28657"/>
            </a:xfrm>
            <a:custGeom>
              <a:avLst/>
              <a:gdLst/>
              <a:ahLst/>
              <a:cxnLst/>
              <a:rect l="l" t="t" r="r" b="b"/>
              <a:pathLst>
                <a:path w="17241" h="1914" extrusionOk="0">
                  <a:moveTo>
                    <a:pt x="16610" y="0"/>
                  </a:moveTo>
                  <a:lnTo>
                    <a:pt x="16610" y="736"/>
                  </a:lnTo>
                  <a:cubicBezTo>
                    <a:pt x="16610" y="1030"/>
                    <a:pt x="16378" y="1262"/>
                    <a:pt x="16084" y="1262"/>
                  </a:cubicBezTo>
                  <a:lnTo>
                    <a:pt x="0" y="1262"/>
                  </a:lnTo>
                  <a:lnTo>
                    <a:pt x="0" y="1913"/>
                  </a:lnTo>
                  <a:lnTo>
                    <a:pt x="17240" y="1913"/>
                  </a:lnTo>
                  <a:lnTo>
                    <a:pt x="17240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83"/>
            <p:cNvSpPr/>
            <p:nvPr/>
          </p:nvSpPr>
          <p:spPr>
            <a:xfrm>
              <a:off x="2715968" y="2516567"/>
              <a:ext cx="147344" cy="197697"/>
            </a:xfrm>
            <a:custGeom>
              <a:avLst/>
              <a:gdLst/>
              <a:ahLst/>
              <a:cxnLst/>
              <a:rect l="l" t="t" r="r" b="b"/>
              <a:pathLst>
                <a:path w="9841" h="13204" extrusionOk="0">
                  <a:moveTo>
                    <a:pt x="1" y="1"/>
                  </a:moveTo>
                  <a:lnTo>
                    <a:pt x="1" y="13204"/>
                  </a:lnTo>
                  <a:lnTo>
                    <a:pt x="9840" y="13204"/>
                  </a:lnTo>
                  <a:lnTo>
                    <a:pt x="9840" y="1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83"/>
            <p:cNvSpPr/>
            <p:nvPr/>
          </p:nvSpPr>
          <p:spPr>
            <a:xfrm>
              <a:off x="2763191" y="2618560"/>
              <a:ext cx="52583" cy="95704"/>
            </a:xfrm>
            <a:custGeom>
              <a:avLst/>
              <a:gdLst/>
              <a:ahLst/>
              <a:cxnLst/>
              <a:rect l="l" t="t" r="r" b="b"/>
              <a:pathLst>
                <a:path w="3512" h="6392" extrusionOk="0">
                  <a:moveTo>
                    <a:pt x="1748" y="0"/>
                  </a:moveTo>
                  <a:cubicBezTo>
                    <a:pt x="1540" y="0"/>
                    <a:pt x="1335" y="64"/>
                    <a:pt x="1157" y="190"/>
                  </a:cubicBezTo>
                  <a:lnTo>
                    <a:pt x="463" y="652"/>
                  </a:lnTo>
                  <a:cubicBezTo>
                    <a:pt x="169" y="841"/>
                    <a:pt x="0" y="1178"/>
                    <a:pt x="0" y="1535"/>
                  </a:cubicBezTo>
                  <a:lnTo>
                    <a:pt x="0" y="6392"/>
                  </a:lnTo>
                  <a:lnTo>
                    <a:pt x="3511" y="6392"/>
                  </a:lnTo>
                  <a:lnTo>
                    <a:pt x="3511" y="1535"/>
                  </a:lnTo>
                  <a:cubicBezTo>
                    <a:pt x="3511" y="1178"/>
                    <a:pt x="3322" y="841"/>
                    <a:pt x="3028" y="652"/>
                  </a:cubicBezTo>
                  <a:lnTo>
                    <a:pt x="2355" y="190"/>
                  </a:lnTo>
                  <a:cubicBezTo>
                    <a:pt x="2166" y="64"/>
                    <a:pt x="1956" y="0"/>
                    <a:pt x="174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83"/>
            <p:cNvSpPr/>
            <p:nvPr/>
          </p:nvSpPr>
          <p:spPr>
            <a:xfrm>
              <a:off x="2783329" y="2618515"/>
              <a:ext cx="32445" cy="95749"/>
            </a:xfrm>
            <a:custGeom>
              <a:avLst/>
              <a:gdLst/>
              <a:ahLst/>
              <a:cxnLst/>
              <a:rect l="l" t="t" r="r" b="b"/>
              <a:pathLst>
                <a:path w="2167" h="6395" extrusionOk="0">
                  <a:moveTo>
                    <a:pt x="414" y="0"/>
                  </a:moveTo>
                  <a:cubicBezTo>
                    <a:pt x="275" y="0"/>
                    <a:pt x="135" y="29"/>
                    <a:pt x="1" y="88"/>
                  </a:cubicBezTo>
                  <a:cubicBezTo>
                    <a:pt x="64" y="109"/>
                    <a:pt x="148" y="151"/>
                    <a:pt x="211" y="193"/>
                  </a:cubicBezTo>
                  <a:lnTo>
                    <a:pt x="905" y="655"/>
                  </a:lnTo>
                  <a:cubicBezTo>
                    <a:pt x="1199" y="844"/>
                    <a:pt x="1368" y="1181"/>
                    <a:pt x="1368" y="1538"/>
                  </a:cubicBezTo>
                  <a:lnTo>
                    <a:pt x="1368" y="6395"/>
                  </a:lnTo>
                  <a:lnTo>
                    <a:pt x="2166" y="6395"/>
                  </a:lnTo>
                  <a:lnTo>
                    <a:pt x="2166" y="1538"/>
                  </a:lnTo>
                  <a:cubicBezTo>
                    <a:pt x="2166" y="1181"/>
                    <a:pt x="1977" y="844"/>
                    <a:pt x="1683" y="655"/>
                  </a:cubicBezTo>
                  <a:lnTo>
                    <a:pt x="1010" y="193"/>
                  </a:lnTo>
                  <a:cubicBezTo>
                    <a:pt x="833" y="66"/>
                    <a:pt x="625" y="0"/>
                    <a:pt x="41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83"/>
            <p:cNvSpPr/>
            <p:nvPr/>
          </p:nvSpPr>
          <p:spPr>
            <a:xfrm>
              <a:off x="2692041" y="2516253"/>
              <a:ext cx="47867" cy="32131"/>
            </a:xfrm>
            <a:custGeom>
              <a:avLst/>
              <a:gdLst/>
              <a:ahLst/>
              <a:cxnLst/>
              <a:rect l="l" t="t" r="r" b="b"/>
              <a:pathLst>
                <a:path w="3197" h="2146" extrusionOk="0">
                  <a:moveTo>
                    <a:pt x="1" y="1"/>
                  </a:moveTo>
                  <a:lnTo>
                    <a:pt x="1" y="1472"/>
                  </a:lnTo>
                  <a:cubicBezTo>
                    <a:pt x="1" y="1556"/>
                    <a:pt x="43" y="1640"/>
                    <a:pt x="106" y="1704"/>
                  </a:cubicBezTo>
                  <a:lnTo>
                    <a:pt x="526" y="2145"/>
                  </a:lnTo>
                  <a:lnTo>
                    <a:pt x="2671" y="2145"/>
                  </a:lnTo>
                  <a:lnTo>
                    <a:pt x="3112" y="1704"/>
                  </a:lnTo>
                  <a:cubicBezTo>
                    <a:pt x="3155" y="1640"/>
                    <a:pt x="3197" y="1556"/>
                    <a:pt x="3197" y="1472"/>
                  </a:cubicBezTo>
                  <a:lnTo>
                    <a:pt x="3197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83"/>
            <p:cNvSpPr/>
            <p:nvPr/>
          </p:nvSpPr>
          <p:spPr>
            <a:xfrm>
              <a:off x="2719112" y="2516253"/>
              <a:ext cx="20797" cy="31817"/>
            </a:xfrm>
            <a:custGeom>
              <a:avLst/>
              <a:gdLst/>
              <a:ahLst/>
              <a:cxnLst/>
              <a:rect l="l" t="t" r="r" b="b"/>
              <a:pathLst>
                <a:path w="1389" h="2125" extrusionOk="0">
                  <a:moveTo>
                    <a:pt x="1389" y="1"/>
                  </a:moveTo>
                  <a:lnTo>
                    <a:pt x="527" y="22"/>
                  </a:lnTo>
                  <a:lnTo>
                    <a:pt x="527" y="1598"/>
                  </a:lnTo>
                  <a:lnTo>
                    <a:pt x="1" y="2124"/>
                  </a:lnTo>
                  <a:lnTo>
                    <a:pt x="863" y="2124"/>
                  </a:lnTo>
                  <a:lnTo>
                    <a:pt x="1304" y="1704"/>
                  </a:lnTo>
                  <a:cubicBezTo>
                    <a:pt x="1368" y="1640"/>
                    <a:pt x="1389" y="1556"/>
                    <a:pt x="1389" y="1472"/>
                  </a:cubicBezTo>
                  <a:lnTo>
                    <a:pt x="1389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83"/>
            <p:cNvSpPr/>
            <p:nvPr/>
          </p:nvSpPr>
          <p:spPr>
            <a:xfrm>
              <a:off x="2692041" y="2682148"/>
              <a:ext cx="47867" cy="32116"/>
            </a:xfrm>
            <a:custGeom>
              <a:avLst/>
              <a:gdLst/>
              <a:ahLst/>
              <a:cxnLst/>
              <a:rect l="l" t="t" r="r" b="b"/>
              <a:pathLst>
                <a:path w="3197" h="2145" extrusionOk="0">
                  <a:moveTo>
                    <a:pt x="526" y="0"/>
                  </a:moveTo>
                  <a:lnTo>
                    <a:pt x="85" y="442"/>
                  </a:lnTo>
                  <a:cubicBezTo>
                    <a:pt x="22" y="505"/>
                    <a:pt x="1" y="589"/>
                    <a:pt x="1" y="673"/>
                  </a:cubicBezTo>
                  <a:lnTo>
                    <a:pt x="1" y="2145"/>
                  </a:lnTo>
                  <a:lnTo>
                    <a:pt x="3197" y="2145"/>
                  </a:lnTo>
                  <a:lnTo>
                    <a:pt x="3197" y="673"/>
                  </a:lnTo>
                  <a:cubicBezTo>
                    <a:pt x="3197" y="589"/>
                    <a:pt x="3155" y="505"/>
                    <a:pt x="3091" y="442"/>
                  </a:cubicBezTo>
                  <a:lnTo>
                    <a:pt x="265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83"/>
            <p:cNvSpPr/>
            <p:nvPr/>
          </p:nvSpPr>
          <p:spPr>
            <a:xfrm>
              <a:off x="2719112" y="2682148"/>
              <a:ext cx="20797" cy="31802"/>
            </a:xfrm>
            <a:custGeom>
              <a:avLst/>
              <a:gdLst/>
              <a:ahLst/>
              <a:cxnLst/>
              <a:rect l="l" t="t" r="r" b="b"/>
              <a:pathLst>
                <a:path w="1389" h="2124" extrusionOk="0">
                  <a:moveTo>
                    <a:pt x="1" y="0"/>
                  </a:moveTo>
                  <a:lnTo>
                    <a:pt x="527" y="526"/>
                  </a:lnTo>
                  <a:lnTo>
                    <a:pt x="527" y="2124"/>
                  </a:lnTo>
                  <a:lnTo>
                    <a:pt x="1389" y="2124"/>
                  </a:lnTo>
                  <a:lnTo>
                    <a:pt x="1389" y="673"/>
                  </a:lnTo>
                  <a:cubicBezTo>
                    <a:pt x="1389" y="589"/>
                    <a:pt x="1347" y="505"/>
                    <a:pt x="1283" y="442"/>
                  </a:cubicBezTo>
                  <a:lnTo>
                    <a:pt x="863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83"/>
            <p:cNvSpPr/>
            <p:nvPr/>
          </p:nvSpPr>
          <p:spPr>
            <a:xfrm>
              <a:off x="2699917" y="2548369"/>
              <a:ext cx="31802" cy="133794"/>
            </a:xfrm>
            <a:custGeom>
              <a:avLst/>
              <a:gdLst/>
              <a:ahLst/>
              <a:cxnLst/>
              <a:rect l="l" t="t" r="r" b="b"/>
              <a:pathLst>
                <a:path w="2124" h="8936" extrusionOk="0">
                  <a:moveTo>
                    <a:pt x="0" y="0"/>
                  </a:moveTo>
                  <a:lnTo>
                    <a:pt x="0" y="8935"/>
                  </a:lnTo>
                  <a:lnTo>
                    <a:pt x="2124" y="8935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83"/>
            <p:cNvSpPr/>
            <p:nvPr/>
          </p:nvSpPr>
          <p:spPr>
            <a:xfrm>
              <a:off x="2838742" y="2516253"/>
              <a:ext cx="47852" cy="32131"/>
            </a:xfrm>
            <a:custGeom>
              <a:avLst/>
              <a:gdLst/>
              <a:ahLst/>
              <a:cxnLst/>
              <a:rect l="l" t="t" r="r" b="b"/>
              <a:pathLst>
                <a:path w="3196" h="2146" extrusionOk="0">
                  <a:moveTo>
                    <a:pt x="0" y="1"/>
                  </a:moveTo>
                  <a:lnTo>
                    <a:pt x="0" y="1472"/>
                  </a:lnTo>
                  <a:cubicBezTo>
                    <a:pt x="0" y="1556"/>
                    <a:pt x="42" y="1640"/>
                    <a:pt x="105" y="1704"/>
                  </a:cubicBezTo>
                  <a:lnTo>
                    <a:pt x="526" y="2145"/>
                  </a:lnTo>
                  <a:lnTo>
                    <a:pt x="2670" y="2145"/>
                  </a:lnTo>
                  <a:lnTo>
                    <a:pt x="3091" y="1704"/>
                  </a:lnTo>
                  <a:cubicBezTo>
                    <a:pt x="3154" y="1640"/>
                    <a:pt x="3196" y="1556"/>
                    <a:pt x="3196" y="1472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83"/>
            <p:cNvSpPr/>
            <p:nvPr/>
          </p:nvSpPr>
          <p:spPr>
            <a:xfrm>
              <a:off x="2838742" y="2682148"/>
              <a:ext cx="47852" cy="32116"/>
            </a:xfrm>
            <a:custGeom>
              <a:avLst/>
              <a:gdLst/>
              <a:ahLst/>
              <a:cxnLst/>
              <a:rect l="l" t="t" r="r" b="b"/>
              <a:pathLst>
                <a:path w="3196" h="2145" extrusionOk="0">
                  <a:moveTo>
                    <a:pt x="526" y="0"/>
                  </a:moveTo>
                  <a:lnTo>
                    <a:pt x="105" y="442"/>
                  </a:lnTo>
                  <a:cubicBezTo>
                    <a:pt x="42" y="505"/>
                    <a:pt x="0" y="589"/>
                    <a:pt x="0" y="673"/>
                  </a:cubicBezTo>
                  <a:lnTo>
                    <a:pt x="0" y="2145"/>
                  </a:lnTo>
                  <a:lnTo>
                    <a:pt x="3196" y="2145"/>
                  </a:lnTo>
                  <a:lnTo>
                    <a:pt x="3196" y="673"/>
                  </a:lnTo>
                  <a:cubicBezTo>
                    <a:pt x="3196" y="589"/>
                    <a:pt x="3154" y="505"/>
                    <a:pt x="3112" y="442"/>
                  </a:cubicBezTo>
                  <a:lnTo>
                    <a:pt x="267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83"/>
            <p:cNvSpPr/>
            <p:nvPr/>
          </p:nvSpPr>
          <p:spPr>
            <a:xfrm>
              <a:off x="2866127" y="2516253"/>
              <a:ext cx="20467" cy="31817"/>
            </a:xfrm>
            <a:custGeom>
              <a:avLst/>
              <a:gdLst/>
              <a:ahLst/>
              <a:cxnLst/>
              <a:rect l="l" t="t" r="r" b="b"/>
              <a:pathLst>
                <a:path w="1367" h="2125" extrusionOk="0">
                  <a:moveTo>
                    <a:pt x="1367" y="1"/>
                  </a:moveTo>
                  <a:lnTo>
                    <a:pt x="526" y="22"/>
                  </a:lnTo>
                  <a:lnTo>
                    <a:pt x="526" y="1598"/>
                  </a:lnTo>
                  <a:lnTo>
                    <a:pt x="0" y="2124"/>
                  </a:lnTo>
                  <a:lnTo>
                    <a:pt x="841" y="2124"/>
                  </a:lnTo>
                  <a:lnTo>
                    <a:pt x="1283" y="1704"/>
                  </a:lnTo>
                  <a:cubicBezTo>
                    <a:pt x="1346" y="1640"/>
                    <a:pt x="1367" y="1556"/>
                    <a:pt x="1367" y="1472"/>
                  </a:cubicBezTo>
                  <a:lnTo>
                    <a:pt x="1367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83"/>
            <p:cNvSpPr/>
            <p:nvPr/>
          </p:nvSpPr>
          <p:spPr>
            <a:xfrm>
              <a:off x="2865812" y="2682148"/>
              <a:ext cx="20782" cy="31802"/>
            </a:xfrm>
            <a:custGeom>
              <a:avLst/>
              <a:gdLst/>
              <a:ahLst/>
              <a:cxnLst/>
              <a:rect l="l" t="t" r="r" b="b"/>
              <a:pathLst>
                <a:path w="1388" h="2124" extrusionOk="0">
                  <a:moveTo>
                    <a:pt x="0" y="0"/>
                  </a:moveTo>
                  <a:lnTo>
                    <a:pt x="526" y="526"/>
                  </a:lnTo>
                  <a:lnTo>
                    <a:pt x="526" y="2124"/>
                  </a:lnTo>
                  <a:lnTo>
                    <a:pt x="1388" y="2124"/>
                  </a:lnTo>
                  <a:lnTo>
                    <a:pt x="1388" y="673"/>
                  </a:lnTo>
                  <a:cubicBezTo>
                    <a:pt x="1388" y="589"/>
                    <a:pt x="1346" y="505"/>
                    <a:pt x="1283" y="442"/>
                  </a:cubicBezTo>
                  <a:lnTo>
                    <a:pt x="862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83"/>
            <p:cNvSpPr/>
            <p:nvPr/>
          </p:nvSpPr>
          <p:spPr>
            <a:xfrm>
              <a:off x="2846603" y="2548369"/>
              <a:ext cx="32131" cy="133794"/>
            </a:xfrm>
            <a:custGeom>
              <a:avLst/>
              <a:gdLst/>
              <a:ahLst/>
              <a:cxnLst/>
              <a:rect l="l" t="t" r="r" b="b"/>
              <a:pathLst>
                <a:path w="2146" h="8936" extrusionOk="0">
                  <a:moveTo>
                    <a:pt x="1" y="0"/>
                  </a:moveTo>
                  <a:lnTo>
                    <a:pt x="1" y="8935"/>
                  </a:lnTo>
                  <a:lnTo>
                    <a:pt x="2145" y="8935"/>
                  </a:lnTo>
                  <a:lnTo>
                    <a:pt x="2145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83"/>
            <p:cNvSpPr/>
            <p:nvPr/>
          </p:nvSpPr>
          <p:spPr>
            <a:xfrm>
              <a:off x="2683238" y="2407029"/>
              <a:ext cx="212175" cy="80597"/>
            </a:xfrm>
            <a:custGeom>
              <a:avLst/>
              <a:gdLst/>
              <a:ahLst/>
              <a:cxnLst/>
              <a:rect l="l" t="t" r="r" b="b"/>
              <a:pathLst>
                <a:path w="14171" h="5383" extrusionOk="0">
                  <a:moveTo>
                    <a:pt x="7093" y="0"/>
                  </a:moveTo>
                  <a:cubicBezTo>
                    <a:pt x="6975" y="0"/>
                    <a:pt x="6854" y="42"/>
                    <a:pt x="6749" y="126"/>
                  </a:cubicBezTo>
                  <a:lnTo>
                    <a:pt x="0" y="5382"/>
                  </a:lnTo>
                  <a:lnTo>
                    <a:pt x="14171" y="5382"/>
                  </a:lnTo>
                  <a:lnTo>
                    <a:pt x="7422" y="126"/>
                  </a:lnTo>
                  <a:cubicBezTo>
                    <a:pt x="7327" y="42"/>
                    <a:pt x="7212" y="0"/>
                    <a:pt x="7093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83"/>
            <p:cNvSpPr/>
            <p:nvPr/>
          </p:nvSpPr>
          <p:spPr>
            <a:xfrm>
              <a:off x="2683238" y="2407029"/>
              <a:ext cx="212175" cy="80597"/>
            </a:xfrm>
            <a:custGeom>
              <a:avLst/>
              <a:gdLst/>
              <a:ahLst/>
              <a:cxnLst/>
              <a:rect l="l" t="t" r="r" b="b"/>
              <a:pathLst>
                <a:path w="14171" h="5383" extrusionOk="0">
                  <a:moveTo>
                    <a:pt x="7093" y="0"/>
                  </a:moveTo>
                  <a:cubicBezTo>
                    <a:pt x="6975" y="0"/>
                    <a:pt x="6854" y="42"/>
                    <a:pt x="6749" y="126"/>
                  </a:cubicBezTo>
                  <a:lnTo>
                    <a:pt x="6497" y="336"/>
                  </a:lnTo>
                  <a:lnTo>
                    <a:pt x="10723" y="3637"/>
                  </a:lnTo>
                  <a:cubicBezTo>
                    <a:pt x="11137" y="3927"/>
                    <a:pt x="10919" y="4584"/>
                    <a:pt x="10410" y="4584"/>
                  </a:cubicBezTo>
                  <a:cubicBezTo>
                    <a:pt x="10402" y="4584"/>
                    <a:pt x="10394" y="4584"/>
                    <a:pt x="10386" y="4583"/>
                  </a:cubicBezTo>
                  <a:lnTo>
                    <a:pt x="1030" y="4583"/>
                  </a:lnTo>
                  <a:lnTo>
                    <a:pt x="0" y="5382"/>
                  </a:lnTo>
                  <a:lnTo>
                    <a:pt x="14171" y="5382"/>
                  </a:lnTo>
                  <a:lnTo>
                    <a:pt x="7422" y="126"/>
                  </a:lnTo>
                  <a:cubicBezTo>
                    <a:pt x="7327" y="42"/>
                    <a:pt x="7212" y="0"/>
                    <a:pt x="709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83"/>
            <p:cNvSpPr/>
            <p:nvPr/>
          </p:nvSpPr>
          <p:spPr>
            <a:xfrm>
              <a:off x="2668130" y="2487925"/>
              <a:ext cx="242390" cy="28657"/>
            </a:xfrm>
            <a:custGeom>
              <a:avLst/>
              <a:gdLst/>
              <a:ahLst/>
              <a:cxnLst/>
              <a:rect l="l" t="t" r="r" b="b"/>
              <a:pathLst>
                <a:path w="16189" h="1914" extrusionOk="0">
                  <a:moveTo>
                    <a:pt x="526" y="0"/>
                  </a:moveTo>
                  <a:cubicBezTo>
                    <a:pt x="231" y="0"/>
                    <a:pt x="0" y="232"/>
                    <a:pt x="0" y="526"/>
                  </a:cubicBezTo>
                  <a:lnTo>
                    <a:pt x="0" y="1388"/>
                  </a:lnTo>
                  <a:cubicBezTo>
                    <a:pt x="0" y="1661"/>
                    <a:pt x="231" y="1914"/>
                    <a:pt x="526" y="1914"/>
                  </a:cubicBezTo>
                  <a:lnTo>
                    <a:pt x="15663" y="1914"/>
                  </a:lnTo>
                  <a:cubicBezTo>
                    <a:pt x="15957" y="1914"/>
                    <a:pt x="16189" y="1661"/>
                    <a:pt x="16189" y="1388"/>
                  </a:cubicBezTo>
                  <a:lnTo>
                    <a:pt x="16189" y="526"/>
                  </a:lnTo>
                  <a:cubicBezTo>
                    <a:pt x="16189" y="232"/>
                    <a:pt x="15957" y="0"/>
                    <a:pt x="15663" y="0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83"/>
            <p:cNvSpPr/>
            <p:nvPr/>
          </p:nvSpPr>
          <p:spPr>
            <a:xfrm>
              <a:off x="2668130" y="2487611"/>
              <a:ext cx="242390" cy="28657"/>
            </a:xfrm>
            <a:custGeom>
              <a:avLst/>
              <a:gdLst/>
              <a:ahLst/>
              <a:cxnLst/>
              <a:rect l="l" t="t" r="r" b="b"/>
              <a:pathLst>
                <a:path w="16189" h="1914" extrusionOk="0">
                  <a:moveTo>
                    <a:pt x="15558" y="0"/>
                  </a:moveTo>
                  <a:lnTo>
                    <a:pt x="15558" y="757"/>
                  </a:lnTo>
                  <a:cubicBezTo>
                    <a:pt x="15558" y="1052"/>
                    <a:pt x="15306" y="1283"/>
                    <a:pt x="15032" y="1283"/>
                  </a:cubicBezTo>
                  <a:lnTo>
                    <a:pt x="0" y="1283"/>
                  </a:lnTo>
                  <a:lnTo>
                    <a:pt x="0" y="1388"/>
                  </a:lnTo>
                  <a:cubicBezTo>
                    <a:pt x="0" y="1682"/>
                    <a:pt x="231" y="1914"/>
                    <a:pt x="526" y="1914"/>
                  </a:cubicBezTo>
                  <a:lnTo>
                    <a:pt x="15663" y="1914"/>
                  </a:lnTo>
                  <a:cubicBezTo>
                    <a:pt x="15957" y="1914"/>
                    <a:pt x="16189" y="1682"/>
                    <a:pt x="16189" y="1388"/>
                  </a:cubicBezTo>
                  <a:lnTo>
                    <a:pt x="16189" y="526"/>
                  </a:lnTo>
                  <a:cubicBezTo>
                    <a:pt x="16189" y="253"/>
                    <a:pt x="15957" y="0"/>
                    <a:pt x="15663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83"/>
            <p:cNvSpPr/>
            <p:nvPr/>
          </p:nvSpPr>
          <p:spPr>
            <a:xfrm>
              <a:off x="2905789" y="2602495"/>
              <a:ext cx="43136" cy="61432"/>
            </a:xfrm>
            <a:custGeom>
              <a:avLst/>
              <a:gdLst/>
              <a:ahLst/>
              <a:cxnLst/>
              <a:rect l="l" t="t" r="r" b="b"/>
              <a:pathLst>
                <a:path w="2881" h="4103" extrusionOk="0">
                  <a:moveTo>
                    <a:pt x="1435" y="1"/>
                  </a:moveTo>
                  <a:cubicBezTo>
                    <a:pt x="652" y="1"/>
                    <a:pt x="0" y="645"/>
                    <a:pt x="0" y="1452"/>
                  </a:cubicBezTo>
                  <a:lnTo>
                    <a:pt x="0" y="3786"/>
                  </a:lnTo>
                  <a:cubicBezTo>
                    <a:pt x="0" y="3975"/>
                    <a:pt x="148" y="4101"/>
                    <a:pt x="316" y="4101"/>
                  </a:cubicBezTo>
                  <a:lnTo>
                    <a:pt x="2544" y="4101"/>
                  </a:lnTo>
                  <a:cubicBezTo>
                    <a:pt x="2556" y="4102"/>
                    <a:pt x="2568" y="4103"/>
                    <a:pt x="2580" y="4103"/>
                  </a:cubicBezTo>
                  <a:cubicBezTo>
                    <a:pt x="2752" y="4103"/>
                    <a:pt x="2881" y="3963"/>
                    <a:pt x="2881" y="3786"/>
                  </a:cubicBezTo>
                  <a:lnTo>
                    <a:pt x="2881" y="1473"/>
                  </a:lnTo>
                  <a:cubicBezTo>
                    <a:pt x="2881" y="695"/>
                    <a:pt x="2250" y="43"/>
                    <a:pt x="1472" y="1"/>
                  </a:cubicBezTo>
                  <a:cubicBezTo>
                    <a:pt x="1460" y="1"/>
                    <a:pt x="1447" y="1"/>
                    <a:pt x="1435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83"/>
            <p:cNvSpPr/>
            <p:nvPr/>
          </p:nvSpPr>
          <p:spPr>
            <a:xfrm>
              <a:off x="2922154" y="2602704"/>
              <a:ext cx="26456" cy="61522"/>
            </a:xfrm>
            <a:custGeom>
              <a:avLst/>
              <a:gdLst/>
              <a:ahLst/>
              <a:cxnLst/>
              <a:rect l="l" t="t" r="r" b="b"/>
              <a:pathLst>
                <a:path w="1767" h="4109" extrusionOk="0">
                  <a:moveTo>
                    <a:pt x="257" y="0"/>
                  </a:moveTo>
                  <a:cubicBezTo>
                    <a:pt x="166" y="0"/>
                    <a:pt x="78" y="20"/>
                    <a:pt x="1" y="50"/>
                  </a:cubicBezTo>
                  <a:cubicBezTo>
                    <a:pt x="631" y="197"/>
                    <a:pt x="1094" y="765"/>
                    <a:pt x="1094" y="1438"/>
                  </a:cubicBezTo>
                  <a:lnTo>
                    <a:pt x="1094" y="4108"/>
                  </a:lnTo>
                  <a:lnTo>
                    <a:pt x="1451" y="4108"/>
                  </a:lnTo>
                  <a:cubicBezTo>
                    <a:pt x="1620" y="4108"/>
                    <a:pt x="1767" y="3961"/>
                    <a:pt x="1767" y="3772"/>
                  </a:cubicBezTo>
                  <a:lnTo>
                    <a:pt x="1767" y="1459"/>
                  </a:lnTo>
                  <a:cubicBezTo>
                    <a:pt x="1767" y="660"/>
                    <a:pt x="1136" y="8"/>
                    <a:pt x="358" y="8"/>
                  </a:cubicBezTo>
                  <a:cubicBezTo>
                    <a:pt x="324" y="3"/>
                    <a:pt x="290" y="0"/>
                    <a:pt x="257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83"/>
            <p:cNvSpPr/>
            <p:nvPr/>
          </p:nvSpPr>
          <p:spPr>
            <a:xfrm>
              <a:off x="2758789" y="2542066"/>
              <a:ext cx="54156" cy="46115"/>
            </a:xfrm>
            <a:custGeom>
              <a:avLst/>
              <a:gdLst/>
              <a:ahLst/>
              <a:cxnLst/>
              <a:rect l="l" t="t" r="r" b="b"/>
              <a:pathLst>
                <a:path w="3617" h="3080" extrusionOk="0">
                  <a:moveTo>
                    <a:pt x="2060" y="1"/>
                  </a:moveTo>
                  <a:cubicBezTo>
                    <a:pt x="694" y="1"/>
                    <a:pt x="0" y="1661"/>
                    <a:pt x="967" y="2629"/>
                  </a:cubicBezTo>
                  <a:cubicBezTo>
                    <a:pt x="1285" y="2940"/>
                    <a:pt x="1673" y="3079"/>
                    <a:pt x="2053" y="3079"/>
                  </a:cubicBezTo>
                  <a:cubicBezTo>
                    <a:pt x="2853" y="3079"/>
                    <a:pt x="3616" y="2462"/>
                    <a:pt x="3616" y="1535"/>
                  </a:cubicBezTo>
                  <a:cubicBezTo>
                    <a:pt x="3616" y="673"/>
                    <a:pt x="2922" y="1"/>
                    <a:pt x="2060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83"/>
            <p:cNvSpPr/>
            <p:nvPr/>
          </p:nvSpPr>
          <p:spPr>
            <a:xfrm>
              <a:off x="2769794" y="2545210"/>
              <a:ext cx="46924" cy="43046"/>
            </a:xfrm>
            <a:custGeom>
              <a:avLst/>
              <a:gdLst/>
              <a:ahLst/>
              <a:cxnLst/>
              <a:rect l="l" t="t" r="r" b="b"/>
              <a:pathLst>
                <a:path w="3134" h="2875" extrusionOk="0">
                  <a:moveTo>
                    <a:pt x="2124" y="1"/>
                  </a:moveTo>
                  <a:cubicBezTo>
                    <a:pt x="2802" y="1119"/>
                    <a:pt x="1910" y="2360"/>
                    <a:pt x="812" y="2360"/>
                  </a:cubicBezTo>
                  <a:cubicBezTo>
                    <a:pt x="547" y="2360"/>
                    <a:pt x="270" y="2288"/>
                    <a:pt x="1" y="2124"/>
                  </a:cubicBezTo>
                  <a:lnTo>
                    <a:pt x="1" y="2124"/>
                  </a:lnTo>
                  <a:cubicBezTo>
                    <a:pt x="300" y="2615"/>
                    <a:pt x="811" y="2874"/>
                    <a:pt x="1327" y="2874"/>
                  </a:cubicBezTo>
                  <a:cubicBezTo>
                    <a:pt x="1718" y="2874"/>
                    <a:pt x="2111" y="2726"/>
                    <a:pt x="2419" y="2419"/>
                  </a:cubicBezTo>
                  <a:cubicBezTo>
                    <a:pt x="3134" y="1704"/>
                    <a:pt x="2986" y="526"/>
                    <a:pt x="2124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3" name="Google Shape;8133;p83"/>
          <p:cNvGrpSpPr/>
          <p:nvPr/>
        </p:nvGrpSpPr>
        <p:grpSpPr>
          <a:xfrm>
            <a:off x="3955047" y="2432242"/>
            <a:ext cx="322912" cy="334396"/>
            <a:chOff x="3955047" y="2432242"/>
            <a:chExt cx="322912" cy="334396"/>
          </a:xfrm>
        </p:grpSpPr>
        <p:sp>
          <p:nvSpPr>
            <p:cNvPr id="8134" name="Google Shape;8134;p83"/>
            <p:cNvSpPr/>
            <p:nvPr/>
          </p:nvSpPr>
          <p:spPr>
            <a:xfrm>
              <a:off x="3955047" y="2432242"/>
              <a:ext cx="322912" cy="334291"/>
            </a:xfrm>
            <a:custGeom>
              <a:avLst/>
              <a:gdLst/>
              <a:ahLst/>
              <a:cxnLst/>
              <a:rect l="l" t="t" r="r" b="b"/>
              <a:pathLst>
                <a:path w="21567" h="22327" extrusionOk="0">
                  <a:moveTo>
                    <a:pt x="20464" y="0"/>
                  </a:moveTo>
                  <a:cubicBezTo>
                    <a:pt x="20398" y="0"/>
                    <a:pt x="20331" y="6"/>
                    <a:pt x="20263" y="19"/>
                  </a:cubicBezTo>
                  <a:lnTo>
                    <a:pt x="6912" y="2395"/>
                  </a:lnTo>
                  <a:cubicBezTo>
                    <a:pt x="6387" y="2479"/>
                    <a:pt x="5987" y="2920"/>
                    <a:pt x="5987" y="3467"/>
                  </a:cubicBezTo>
                  <a:lnTo>
                    <a:pt x="5987" y="15030"/>
                  </a:lnTo>
                  <a:cubicBezTo>
                    <a:pt x="5434" y="14754"/>
                    <a:pt x="4853" y="14625"/>
                    <a:pt x="4284" y="14625"/>
                  </a:cubicBezTo>
                  <a:cubicBezTo>
                    <a:pt x="2563" y="14625"/>
                    <a:pt x="953" y="15805"/>
                    <a:pt x="542" y="17638"/>
                  </a:cubicBezTo>
                  <a:cubicBezTo>
                    <a:pt x="0" y="20034"/>
                    <a:pt x="1833" y="22327"/>
                    <a:pt x="4281" y="22327"/>
                  </a:cubicBezTo>
                  <a:cubicBezTo>
                    <a:pt x="4303" y="22327"/>
                    <a:pt x="4325" y="22326"/>
                    <a:pt x="4347" y="22326"/>
                  </a:cubicBezTo>
                  <a:cubicBezTo>
                    <a:pt x="6471" y="22284"/>
                    <a:pt x="8153" y="20539"/>
                    <a:pt x="8132" y="18415"/>
                  </a:cubicBezTo>
                  <a:lnTo>
                    <a:pt x="8132" y="5570"/>
                  </a:lnTo>
                  <a:lnTo>
                    <a:pt x="19401" y="3572"/>
                  </a:lnTo>
                  <a:lnTo>
                    <a:pt x="19401" y="12276"/>
                  </a:lnTo>
                  <a:cubicBezTo>
                    <a:pt x="18853" y="12007"/>
                    <a:pt x="18278" y="11882"/>
                    <a:pt x="17715" y="11882"/>
                  </a:cubicBezTo>
                  <a:cubicBezTo>
                    <a:pt x="15988" y="11882"/>
                    <a:pt x="14368" y="13060"/>
                    <a:pt x="13956" y="14883"/>
                  </a:cubicBezTo>
                  <a:cubicBezTo>
                    <a:pt x="13414" y="17300"/>
                    <a:pt x="15226" y="19572"/>
                    <a:pt x="17693" y="19572"/>
                  </a:cubicBezTo>
                  <a:cubicBezTo>
                    <a:pt x="17716" y="19572"/>
                    <a:pt x="17738" y="19572"/>
                    <a:pt x="17761" y="19572"/>
                  </a:cubicBezTo>
                  <a:cubicBezTo>
                    <a:pt x="19884" y="19530"/>
                    <a:pt x="21566" y="17806"/>
                    <a:pt x="21566" y="15682"/>
                  </a:cubicBezTo>
                  <a:lnTo>
                    <a:pt x="21566" y="1112"/>
                  </a:lnTo>
                  <a:cubicBezTo>
                    <a:pt x="21566" y="488"/>
                    <a:pt x="21056" y="0"/>
                    <a:pt x="20464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83"/>
            <p:cNvSpPr/>
            <p:nvPr/>
          </p:nvSpPr>
          <p:spPr>
            <a:xfrm>
              <a:off x="4009741" y="2515624"/>
              <a:ext cx="67361" cy="251014"/>
            </a:xfrm>
            <a:custGeom>
              <a:avLst/>
              <a:gdLst/>
              <a:ahLst/>
              <a:cxnLst/>
              <a:rect l="l" t="t" r="r" b="b"/>
              <a:pathLst>
                <a:path w="4499" h="16765" extrusionOk="0">
                  <a:moveTo>
                    <a:pt x="4479" y="1"/>
                  </a:moveTo>
                  <a:lnTo>
                    <a:pt x="3995" y="148"/>
                  </a:lnTo>
                  <a:cubicBezTo>
                    <a:pt x="3533" y="274"/>
                    <a:pt x="3217" y="715"/>
                    <a:pt x="3217" y="1199"/>
                  </a:cubicBezTo>
                  <a:lnTo>
                    <a:pt x="3217" y="12867"/>
                  </a:lnTo>
                  <a:cubicBezTo>
                    <a:pt x="3217" y="14760"/>
                    <a:pt x="1872" y="16379"/>
                    <a:pt x="1" y="16715"/>
                  </a:cubicBezTo>
                  <a:cubicBezTo>
                    <a:pt x="208" y="16748"/>
                    <a:pt x="413" y="16764"/>
                    <a:pt x="615" y="16764"/>
                  </a:cubicBezTo>
                  <a:cubicBezTo>
                    <a:pt x="2716" y="16764"/>
                    <a:pt x="4498" y="15034"/>
                    <a:pt x="4479" y="12867"/>
                  </a:cubicBezTo>
                  <a:lnTo>
                    <a:pt x="4479" y="1"/>
                  </a:ln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83"/>
            <p:cNvSpPr/>
            <p:nvPr/>
          </p:nvSpPr>
          <p:spPr>
            <a:xfrm>
              <a:off x="4210582" y="2432317"/>
              <a:ext cx="67346" cy="293087"/>
            </a:xfrm>
            <a:custGeom>
              <a:avLst/>
              <a:gdLst/>
              <a:ahLst/>
              <a:cxnLst/>
              <a:rect l="l" t="t" r="r" b="b"/>
              <a:pathLst>
                <a:path w="4498" h="19575" extrusionOk="0">
                  <a:moveTo>
                    <a:pt x="3374" y="0"/>
                  </a:moveTo>
                  <a:cubicBezTo>
                    <a:pt x="3315" y="0"/>
                    <a:pt x="3256" y="5"/>
                    <a:pt x="3196" y="14"/>
                  </a:cubicBezTo>
                  <a:lnTo>
                    <a:pt x="2607" y="119"/>
                  </a:lnTo>
                  <a:cubicBezTo>
                    <a:pt x="2986" y="308"/>
                    <a:pt x="3217" y="687"/>
                    <a:pt x="3217" y="1107"/>
                  </a:cubicBezTo>
                  <a:lnTo>
                    <a:pt x="3217" y="15677"/>
                  </a:lnTo>
                  <a:cubicBezTo>
                    <a:pt x="3217" y="17569"/>
                    <a:pt x="1871" y="19188"/>
                    <a:pt x="0" y="19525"/>
                  </a:cubicBezTo>
                  <a:cubicBezTo>
                    <a:pt x="209" y="19558"/>
                    <a:pt x="416" y="19574"/>
                    <a:pt x="620" y="19574"/>
                  </a:cubicBezTo>
                  <a:cubicBezTo>
                    <a:pt x="2718" y="19574"/>
                    <a:pt x="4498" y="17862"/>
                    <a:pt x="4478" y="15677"/>
                  </a:cubicBezTo>
                  <a:lnTo>
                    <a:pt x="4478" y="1107"/>
                  </a:lnTo>
                  <a:cubicBezTo>
                    <a:pt x="4478" y="475"/>
                    <a:pt x="3972" y="0"/>
                    <a:pt x="3374" y="0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7" name="Google Shape;8137;p83"/>
          <p:cNvGrpSpPr/>
          <p:nvPr/>
        </p:nvGrpSpPr>
        <p:grpSpPr>
          <a:xfrm>
            <a:off x="1802465" y="1962854"/>
            <a:ext cx="265373" cy="351944"/>
            <a:chOff x="1802465" y="1962854"/>
            <a:chExt cx="265373" cy="351944"/>
          </a:xfrm>
        </p:grpSpPr>
        <p:sp>
          <p:nvSpPr>
            <p:cNvPr id="8138" name="Google Shape;8138;p83"/>
            <p:cNvSpPr/>
            <p:nvPr/>
          </p:nvSpPr>
          <p:spPr>
            <a:xfrm>
              <a:off x="1802465" y="2243020"/>
              <a:ext cx="265373" cy="71778"/>
            </a:xfrm>
            <a:custGeom>
              <a:avLst/>
              <a:gdLst/>
              <a:ahLst/>
              <a:cxnLst/>
              <a:rect l="l" t="t" r="r" b="b"/>
              <a:pathLst>
                <a:path w="17724" h="4794" extrusionOk="0">
                  <a:moveTo>
                    <a:pt x="2397" y="0"/>
                  </a:moveTo>
                  <a:cubicBezTo>
                    <a:pt x="1072" y="0"/>
                    <a:pt x="0" y="1073"/>
                    <a:pt x="0" y="2397"/>
                  </a:cubicBezTo>
                  <a:cubicBezTo>
                    <a:pt x="0" y="3722"/>
                    <a:pt x="1072" y="4794"/>
                    <a:pt x="2397" y="4794"/>
                  </a:cubicBezTo>
                  <a:lnTo>
                    <a:pt x="17724" y="4794"/>
                  </a:lnTo>
                  <a:lnTo>
                    <a:pt x="17724" y="0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83"/>
            <p:cNvSpPr/>
            <p:nvPr/>
          </p:nvSpPr>
          <p:spPr>
            <a:xfrm>
              <a:off x="1802465" y="2208074"/>
              <a:ext cx="265373" cy="83442"/>
            </a:xfrm>
            <a:custGeom>
              <a:avLst/>
              <a:gdLst/>
              <a:ahLst/>
              <a:cxnLst/>
              <a:rect l="l" t="t" r="r" b="b"/>
              <a:pathLst>
                <a:path w="17724" h="5573" extrusionOk="0">
                  <a:moveTo>
                    <a:pt x="2397" y="1"/>
                  </a:moveTo>
                  <a:cubicBezTo>
                    <a:pt x="1724" y="1"/>
                    <a:pt x="1135" y="568"/>
                    <a:pt x="694" y="1010"/>
                  </a:cubicBezTo>
                  <a:cubicBezTo>
                    <a:pt x="252" y="1451"/>
                    <a:pt x="0" y="4079"/>
                    <a:pt x="0" y="4731"/>
                  </a:cubicBezTo>
                  <a:cubicBezTo>
                    <a:pt x="0" y="5026"/>
                    <a:pt x="42" y="5299"/>
                    <a:pt x="147" y="5572"/>
                  </a:cubicBezTo>
                  <a:cubicBezTo>
                    <a:pt x="484" y="4647"/>
                    <a:pt x="1388" y="4016"/>
                    <a:pt x="2397" y="4016"/>
                  </a:cubicBezTo>
                  <a:lnTo>
                    <a:pt x="17724" y="4016"/>
                  </a:lnTo>
                  <a:lnTo>
                    <a:pt x="17724" y="947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83"/>
            <p:cNvSpPr/>
            <p:nvPr/>
          </p:nvSpPr>
          <p:spPr>
            <a:xfrm>
              <a:off x="1802465" y="1962854"/>
              <a:ext cx="35889" cy="316069"/>
            </a:xfrm>
            <a:custGeom>
              <a:avLst/>
              <a:gdLst/>
              <a:ahLst/>
              <a:cxnLst/>
              <a:rect l="l" t="t" r="r" b="b"/>
              <a:pathLst>
                <a:path w="2397" h="21110" extrusionOk="0">
                  <a:moveTo>
                    <a:pt x="2397" y="1"/>
                  </a:moveTo>
                  <a:cubicBezTo>
                    <a:pt x="1072" y="1"/>
                    <a:pt x="0" y="1073"/>
                    <a:pt x="0" y="2397"/>
                  </a:cubicBezTo>
                  <a:lnTo>
                    <a:pt x="0" y="21109"/>
                  </a:lnTo>
                  <a:cubicBezTo>
                    <a:pt x="0" y="19785"/>
                    <a:pt x="1072" y="18712"/>
                    <a:pt x="2397" y="18712"/>
                  </a:cubicBezTo>
                  <a:lnTo>
                    <a:pt x="2397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83"/>
            <p:cNvSpPr/>
            <p:nvPr/>
          </p:nvSpPr>
          <p:spPr>
            <a:xfrm>
              <a:off x="1837082" y="2286141"/>
              <a:ext cx="230756" cy="8834"/>
            </a:xfrm>
            <a:custGeom>
              <a:avLst/>
              <a:gdLst/>
              <a:ahLst/>
              <a:cxnLst/>
              <a:rect l="l" t="t" r="r" b="b"/>
              <a:pathLst>
                <a:path w="15412" h="590" extrusionOk="0">
                  <a:moveTo>
                    <a:pt x="1" y="1"/>
                  </a:moveTo>
                  <a:lnTo>
                    <a:pt x="1" y="589"/>
                  </a:lnTo>
                  <a:lnTo>
                    <a:pt x="15412" y="589"/>
                  </a:lnTo>
                  <a:lnTo>
                    <a:pt x="15412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83"/>
            <p:cNvSpPr/>
            <p:nvPr/>
          </p:nvSpPr>
          <p:spPr>
            <a:xfrm>
              <a:off x="1900041" y="2262843"/>
              <a:ext cx="167797" cy="9148"/>
            </a:xfrm>
            <a:custGeom>
              <a:avLst/>
              <a:gdLst/>
              <a:ahLst/>
              <a:cxnLst/>
              <a:rect l="l" t="t" r="r" b="b"/>
              <a:pathLst>
                <a:path w="11207" h="611" extrusionOk="0">
                  <a:moveTo>
                    <a:pt x="1" y="1"/>
                  </a:moveTo>
                  <a:lnTo>
                    <a:pt x="1" y="611"/>
                  </a:lnTo>
                  <a:lnTo>
                    <a:pt x="11207" y="611"/>
                  </a:lnTo>
                  <a:lnTo>
                    <a:pt x="11207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83"/>
            <p:cNvSpPr/>
            <p:nvPr/>
          </p:nvSpPr>
          <p:spPr>
            <a:xfrm>
              <a:off x="1838339" y="1962854"/>
              <a:ext cx="229498" cy="280180"/>
            </a:xfrm>
            <a:custGeom>
              <a:avLst/>
              <a:gdLst/>
              <a:ahLst/>
              <a:cxnLst/>
              <a:rect l="l" t="t" r="r" b="b"/>
              <a:pathLst>
                <a:path w="15328" h="18713" extrusionOk="0">
                  <a:moveTo>
                    <a:pt x="1" y="1"/>
                  </a:moveTo>
                  <a:lnTo>
                    <a:pt x="1" y="18712"/>
                  </a:lnTo>
                  <a:lnTo>
                    <a:pt x="15328" y="18712"/>
                  </a:lnTo>
                  <a:lnTo>
                    <a:pt x="15328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83"/>
            <p:cNvSpPr/>
            <p:nvPr/>
          </p:nvSpPr>
          <p:spPr>
            <a:xfrm>
              <a:off x="1854091" y="1978905"/>
              <a:ext cx="197697" cy="248394"/>
            </a:xfrm>
            <a:custGeom>
              <a:avLst/>
              <a:gdLst/>
              <a:ahLst/>
              <a:cxnLst/>
              <a:rect l="l" t="t" r="r" b="b"/>
              <a:pathLst>
                <a:path w="13204" h="16590" extrusionOk="0">
                  <a:moveTo>
                    <a:pt x="0" y="1"/>
                  </a:moveTo>
                  <a:lnTo>
                    <a:pt x="0" y="16589"/>
                  </a:lnTo>
                  <a:lnTo>
                    <a:pt x="13203" y="16589"/>
                  </a:lnTo>
                  <a:lnTo>
                    <a:pt x="13203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5" name="Google Shape;8145;p83"/>
          <p:cNvGrpSpPr/>
          <p:nvPr/>
        </p:nvGrpSpPr>
        <p:grpSpPr>
          <a:xfrm>
            <a:off x="3512070" y="1956222"/>
            <a:ext cx="373983" cy="363622"/>
            <a:chOff x="3512070" y="1956222"/>
            <a:chExt cx="373983" cy="363622"/>
          </a:xfrm>
        </p:grpSpPr>
        <p:sp>
          <p:nvSpPr>
            <p:cNvPr id="8146" name="Google Shape;8146;p83"/>
            <p:cNvSpPr/>
            <p:nvPr/>
          </p:nvSpPr>
          <p:spPr>
            <a:xfrm>
              <a:off x="3547316" y="2232314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83"/>
            <p:cNvSpPr/>
            <p:nvPr/>
          </p:nvSpPr>
          <p:spPr>
            <a:xfrm>
              <a:off x="3548903" y="2232314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83"/>
            <p:cNvSpPr/>
            <p:nvPr/>
          </p:nvSpPr>
          <p:spPr>
            <a:xfrm>
              <a:off x="3515215" y="2198312"/>
              <a:ext cx="370524" cy="121217"/>
            </a:xfrm>
            <a:custGeom>
              <a:avLst/>
              <a:gdLst/>
              <a:ahLst/>
              <a:cxnLst/>
              <a:rect l="l" t="t" r="r" b="b"/>
              <a:pathLst>
                <a:path w="24747" h="8096" extrusionOk="0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83"/>
            <p:cNvSpPr/>
            <p:nvPr/>
          </p:nvSpPr>
          <p:spPr>
            <a:xfrm>
              <a:off x="3864628" y="2198626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83"/>
            <p:cNvSpPr/>
            <p:nvPr/>
          </p:nvSpPr>
          <p:spPr>
            <a:xfrm>
              <a:off x="3864628" y="2286141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83"/>
            <p:cNvSpPr/>
            <p:nvPr/>
          </p:nvSpPr>
          <p:spPr>
            <a:xfrm>
              <a:off x="3574401" y="2259070"/>
              <a:ext cx="52583" cy="52838"/>
            </a:xfrm>
            <a:custGeom>
              <a:avLst/>
              <a:gdLst/>
              <a:ahLst/>
              <a:cxnLst/>
              <a:rect l="l" t="t" r="r" b="b"/>
              <a:pathLst>
                <a:path w="3512" h="3529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83"/>
            <p:cNvSpPr/>
            <p:nvPr/>
          </p:nvSpPr>
          <p:spPr>
            <a:xfrm>
              <a:off x="3547316" y="1990239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83"/>
            <p:cNvSpPr/>
            <p:nvPr/>
          </p:nvSpPr>
          <p:spPr>
            <a:xfrm>
              <a:off x="3548903" y="1990239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83"/>
            <p:cNvSpPr/>
            <p:nvPr/>
          </p:nvSpPr>
          <p:spPr>
            <a:xfrm>
              <a:off x="3512070" y="1956222"/>
              <a:ext cx="373669" cy="121247"/>
            </a:xfrm>
            <a:custGeom>
              <a:avLst/>
              <a:gdLst/>
              <a:ahLst/>
              <a:cxnLst/>
              <a:rect l="l" t="t" r="r" b="b"/>
              <a:pathLst>
                <a:path w="24957" h="8098" extrusionOk="0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83"/>
            <p:cNvSpPr/>
            <p:nvPr/>
          </p:nvSpPr>
          <p:spPr>
            <a:xfrm>
              <a:off x="3864628" y="1956566"/>
              <a:ext cx="21426" cy="33688"/>
            </a:xfrm>
            <a:custGeom>
              <a:avLst/>
              <a:gdLst/>
              <a:ahLst/>
              <a:cxnLst/>
              <a:rect l="l" t="t" r="r" b="b"/>
              <a:pathLst>
                <a:path w="1431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83"/>
            <p:cNvSpPr/>
            <p:nvPr/>
          </p:nvSpPr>
          <p:spPr>
            <a:xfrm>
              <a:off x="3864628" y="2044065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83"/>
            <p:cNvSpPr/>
            <p:nvPr/>
          </p:nvSpPr>
          <p:spPr>
            <a:xfrm>
              <a:off x="3574401" y="2016995"/>
              <a:ext cx="52583" cy="52733"/>
            </a:xfrm>
            <a:custGeom>
              <a:avLst/>
              <a:gdLst/>
              <a:ahLst/>
              <a:cxnLst/>
              <a:rect l="l" t="t" r="r" b="b"/>
              <a:pathLst>
                <a:path w="3512" h="3522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83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83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83"/>
            <p:cNvSpPr/>
            <p:nvPr/>
          </p:nvSpPr>
          <p:spPr>
            <a:xfrm>
              <a:off x="3513642" y="2077439"/>
              <a:ext cx="370509" cy="120888"/>
            </a:xfrm>
            <a:custGeom>
              <a:avLst/>
              <a:gdLst/>
              <a:ahLst/>
              <a:cxnLst/>
              <a:rect l="l" t="t" r="r" b="b"/>
              <a:pathLst>
                <a:path w="24746" h="8074" extrusionOk="0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83"/>
            <p:cNvSpPr/>
            <p:nvPr/>
          </p:nvSpPr>
          <p:spPr>
            <a:xfrm>
              <a:off x="3806385" y="2077753"/>
              <a:ext cx="77767" cy="120888"/>
            </a:xfrm>
            <a:custGeom>
              <a:avLst/>
              <a:gdLst/>
              <a:ahLst/>
              <a:cxnLst/>
              <a:rect l="l" t="t" r="r" b="b"/>
              <a:pathLst>
                <a:path w="5194" h="8074" extrusionOk="0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83"/>
            <p:cNvSpPr/>
            <p:nvPr/>
          </p:nvSpPr>
          <p:spPr>
            <a:xfrm>
              <a:off x="3772397" y="2138182"/>
              <a:ext cx="52898" cy="52568"/>
            </a:xfrm>
            <a:custGeom>
              <a:avLst/>
              <a:gdLst/>
              <a:ahLst/>
              <a:cxnLst/>
              <a:rect l="l" t="t" r="r" b="b"/>
              <a:pathLst>
                <a:path w="3533" h="3511" extrusionOk="0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3" name="Google Shape;8163;p83"/>
          <p:cNvGrpSpPr/>
          <p:nvPr/>
        </p:nvGrpSpPr>
        <p:grpSpPr>
          <a:xfrm>
            <a:off x="842683" y="2394751"/>
            <a:ext cx="345640" cy="356660"/>
            <a:chOff x="842683" y="2394751"/>
            <a:chExt cx="345640" cy="356660"/>
          </a:xfrm>
        </p:grpSpPr>
        <p:sp>
          <p:nvSpPr>
            <p:cNvPr id="8164" name="Google Shape;8164;p83"/>
            <p:cNvSpPr/>
            <p:nvPr/>
          </p:nvSpPr>
          <p:spPr>
            <a:xfrm>
              <a:off x="1099042" y="2499888"/>
              <a:ext cx="89266" cy="107353"/>
            </a:xfrm>
            <a:custGeom>
              <a:avLst/>
              <a:gdLst/>
              <a:ahLst/>
              <a:cxnLst/>
              <a:rect l="l" t="t" r="r" b="b"/>
              <a:pathLst>
                <a:path w="5962" h="7170" extrusionOk="0">
                  <a:moveTo>
                    <a:pt x="2977" y="0"/>
                  </a:moveTo>
                  <a:cubicBezTo>
                    <a:pt x="2909" y="0"/>
                    <a:pt x="2841" y="42"/>
                    <a:pt x="2809" y="126"/>
                  </a:cubicBezTo>
                  <a:lnTo>
                    <a:pt x="55" y="6896"/>
                  </a:lnTo>
                  <a:cubicBezTo>
                    <a:pt x="1" y="7045"/>
                    <a:pt x="112" y="7151"/>
                    <a:pt x="227" y="7151"/>
                  </a:cubicBezTo>
                  <a:cubicBezTo>
                    <a:pt x="290" y="7151"/>
                    <a:pt x="354" y="7118"/>
                    <a:pt x="391" y="7043"/>
                  </a:cubicBezTo>
                  <a:lnTo>
                    <a:pt x="2977" y="694"/>
                  </a:lnTo>
                  <a:lnTo>
                    <a:pt x="5563" y="7043"/>
                  </a:lnTo>
                  <a:cubicBezTo>
                    <a:pt x="5603" y="7124"/>
                    <a:pt x="5663" y="7166"/>
                    <a:pt x="5742" y="7169"/>
                  </a:cubicBezTo>
                  <a:lnTo>
                    <a:pt x="5742" y="7169"/>
                  </a:lnTo>
                  <a:cubicBezTo>
                    <a:pt x="5882" y="7163"/>
                    <a:pt x="5961" y="7019"/>
                    <a:pt x="5900" y="6896"/>
                  </a:cubicBezTo>
                  <a:lnTo>
                    <a:pt x="3145" y="126"/>
                  </a:lnTo>
                  <a:cubicBezTo>
                    <a:pt x="3114" y="42"/>
                    <a:pt x="3046" y="0"/>
                    <a:pt x="2977" y="0"/>
                  </a:cubicBezTo>
                  <a:close/>
                  <a:moveTo>
                    <a:pt x="5742" y="7169"/>
                  </a:moveTo>
                  <a:lnTo>
                    <a:pt x="5742" y="7169"/>
                  </a:lnTo>
                  <a:cubicBezTo>
                    <a:pt x="5738" y="7170"/>
                    <a:pt x="5735" y="7170"/>
                    <a:pt x="5731" y="7170"/>
                  </a:cubicBezTo>
                  <a:lnTo>
                    <a:pt x="5752" y="7170"/>
                  </a:lnTo>
                  <a:cubicBezTo>
                    <a:pt x="5749" y="7170"/>
                    <a:pt x="5745" y="7170"/>
                    <a:pt x="5742" y="7169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83"/>
            <p:cNvSpPr/>
            <p:nvPr/>
          </p:nvSpPr>
          <p:spPr>
            <a:xfrm>
              <a:off x="1098908" y="2603138"/>
              <a:ext cx="89416" cy="47852"/>
            </a:xfrm>
            <a:custGeom>
              <a:avLst/>
              <a:gdLst/>
              <a:ahLst/>
              <a:cxnLst/>
              <a:rect l="l" t="t" r="r" b="b"/>
              <a:pathLst>
                <a:path w="5972" h="3196" extrusionOk="0">
                  <a:moveTo>
                    <a:pt x="43" y="0"/>
                  </a:moveTo>
                  <a:cubicBezTo>
                    <a:pt x="22" y="0"/>
                    <a:pt x="1" y="21"/>
                    <a:pt x="1" y="42"/>
                  </a:cubicBezTo>
                  <a:lnTo>
                    <a:pt x="1" y="358"/>
                  </a:lnTo>
                  <a:cubicBezTo>
                    <a:pt x="1" y="1935"/>
                    <a:pt x="1283" y="3196"/>
                    <a:pt x="2860" y="3196"/>
                  </a:cubicBezTo>
                  <a:lnTo>
                    <a:pt x="3133" y="3196"/>
                  </a:lnTo>
                  <a:cubicBezTo>
                    <a:pt x="4689" y="3196"/>
                    <a:pt x="5972" y="1935"/>
                    <a:pt x="5972" y="358"/>
                  </a:cubicBezTo>
                  <a:lnTo>
                    <a:pt x="5972" y="42"/>
                  </a:lnTo>
                  <a:cubicBezTo>
                    <a:pt x="5972" y="21"/>
                    <a:pt x="5951" y="0"/>
                    <a:pt x="5930" y="0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83"/>
            <p:cNvSpPr/>
            <p:nvPr/>
          </p:nvSpPr>
          <p:spPr>
            <a:xfrm>
              <a:off x="1127236" y="2603138"/>
              <a:ext cx="61088" cy="48182"/>
            </a:xfrm>
            <a:custGeom>
              <a:avLst/>
              <a:gdLst/>
              <a:ahLst/>
              <a:cxnLst/>
              <a:rect l="l" t="t" r="r" b="b"/>
              <a:pathLst>
                <a:path w="4080" h="3218" extrusionOk="0">
                  <a:moveTo>
                    <a:pt x="1830" y="0"/>
                  </a:moveTo>
                  <a:cubicBezTo>
                    <a:pt x="1851" y="0"/>
                    <a:pt x="1872" y="21"/>
                    <a:pt x="1872" y="42"/>
                  </a:cubicBezTo>
                  <a:lnTo>
                    <a:pt x="1872" y="358"/>
                  </a:lnTo>
                  <a:cubicBezTo>
                    <a:pt x="1872" y="1556"/>
                    <a:pt x="1115" y="2628"/>
                    <a:pt x="1" y="3049"/>
                  </a:cubicBezTo>
                  <a:cubicBezTo>
                    <a:pt x="295" y="3154"/>
                    <a:pt x="632" y="3217"/>
                    <a:pt x="947" y="3217"/>
                  </a:cubicBezTo>
                  <a:lnTo>
                    <a:pt x="1220" y="3217"/>
                  </a:lnTo>
                  <a:cubicBezTo>
                    <a:pt x="2797" y="3217"/>
                    <a:pt x="4080" y="1935"/>
                    <a:pt x="4080" y="358"/>
                  </a:cubicBezTo>
                  <a:lnTo>
                    <a:pt x="4080" y="42"/>
                  </a:lnTo>
                  <a:cubicBezTo>
                    <a:pt x="4080" y="21"/>
                    <a:pt x="4059" y="0"/>
                    <a:pt x="4038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83"/>
            <p:cNvSpPr/>
            <p:nvPr/>
          </p:nvSpPr>
          <p:spPr>
            <a:xfrm>
              <a:off x="842803" y="2499888"/>
              <a:ext cx="89281" cy="107353"/>
            </a:xfrm>
            <a:custGeom>
              <a:avLst/>
              <a:gdLst/>
              <a:ahLst/>
              <a:cxnLst/>
              <a:rect l="l" t="t" r="r" b="b"/>
              <a:pathLst>
                <a:path w="5963" h="7170" extrusionOk="0">
                  <a:moveTo>
                    <a:pt x="2980" y="0"/>
                  </a:moveTo>
                  <a:cubicBezTo>
                    <a:pt x="2909" y="0"/>
                    <a:pt x="2841" y="42"/>
                    <a:pt x="2809" y="126"/>
                  </a:cubicBezTo>
                  <a:lnTo>
                    <a:pt x="55" y="6896"/>
                  </a:lnTo>
                  <a:cubicBezTo>
                    <a:pt x="1" y="7045"/>
                    <a:pt x="112" y="7151"/>
                    <a:pt x="227" y="7151"/>
                  </a:cubicBezTo>
                  <a:cubicBezTo>
                    <a:pt x="290" y="7151"/>
                    <a:pt x="354" y="7118"/>
                    <a:pt x="391" y="7043"/>
                  </a:cubicBezTo>
                  <a:lnTo>
                    <a:pt x="2977" y="694"/>
                  </a:lnTo>
                  <a:lnTo>
                    <a:pt x="5563" y="7043"/>
                  </a:lnTo>
                  <a:cubicBezTo>
                    <a:pt x="5584" y="7128"/>
                    <a:pt x="5669" y="7170"/>
                    <a:pt x="5732" y="7170"/>
                  </a:cubicBezTo>
                  <a:cubicBezTo>
                    <a:pt x="5879" y="7170"/>
                    <a:pt x="5963" y="7022"/>
                    <a:pt x="5921" y="6896"/>
                  </a:cubicBezTo>
                  <a:lnTo>
                    <a:pt x="3167" y="126"/>
                  </a:lnTo>
                  <a:cubicBezTo>
                    <a:pt x="3125" y="42"/>
                    <a:pt x="3051" y="0"/>
                    <a:pt x="298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83"/>
            <p:cNvSpPr/>
            <p:nvPr/>
          </p:nvSpPr>
          <p:spPr>
            <a:xfrm>
              <a:off x="842683" y="2603138"/>
              <a:ext cx="89715" cy="47867"/>
            </a:xfrm>
            <a:custGeom>
              <a:avLst/>
              <a:gdLst/>
              <a:ahLst/>
              <a:cxnLst/>
              <a:rect l="l" t="t" r="r" b="b"/>
              <a:pathLst>
                <a:path w="5992" h="3197" extrusionOk="0">
                  <a:moveTo>
                    <a:pt x="42" y="0"/>
                  </a:moveTo>
                  <a:cubicBezTo>
                    <a:pt x="21" y="0"/>
                    <a:pt x="0" y="21"/>
                    <a:pt x="0" y="42"/>
                  </a:cubicBezTo>
                  <a:lnTo>
                    <a:pt x="0" y="358"/>
                  </a:lnTo>
                  <a:cubicBezTo>
                    <a:pt x="0" y="1922"/>
                    <a:pt x="1262" y="3196"/>
                    <a:pt x="2821" y="3196"/>
                  </a:cubicBezTo>
                  <a:cubicBezTo>
                    <a:pt x="2834" y="3196"/>
                    <a:pt x="2847" y="3196"/>
                    <a:pt x="2859" y="3196"/>
                  </a:cubicBezTo>
                  <a:lnTo>
                    <a:pt x="3133" y="3196"/>
                  </a:lnTo>
                  <a:cubicBezTo>
                    <a:pt x="4709" y="3196"/>
                    <a:pt x="5992" y="1935"/>
                    <a:pt x="5992" y="358"/>
                  </a:cubicBezTo>
                  <a:lnTo>
                    <a:pt x="5992" y="42"/>
                  </a:lnTo>
                  <a:cubicBezTo>
                    <a:pt x="5992" y="21"/>
                    <a:pt x="5971" y="0"/>
                    <a:pt x="5950" y="0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83"/>
            <p:cNvSpPr/>
            <p:nvPr/>
          </p:nvSpPr>
          <p:spPr>
            <a:xfrm>
              <a:off x="871011" y="2603138"/>
              <a:ext cx="61073" cy="48182"/>
            </a:xfrm>
            <a:custGeom>
              <a:avLst/>
              <a:gdLst/>
              <a:ahLst/>
              <a:cxnLst/>
              <a:rect l="l" t="t" r="r" b="b"/>
              <a:pathLst>
                <a:path w="4079" h="3218" extrusionOk="0">
                  <a:moveTo>
                    <a:pt x="1829" y="0"/>
                  </a:moveTo>
                  <a:cubicBezTo>
                    <a:pt x="1850" y="0"/>
                    <a:pt x="1871" y="21"/>
                    <a:pt x="1871" y="42"/>
                  </a:cubicBezTo>
                  <a:lnTo>
                    <a:pt x="1871" y="358"/>
                  </a:lnTo>
                  <a:cubicBezTo>
                    <a:pt x="1871" y="1556"/>
                    <a:pt x="1114" y="2628"/>
                    <a:pt x="0" y="3028"/>
                  </a:cubicBezTo>
                  <a:cubicBezTo>
                    <a:pt x="295" y="3154"/>
                    <a:pt x="631" y="3217"/>
                    <a:pt x="967" y="3217"/>
                  </a:cubicBezTo>
                  <a:lnTo>
                    <a:pt x="1220" y="3217"/>
                  </a:lnTo>
                  <a:cubicBezTo>
                    <a:pt x="2796" y="3217"/>
                    <a:pt x="4079" y="1935"/>
                    <a:pt x="4079" y="358"/>
                  </a:cubicBezTo>
                  <a:lnTo>
                    <a:pt x="4079" y="42"/>
                  </a:lnTo>
                  <a:cubicBezTo>
                    <a:pt x="4079" y="21"/>
                    <a:pt x="4058" y="0"/>
                    <a:pt x="4058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83"/>
            <p:cNvSpPr/>
            <p:nvPr/>
          </p:nvSpPr>
          <p:spPr>
            <a:xfrm>
              <a:off x="1003533" y="2433470"/>
              <a:ext cx="23941" cy="274506"/>
            </a:xfrm>
            <a:custGeom>
              <a:avLst/>
              <a:gdLst/>
              <a:ahLst/>
              <a:cxnLst/>
              <a:rect l="l" t="t" r="r" b="b"/>
              <a:pathLst>
                <a:path w="1599" h="18334" extrusionOk="0">
                  <a:moveTo>
                    <a:pt x="0" y="0"/>
                  </a:moveTo>
                  <a:lnTo>
                    <a:pt x="0" y="18333"/>
                  </a:lnTo>
                  <a:lnTo>
                    <a:pt x="1598" y="18333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83"/>
            <p:cNvSpPr/>
            <p:nvPr/>
          </p:nvSpPr>
          <p:spPr>
            <a:xfrm>
              <a:off x="1015496" y="2433470"/>
              <a:ext cx="11978" cy="274506"/>
            </a:xfrm>
            <a:custGeom>
              <a:avLst/>
              <a:gdLst/>
              <a:ahLst/>
              <a:cxnLst/>
              <a:rect l="l" t="t" r="r" b="b"/>
              <a:pathLst>
                <a:path w="800" h="18334" extrusionOk="0">
                  <a:moveTo>
                    <a:pt x="0" y="0"/>
                  </a:moveTo>
                  <a:lnTo>
                    <a:pt x="0" y="18333"/>
                  </a:lnTo>
                  <a:lnTo>
                    <a:pt x="799" y="18333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83"/>
            <p:cNvSpPr/>
            <p:nvPr/>
          </p:nvSpPr>
          <p:spPr>
            <a:xfrm>
              <a:off x="932698" y="2697570"/>
              <a:ext cx="165910" cy="34646"/>
            </a:xfrm>
            <a:custGeom>
              <a:avLst/>
              <a:gdLst/>
              <a:ahLst/>
              <a:cxnLst/>
              <a:rect l="l" t="t" r="r" b="b"/>
              <a:pathLst>
                <a:path w="11081" h="2314" extrusionOk="0">
                  <a:moveTo>
                    <a:pt x="737" y="1"/>
                  </a:moveTo>
                  <a:cubicBezTo>
                    <a:pt x="337" y="1"/>
                    <a:pt x="1" y="337"/>
                    <a:pt x="1" y="736"/>
                  </a:cubicBezTo>
                  <a:lnTo>
                    <a:pt x="1" y="2313"/>
                  </a:lnTo>
                  <a:lnTo>
                    <a:pt x="11081" y="2313"/>
                  </a:lnTo>
                  <a:lnTo>
                    <a:pt x="11081" y="736"/>
                  </a:lnTo>
                  <a:cubicBezTo>
                    <a:pt x="11060" y="316"/>
                    <a:pt x="10723" y="1"/>
                    <a:pt x="1032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83"/>
            <p:cNvSpPr/>
            <p:nvPr/>
          </p:nvSpPr>
          <p:spPr>
            <a:xfrm>
              <a:off x="993771" y="2394751"/>
              <a:ext cx="43465" cy="43450"/>
            </a:xfrm>
            <a:custGeom>
              <a:avLst/>
              <a:gdLst/>
              <a:ahLst/>
              <a:cxnLst/>
              <a:rect l="l" t="t" r="r" b="b"/>
              <a:pathLst>
                <a:path w="2903" h="2902" extrusionOk="0">
                  <a:moveTo>
                    <a:pt x="1451" y="0"/>
                  </a:moveTo>
                  <a:cubicBezTo>
                    <a:pt x="652" y="0"/>
                    <a:pt x="1" y="652"/>
                    <a:pt x="1" y="1451"/>
                  </a:cubicBezTo>
                  <a:cubicBezTo>
                    <a:pt x="1" y="2250"/>
                    <a:pt x="652" y="2902"/>
                    <a:pt x="1451" y="2902"/>
                  </a:cubicBezTo>
                  <a:cubicBezTo>
                    <a:pt x="2250" y="2902"/>
                    <a:pt x="2902" y="2250"/>
                    <a:pt x="2902" y="1451"/>
                  </a:cubicBezTo>
                  <a:cubicBezTo>
                    <a:pt x="2902" y="652"/>
                    <a:pt x="2250" y="0"/>
                    <a:pt x="145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83"/>
            <p:cNvSpPr/>
            <p:nvPr/>
          </p:nvSpPr>
          <p:spPr>
            <a:xfrm>
              <a:off x="996286" y="2397266"/>
              <a:ext cx="45037" cy="40950"/>
            </a:xfrm>
            <a:custGeom>
              <a:avLst/>
              <a:gdLst/>
              <a:ahLst/>
              <a:cxnLst/>
              <a:rect l="l" t="t" r="r" b="b"/>
              <a:pathLst>
                <a:path w="3008" h="2735" extrusionOk="0">
                  <a:moveTo>
                    <a:pt x="1935" y="0"/>
                  </a:moveTo>
                  <a:cubicBezTo>
                    <a:pt x="2452" y="1017"/>
                    <a:pt x="1655" y="2105"/>
                    <a:pt x="668" y="2105"/>
                  </a:cubicBezTo>
                  <a:cubicBezTo>
                    <a:pt x="451" y="2105"/>
                    <a:pt x="224" y="2052"/>
                    <a:pt x="1" y="1935"/>
                  </a:cubicBezTo>
                  <a:lnTo>
                    <a:pt x="1" y="1935"/>
                  </a:lnTo>
                  <a:cubicBezTo>
                    <a:pt x="261" y="2455"/>
                    <a:pt x="769" y="2734"/>
                    <a:pt x="1289" y="2734"/>
                  </a:cubicBezTo>
                  <a:cubicBezTo>
                    <a:pt x="1651" y="2734"/>
                    <a:pt x="2020" y="2598"/>
                    <a:pt x="2314" y="2313"/>
                  </a:cubicBezTo>
                  <a:cubicBezTo>
                    <a:pt x="3007" y="1619"/>
                    <a:pt x="2818" y="442"/>
                    <a:pt x="193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83"/>
            <p:cNvSpPr/>
            <p:nvPr/>
          </p:nvSpPr>
          <p:spPr>
            <a:xfrm>
              <a:off x="844570" y="2454237"/>
              <a:ext cx="341867" cy="50068"/>
            </a:xfrm>
            <a:custGeom>
              <a:avLst/>
              <a:gdLst/>
              <a:ahLst/>
              <a:cxnLst/>
              <a:rect l="l" t="t" r="r" b="b"/>
              <a:pathLst>
                <a:path w="22833" h="3344" extrusionOk="0">
                  <a:moveTo>
                    <a:pt x="8031" y="1"/>
                  </a:moveTo>
                  <a:cubicBezTo>
                    <a:pt x="7043" y="1"/>
                    <a:pt x="6097" y="400"/>
                    <a:pt x="5403" y="1115"/>
                  </a:cubicBezTo>
                  <a:cubicBezTo>
                    <a:pt x="4920" y="1620"/>
                    <a:pt x="4247" y="1914"/>
                    <a:pt x="3532" y="1914"/>
                  </a:cubicBezTo>
                  <a:lnTo>
                    <a:pt x="294" y="1914"/>
                  </a:lnTo>
                  <a:cubicBezTo>
                    <a:pt x="126" y="1914"/>
                    <a:pt x="0" y="2040"/>
                    <a:pt x="0" y="2208"/>
                  </a:cubicBezTo>
                  <a:lnTo>
                    <a:pt x="0" y="3049"/>
                  </a:lnTo>
                  <a:cubicBezTo>
                    <a:pt x="0" y="3217"/>
                    <a:pt x="126" y="3344"/>
                    <a:pt x="294" y="3344"/>
                  </a:cubicBezTo>
                  <a:lnTo>
                    <a:pt x="3658" y="3344"/>
                  </a:lnTo>
                  <a:cubicBezTo>
                    <a:pt x="4647" y="3344"/>
                    <a:pt x="5593" y="2944"/>
                    <a:pt x="6286" y="2229"/>
                  </a:cubicBezTo>
                  <a:cubicBezTo>
                    <a:pt x="6754" y="1721"/>
                    <a:pt x="7398" y="1429"/>
                    <a:pt x="8086" y="1429"/>
                  </a:cubicBezTo>
                  <a:cubicBezTo>
                    <a:pt x="8110" y="1429"/>
                    <a:pt x="8134" y="1430"/>
                    <a:pt x="8158" y="1430"/>
                  </a:cubicBezTo>
                  <a:lnTo>
                    <a:pt x="14822" y="1430"/>
                  </a:lnTo>
                  <a:cubicBezTo>
                    <a:pt x="15432" y="1430"/>
                    <a:pt x="16000" y="1683"/>
                    <a:pt x="16441" y="2124"/>
                  </a:cubicBezTo>
                  <a:cubicBezTo>
                    <a:pt x="17177" y="2902"/>
                    <a:pt x="18207" y="3344"/>
                    <a:pt x="19300" y="3344"/>
                  </a:cubicBezTo>
                  <a:lnTo>
                    <a:pt x="22559" y="3344"/>
                  </a:lnTo>
                  <a:cubicBezTo>
                    <a:pt x="22706" y="3344"/>
                    <a:pt x="22833" y="3217"/>
                    <a:pt x="22833" y="3049"/>
                  </a:cubicBezTo>
                  <a:lnTo>
                    <a:pt x="22833" y="2208"/>
                  </a:lnTo>
                  <a:cubicBezTo>
                    <a:pt x="22833" y="2040"/>
                    <a:pt x="22706" y="1914"/>
                    <a:pt x="22559" y="1914"/>
                  </a:cubicBezTo>
                  <a:lnTo>
                    <a:pt x="19321" y="1914"/>
                  </a:lnTo>
                  <a:cubicBezTo>
                    <a:pt x="18607" y="1914"/>
                    <a:pt x="17913" y="1620"/>
                    <a:pt x="17450" y="1115"/>
                  </a:cubicBezTo>
                  <a:cubicBezTo>
                    <a:pt x="16757" y="400"/>
                    <a:pt x="15810" y="1"/>
                    <a:pt x="1482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83"/>
            <p:cNvSpPr/>
            <p:nvPr/>
          </p:nvSpPr>
          <p:spPr>
            <a:xfrm>
              <a:off x="844570" y="2466499"/>
              <a:ext cx="341867" cy="37821"/>
            </a:xfrm>
            <a:custGeom>
              <a:avLst/>
              <a:gdLst/>
              <a:ahLst/>
              <a:cxnLst/>
              <a:rect l="l" t="t" r="r" b="b"/>
              <a:pathLst>
                <a:path w="22833" h="2526" extrusionOk="0">
                  <a:moveTo>
                    <a:pt x="8086" y="1"/>
                  </a:moveTo>
                  <a:cubicBezTo>
                    <a:pt x="7398" y="1"/>
                    <a:pt x="6754" y="293"/>
                    <a:pt x="6286" y="801"/>
                  </a:cubicBezTo>
                  <a:cubicBezTo>
                    <a:pt x="5593" y="1515"/>
                    <a:pt x="4647" y="1915"/>
                    <a:pt x="3658" y="1915"/>
                  </a:cubicBezTo>
                  <a:lnTo>
                    <a:pt x="294" y="1915"/>
                  </a:lnTo>
                  <a:cubicBezTo>
                    <a:pt x="126" y="1915"/>
                    <a:pt x="21" y="1789"/>
                    <a:pt x="0" y="1642"/>
                  </a:cubicBezTo>
                  <a:lnTo>
                    <a:pt x="0" y="2230"/>
                  </a:lnTo>
                  <a:cubicBezTo>
                    <a:pt x="0" y="2398"/>
                    <a:pt x="126" y="2525"/>
                    <a:pt x="294" y="2525"/>
                  </a:cubicBezTo>
                  <a:lnTo>
                    <a:pt x="3679" y="2525"/>
                  </a:lnTo>
                  <a:cubicBezTo>
                    <a:pt x="3704" y="2525"/>
                    <a:pt x="3729" y="2525"/>
                    <a:pt x="3754" y="2525"/>
                  </a:cubicBezTo>
                  <a:cubicBezTo>
                    <a:pt x="4715" y="2525"/>
                    <a:pt x="5631" y="2128"/>
                    <a:pt x="6307" y="1431"/>
                  </a:cubicBezTo>
                  <a:cubicBezTo>
                    <a:pt x="6791" y="906"/>
                    <a:pt x="7464" y="611"/>
                    <a:pt x="8179" y="611"/>
                  </a:cubicBezTo>
                  <a:lnTo>
                    <a:pt x="14822" y="611"/>
                  </a:lnTo>
                  <a:cubicBezTo>
                    <a:pt x="15432" y="611"/>
                    <a:pt x="16000" y="864"/>
                    <a:pt x="16441" y="1305"/>
                  </a:cubicBezTo>
                  <a:cubicBezTo>
                    <a:pt x="17177" y="2083"/>
                    <a:pt x="18207" y="2525"/>
                    <a:pt x="19300" y="2525"/>
                  </a:cubicBezTo>
                  <a:lnTo>
                    <a:pt x="22559" y="2525"/>
                  </a:lnTo>
                  <a:cubicBezTo>
                    <a:pt x="22706" y="2525"/>
                    <a:pt x="22833" y="2398"/>
                    <a:pt x="22833" y="2251"/>
                  </a:cubicBezTo>
                  <a:lnTo>
                    <a:pt x="22833" y="1642"/>
                  </a:lnTo>
                  <a:cubicBezTo>
                    <a:pt x="22833" y="1789"/>
                    <a:pt x="22706" y="1915"/>
                    <a:pt x="22559" y="1915"/>
                  </a:cubicBezTo>
                  <a:lnTo>
                    <a:pt x="19300" y="1915"/>
                  </a:lnTo>
                  <a:cubicBezTo>
                    <a:pt x="18207" y="1915"/>
                    <a:pt x="17177" y="1473"/>
                    <a:pt x="16441" y="696"/>
                  </a:cubicBezTo>
                  <a:cubicBezTo>
                    <a:pt x="16000" y="254"/>
                    <a:pt x="15432" y="2"/>
                    <a:pt x="14822" y="2"/>
                  </a:cubicBezTo>
                  <a:lnTo>
                    <a:pt x="8158" y="2"/>
                  </a:lnTo>
                  <a:cubicBezTo>
                    <a:pt x="8134" y="1"/>
                    <a:pt x="8110" y="1"/>
                    <a:pt x="8086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83"/>
            <p:cNvSpPr/>
            <p:nvPr/>
          </p:nvSpPr>
          <p:spPr>
            <a:xfrm>
              <a:off x="932698" y="2697555"/>
              <a:ext cx="165910" cy="34661"/>
            </a:xfrm>
            <a:custGeom>
              <a:avLst/>
              <a:gdLst/>
              <a:ahLst/>
              <a:cxnLst/>
              <a:rect l="l" t="t" r="r" b="b"/>
              <a:pathLst>
                <a:path w="11081" h="2315" extrusionOk="0">
                  <a:moveTo>
                    <a:pt x="10359" y="1"/>
                  </a:moveTo>
                  <a:cubicBezTo>
                    <a:pt x="10347" y="1"/>
                    <a:pt x="10336" y="1"/>
                    <a:pt x="10324" y="2"/>
                  </a:cubicBezTo>
                  <a:lnTo>
                    <a:pt x="8873" y="2"/>
                  </a:lnTo>
                  <a:lnTo>
                    <a:pt x="8873" y="527"/>
                  </a:lnTo>
                  <a:cubicBezTo>
                    <a:pt x="8873" y="969"/>
                    <a:pt x="8495" y="1326"/>
                    <a:pt x="8053" y="1326"/>
                  </a:cubicBezTo>
                  <a:lnTo>
                    <a:pt x="1" y="1326"/>
                  </a:lnTo>
                  <a:lnTo>
                    <a:pt x="1" y="2314"/>
                  </a:lnTo>
                  <a:lnTo>
                    <a:pt x="11081" y="2314"/>
                  </a:lnTo>
                  <a:lnTo>
                    <a:pt x="11081" y="737"/>
                  </a:lnTo>
                  <a:cubicBezTo>
                    <a:pt x="11081" y="349"/>
                    <a:pt x="10763" y="1"/>
                    <a:pt x="10359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83"/>
            <p:cNvSpPr/>
            <p:nvPr/>
          </p:nvSpPr>
          <p:spPr>
            <a:xfrm>
              <a:off x="906885" y="2723068"/>
              <a:ext cx="217221" cy="28343"/>
            </a:xfrm>
            <a:custGeom>
              <a:avLst/>
              <a:gdLst/>
              <a:ahLst/>
              <a:cxnLst/>
              <a:rect l="l" t="t" r="r" b="b"/>
              <a:pathLst>
                <a:path w="14508" h="1893" extrusionOk="0">
                  <a:moveTo>
                    <a:pt x="758" y="1"/>
                  </a:moveTo>
                  <a:cubicBezTo>
                    <a:pt x="337" y="1"/>
                    <a:pt x="1" y="337"/>
                    <a:pt x="22" y="757"/>
                  </a:cubicBezTo>
                  <a:lnTo>
                    <a:pt x="22" y="1893"/>
                  </a:lnTo>
                  <a:lnTo>
                    <a:pt x="14508" y="1893"/>
                  </a:lnTo>
                  <a:lnTo>
                    <a:pt x="14508" y="757"/>
                  </a:lnTo>
                  <a:cubicBezTo>
                    <a:pt x="14508" y="337"/>
                    <a:pt x="14171" y="1"/>
                    <a:pt x="1375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83"/>
            <p:cNvSpPr/>
            <p:nvPr/>
          </p:nvSpPr>
          <p:spPr>
            <a:xfrm>
              <a:off x="907200" y="2723068"/>
              <a:ext cx="216907" cy="28029"/>
            </a:xfrm>
            <a:custGeom>
              <a:avLst/>
              <a:gdLst/>
              <a:ahLst/>
              <a:cxnLst/>
              <a:rect l="l" t="t" r="r" b="b"/>
              <a:pathLst>
                <a:path w="14487" h="1872" extrusionOk="0">
                  <a:moveTo>
                    <a:pt x="12258" y="1"/>
                  </a:moveTo>
                  <a:lnTo>
                    <a:pt x="12258" y="694"/>
                  </a:lnTo>
                  <a:cubicBezTo>
                    <a:pt x="12237" y="1115"/>
                    <a:pt x="11922" y="1451"/>
                    <a:pt x="11501" y="1451"/>
                  </a:cubicBezTo>
                  <a:lnTo>
                    <a:pt x="1" y="1451"/>
                  </a:lnTo>
                  <a:lnTo>
                    <a:pt x="1" y="1872"/>
                  </a:lnTo>
                  <a:lnTo>
                    <a:pt x="14487" y="1872"/>
                  </a:lnTo>
                  <a:lnTo>
                    <a:pt x="14487" y="1451"/>
                  </a:lnTo>
                  <a:lnTo>
                    <a:pt x="14487" y="736"/>
                  </a:lnTo>
                  <a:cubicBezTo>
                    <a:pt x="14466" y="316"/>
                    <a:pt x="14129" y="1"/>
                    <a:pt x="13730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0" name="Google Shape;8180;p83"/>
          <p:cNvGrpSpPr/>
          <p:nvPr/>
        </p:nvGrpSpPr>
        <p:grpSpPr>
          <a:xfrm>
            <a:off x="1290615" y="2399467"/>
            <a:ext cx="336836" cy="342511"/>
            <a:chOff x="1290615" y="2399467"/>
            <a:chExt cx="336836" cy="342511"/>
          </a:xfrm>
        </p:grpSpPr>
        <p:sp>
          <p:nvSpPr>
            <p:cNvPr id="8181" name="Google Shape;8181;p83"/>
            <p:cNvSpPr/>
            <p:nvPr/>
          </p:nvSpPr>
          <p:spPr>
            <a:xfrm>
              <a:off x="1399226" y="2683720"/>
              <a:ext cx="119316" cy="39363"/>
            </a:xfrm>
            <a:custGeom>
              <a:avLst/>
              <a:gdLst/>
              <a:ahLst/>
              <a:cxnLst/>
              <a:rect l="l" t="t" r="r" b="b"/>
              <a:pathLst>
                <a:path w="7969" h="2629" extrusionOk="0">
                  <a:moveTo>
                    <a:pt x="4100" y="1"/>
                  </a:moveTo>
                  <a:lnTo>
                    <a:pt x="0" y="1640"/>
                  </a:lnTo>
                  <a:cubicBezTo>
                    <a:pt x="0" y="2187"/>
                    <a:pt x="442" y="2629"/>
                    <a:pt x="988" y="2629"/>
                  </a:cubicBezTo>
                  <a:lnTo>
                    <a:pt x="6980" y="2629"/>
                  </a:lnTo>
                  <a:cubicBezTo>
                    <a:pt x="7527" y="2629"/>
                    <a:pt x="7968" y="2187"/>
                    <a:pt x="7968" y="1640"/>
                  </a:cubicBezTo>
                  <a:lnTo>
                    <a:pt x="4100" y="1"/>
                  </a:ln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83"/>
            <p:cNvSpPr/>
            <p:nvPr/>
          </p:nvSpPr>
          <p:spPr>
            <a:xfrm>
              <a:off x="1321788" y="2662624"/>
              <a:ext cx="58872" cy="79354"/>
            </a:xfrm>
            <a:custGeom>
              <a:avLst/>
              <a:gdLst/>
              <a:ahLst/>
              <a:cxnLst/>
              <a:rect l="l" t="t" r="r" b="b"/>
              <a:pathLst>
                <a:path w="3932" h="5300" extrusionOk="0">
                  <a:moveTo>
                    <a:pt x="0" y="1"/>
                  </a:moveTo>
                  <a:lnTo>
                    <a:pt x="0" y="4626"/>
                  </a:lnTo>
                  <a:cubicBezTo>
                    <a:pt x="0" y="5005"/>
                    <a:pt x="294" y="5299"/>
                    <a:pt x="673" y="5299"/>
                  </a:cubicBezTo>
                  <a:lnTo>
                    <a:pt x="3259" y="5299"/>
                  </a:lnTo>
                  <a:cubicBezTo>
                    <a:pt x="3637" y="5299"/>
                    <a:pt x="3932" y="5005"/>
                    <a:pt x="3932" y="4626"/>
                  </a:cubicBezTo>
                  <a:lnTo>
                    <a:pt x="3932" y="30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83"/>
            <p:cNvSpPr/>
            <p:nvPr/>
          </p:nvSpPr>
          <p:spPr>
            <a:xfrm>
              <a:off x="1540866" y="2676159"/>
              <a:ext cx="58887" cy="65819"/>
            </a:xfrm>
            <a:custGeom>
              <a:avLst/>
              <a:gdLst/>
              <a:ahLst/>
              <a:cxnLst/>
              <a:rect l="l" t="t" r="r" b="b"/>
              <a:pathLst>
                <a:path w="3933" h="4396" extrusionOk="0">
                  <a:moveTo>
                    <a:pt x="3932" y="1"/>
                  </a:moveTo>
                  <a:lnTo>
                    <a:pt x="1" y="2145"/>
                  </a:lnTo>
                  <a:lnTo>
                    <a:pt x="1" y="3722"/>
                  </a:lnTo>
                  <a:cubicBezTo>
                    <a:pt x="1" y="4101"/>
                    <a:pt x="295" y="4395"/>
                    <a:pt x="674" y="4395"/>
                  </a:cubicBezTo>
                  <a:lnTo>
                    <a:pt x="3260" y="4395"/>
                  </a:lnTo>
                  <a:cubicBezTo>
                    <a:pt x="3638" y="4395"/>
                    <a:pt x="3932" y="4101"/>
                    <a:pt x="3932" y="3722"/>
                  </a:cubicBezTo>
                  <a:lnTo>
                    <a:pt x="393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83"/>
            <p:cNvSpPr/>
            <p:nvPr/>
          </p:nvSpPr>
          <p:spPr>
            <a:xfrm>
              <a:off x="1290615" y="2471560"/>
              <a:ext cx="115857" cy="80283"/>
            </a:xfrm>
            <a:custGeom>
              <a:avLst/>
              <a:gdLst/>
              <a:ahLst/>
              <a:cxnLst/>
              <a:rect l="l" t="t" r="r" b="b"/>
              <a:pathLst>
                <a:path w="7738" h="5362" extrusionOk="0">
                  <a:moveTo>
                    <a:pt x="863" y="0"/>
                  </a:moveTo>
                  <a:cubicBezTo>
                    <a:pt x="379" y="0"/>
                    <a:pt x="1" y="400"/>
                    <a:pt x="1" y="883"/>
                  </a:cubicBezTo>
                  <a:lnTo>
                    <a:pt x="1" y="4499"/>
                  </a:lnTo>
                  <a:cubicBezTo>
                    <a:pt x="1" y="4962"/>
                    <a:pt x="379" y="5361"/>
                    <a:pt x="863" y="5361"/>
                  </a:cubicBezTo>
                  <a:lnTo>
                    <a:pt x="7738" y="5361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83"/>
            <p:cNvSpPr/>
            <p:nvPr/>
          </p:nvSpPr>
          <p:spPr>
            <a:xfrm>
              <a:off x="1555045" y="2471859"/>
              <a:ext cx="72407" cy="79983"/>
            </a:xfrm>
            <a:custGeom>
              <a:avLst/>
              <a:gdLst/>
              <a:ahLst/>
              <a:cxnLst/>
              <a:rect l="l" t="t" r="r" b="b"/>
              <a:pathLst>
                <a:path w="4836" h="5342" extrusionOk="0">
                  <a:moveTo>
                    <a:pt x="4010" y="0"/>
                  </a:moveTo>
                  <a:cubicBezTo>
                    <a:pt x="3998" y="0"/>
                    <a:pt x="3986" y="1"/>
                    <a:pt x="3974" y="1"/>
                  </a:cubicBezTo>
                  <a:lnTo>
                    <a:pt x="3301" y="1"/>
                  </a:lnTo>
                  <a:lnTo>
                    <a:pt x="0" y="5341"/>
                  </a:lnTo>
                  <a:lnTo>
                    <a:pt x="3974" y="5341"/>
                  </a:lnTo>
                  <a:cubicBezTo>
                    <a:pt x="4457" y="5341"/>
                    <a:pt x="4836" y="4942"/>
                    <a:pt x="4836" y="4479"/>
                  </a:cubicBezTo>
                  <a:lnTo>
                    <a:pt x="4836" y="863"/>
                  </a:lnTo>
                  <a:cubicBezTo>
                    <a:pt x="4836" y="392"/>
                    <a:pt x="4476" y="0"/>
                    <a:pt x="4010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83"/>
            <p:cNvSpPr/>
            <p:nvPr/>
          </p:nvSpPr>
          <p:spPr>
            <a:xfrm>
              <a:off x="1313598" y="2399467"/>
              <a:ext cx="290871" cy="263172"/>
            </a:xfrm>
            <a:custGeom>
              <a:avLst/>
              <a:gdLst/>
              <a:ahLst/>
              <a:cxnLst/>
              <a:rect l="l" t="t" r="r" b="b"/>
              <a:pathLst>
                <a:path w="19427" h="17577" extrusionOk="0">
                  <a:moveTo>
                    <a:pt x="2986" y="1"/>
                  </a:moveTo>
                  <a:cubicBezTo>
                    <a:pt x="1346" y="1"/>
                    <a:pt x="0" y="1346"/>
                    <a:pt x="0" y="2986"/>
                  </a:cubicBezTo>
                  <a:lnTo>
                    <a:pt x="0" y="17577"/>
                  </a:lnTo>
                  <a:lnTo>
                    <a:pt x="19427" y="17577"/>
                  </a:lnTo>
                  <a:lnTo>
                    <a:pt x="19427" y="2986"/>
                  </a:lnTo>
                  <a:cubicBezTo>
                    <a:pt x="19427" y="1346"/>
                    <a:pt x="18081" y="1"/>
                    <a:pt x="16420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83"/>
            <p:cNvSpPr/>
            <p:nvPr/>
          </p:nvSpPr>
          <p:spPr>
            <a:xfrm>
              <a:off x="1313598" y="2399467"/>
              <a:ext cx="77138" cy="263172"/>
            </a:xfrm>
            <a:custGeom>
              <a:avLst/>
              <a:gdLst/>
              <a:ahLst/>
              <a:cxnLst/>
              <a:rect l="l" t="t" r="r" b="b"/>
              <a:pathLst>
                <a:path w="5152" h="17577" extrusionOk="0">
                  <a:moveTo>
                    <a:pt x="2986" y="1"/>
                  </a:moveTo>
                  <a:cubicBezTo>
                    <a:pt x="1346" y="1"/>
                    <a:pt x="0" y="1346"/>
                    <a:pt x="0" y="2986"/>
                  </a:cubicBezTo>
                  <a:lnTo>
                    <a:pt x="0" y="17577"/>
                  </a:lnTo>
                  <a:lnTo>
                    <a:pt x="2166" y="17577"/>
                  </a:lnTo>
                  <a:lnTo>
                    <a:pt x="2166" y="2986"/>
                  </a:lnTo>
                  <a:cubicBezTo>
                    <a:pt x="2166" y="1346"/>
                    <a:pt x="3490" y="1"/>
                    <a:pt x="5151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83"/>
            <p:cNvSpPr/>
            <p:nvPr/>
          </p:nvSpPr>
          <p:spPr>
            <a:xfrm>
              <a:off x="1332793" y="2446376"/>
              <a:ext cx="252481" cy="129392"/>
            </a:xfrm>
            <a:custGeom>
              <a:avLst/>
              <a:gdLst/>
              <a:ahLst/>
              <a:cxnLst/>
              <a:rect l="l" t="t" r="r" b="b"/>
              <a:pathLst>
                <a:path w="16863" h="8642" extrusionOk="0">
                  <a:moveTo>
                    <a:pt x="1325" y="0"/>
                  </a:moveTo>
                  <a:cubicBezTo>
                    <a:pt x="590" y="0"/>
                    <a:pt x="1" y="610"/>
                    <a:pt x="1" y="1346"/>
                  </a:cubicBezTo>
                  <a:lnTo>
                    <a:pt x="1" y="7317"/>
                  </a:lnTo>
                  <a:cubicBezTo>
                    <a:pt x="1" y="8052"/>
                    <a:pt x="590" y="8641"/>
                    <a:pt x="1325" y="8641"/>
                  </a:cubicBezTo>
                  <a:lnTo>
                    <a:pt x="15538" y="8641"/>
                  </a:lnTo>
                  <a:cubicBezTo>
                    <a:pt x="16274" y="8641"/>
                    <a:pt x="16862" y="8052"/>
                    <a:pt x="16862" y="7317"/>
                  </a:cubicBezTo>
                  <a:lnTo>
                    <a:pt x="16862" y="1346"/>
                  </a:lnTo>
                  <a:cubicBezTo>
                    <a:pt x="16862" y="610"/>
                    <a:pt x="16274" y="0"/>
                    <a:pt x="15538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83"/>
            <p:cNvSpPr/>
            <p:nvPr/>
          </p:nvSpPr>
          <p:spPr>
            <a:xfrm>
              <a:off x="1332479" y="2446376"/>
              <a:ext cx="44094" cy="129392"/>
            </a:xfrm>
            <a:custGeom>
              <a:avLst/>
              <a:gdLst/>
              <a:ahLst/>
              <a:cxnLst/>
              <a:rect l="l" t="t" r="r" b="b"/>
              <a:pathLst>
                <a:path w="2945" h="8642" extrusionOk="0">
                  <a:moveTo>
                    <a:pt x="1346" y="0"/>
                  </a:moveTo>
                  <a:cubicBezTo>
                    <a:pt x="611" y="0"/>
                    <a:pt x="1" y="610"/>
                    <a:pt x="1" y="1346"/>
                  </a:cubicBezTo>
                  <a:lnTo>
                    <a:pt x="1" y="7317"/>
                  </a:lnTo>
                  <a:cubicBezTo>
                    <a:pt x="1" y="8052"/>
                    <a:pt x="611" y="8641"/>
                    <a:pt x="1346" y="8641"/>
                  </a:cubicBezTo>
                  <a:lnTo>
                    <a:pt x="2944" y="8641"/>
                  </a:lnTo>
                  <a:cubicBezTo>
                    <a:pt x="2208" y="8641"/>
                    <a:pt x="1599" y="8052"/>
                    <a:pt x="1599" y="7317"/>
                  </a:cubicBezTo>
                  <a:lnTo>
                    <a:pt x="1599" y="1346"/>
                  </a:lnTo>
                  <a:cubicBezTo>
                    <a:pt x="1599" y="610"/>
                    <a:pt x="2208" y="0"/>
                    <a:pt x="2944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83"/>
            <p:cNvSpPr/>
            <p:nvPr/>
          </p:nvSpPr>
          <p:spPr>
            <a:xfrm>
              <a:off x="1332479" y="2446376"/>
              <a:ext cx="252796" cy="38105"/>
            </a:xfrm>
            <a:custGeom>
              <a:avLst/>
              <a:gdLst/>
              <a:ahLst/>
              <a:cxnLst/>
              <a:rect l="l" t="t" r="r" b="b"/>
              <a:pathLst>
                <a:path w="16884" h="2545" extrusionOk="0">
                  <a:moveTo>
                    <a:pt x="1346" y="0"/>
                  </a:moveTo>
                  <a:cubicBezTo>
                    <a:pt x="611" y="0"/>
                    <a:pt x="1" y="610"/>
                    <a:pt x="1" y="1346"/>
                  </a:cubicBezTo>
                  <a:lnTo>
                    <a:pt x="1" y="2544"/>
                  </a:lnTo>
                  <a:lnTo>
                    <a:pt x="16883" y="2544"/>
                  </a:lnTo>
                  <a:lnTo>
                    <a:pt x="16883" y="1346"/>
                  </a:lnTo>
                  <a:cubicBezTo>
                    <a:pt x="16883" y="610"/>
                    <a:pt x="16295" y="0"/>
                    <a:pt x="15559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83"/>
            <p:cNvSpPr/>
            <p:nvPr/>
          </p:nvSpPr>
          <p:spPr>
            <a:xfrm>
              <a:off x="1335323" y="2597464"/>
              <a:ext cx="40935" cy="40620"/>
            </a:xfrm>
            <a:custGeom>
              <a:avLst/>
              <a:gdLst/>
              <a:ahLst/>
              <a:cxnLst/>
              <a:rect l="l" t="t" r="r" b="b"/>
              <a:pathLst>
                <a:path w="2734" h="2713" extrusionOk="0">
                  <a:moveTo>
                    <a:pt x="1367" y="1"/>
                  </a:moveTo>
                  <a:cubicBezTo>
                    <a:pt x="610" y="1"/>
                    <a:pt x="0" y="611"/>
                    <a:pt x="0" y="1346"/>
                  </a:cubicBezTo>
                  <a:cubicBezTo>
                    <a:pt x="0" y="2103"/>
                    <a:pt x="610" y="2713"/>
                    <a:pt x="1367" y="2713"/>
                  </a:cubicBezTo>
                  <a:cubicBezTo>
                    <a:pt x="2124" y="2713"/>
                    <a:pt x="2733" y="2103"/>
                    <a:pt x="2733" y="1346"/>
                  </a:cubicBezTo>
                  <a:cubicBezTo>
                    <a:pt x="2733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83"/>
            <p:cNvSpPr/>
            <p:nvPr/>
          </p:nvSpPr>
          <p:spPr>
            <a:xfrm>
              <a:off x="1541824" y="2597464"/>
              <a:ext cx="40620" cy="40620"/>
            </a:xfrm>
            <a:custGeom>
              <a:avLst/>
              <a:gdLst/>
              <a:ahLst/>
              <a:cxnLst/>
              <a:rect l="l" t="t" r="r" b="b"/>
              <a:pathLst>
                <a:path w="2713" h="2713" extrusionOk="0">
                  <a:moveTo>
                    <a:pt x="1367" y="1"/>
                  </a:moveTo>
                  <a:cubicBezTo>
                    <a:pt x="610" y="1"/>
                    <a:pt x="0" y="611"/>
                    <a:pt x="0" y="1346"/>
                  </a:cubicBezTo>
                  <a:cubicBezTo>
                    <a:pt x="0" y="2103"/>
                    <a:pt x="610" y="2713"/>
                    <a:pt x="1367" y="2713"/>
                  </a:cubicBezTo>
                  <a:cubicBezTo>
                    <a:pt x="2102" y="2713"/>
                    <a:pt x="2712" y="2103"/>
                    <a:pt x="2712" y="1346"/>
                  </a:cubicBezTo>
                  <a:cubicBezTo>
                    <a:pt x="2712" y="611"/>
                    <a:pt x="2102" y="1"/>
                    <a:pt x="1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83"/>
            <p:cNvSpPr/>
            <p:nvPr/>
          </p:nvSpPr>
          <p:spPr>
            <a:xfrm>
              <a:off x="1327448" y="2441331"/>
              <a:ext cx="263172" cy="139783"/>
            </a:xfrm>
            <a:custGeom>
              <a:avLst/>
              <a:gdLst/>
              <a:ahLst/>
              <a:cxnLst/>
              <a:rect l="l" t="t" r="r" b="b"/>
              <a:pathLst>
                <a:path w="17577" h="9336" extrusionOk="0">
                  <a:moveTo>
                    <a:pt x="15895" y="695"/>
                  </a:moveTo>
                  <a:cubicBezTo>
                    <a:pt x="16441" y="695"/>
                    <a:pt x="16862" y="1136"/>
                    <a:pt x="16883" y="1683"/>
                  </a:cubicBezTo>
                  <a:lnTo>
                    <a:pt x="16883" y="7654"/>
                  </a:lnTo>
                  <a:cubicBezTo>
                    <a:pt x="16862" y="8179"/>
                    <a:pt x="16441" y="8621"/>
                    <a:pt x="15895" y="8621"/>
                  </a:cubicBezTo>
                  <a:lnTo>
                    <a:pt x="1682" y="8621"/>
                  </a:lnTo>
                  <a:cubicBezTo>
                    <a:pt x="1136" y="8621"/>
                    <a:pt x="694" y="8179"/>
                    <a:pt x="694" y="7654"/>
                  </a:cubicBezTo>
                  <a:lnTo>
                    <a:pt x="694" y="1662"/>
                  </a:lnTo>
                  <a:cubicBezTo>
                    <a:pt x="694" y="1136"/>
                    <a:pt x="1136" y="695"/>
                    <a:pt x="1682" y="695"/>
                  </a:cubicBezTo>
                  <a:close/>
                  <a:moveTo>
                    <a:pt x="1682" y="1"/>
                  </a:moveTo>
                  <a:cubicBezTo>
                    <a:pt x="757" y="1"/>
                    <a:pt x="0" y="737"/>
                    <a:pt x="0" y="1683"/>
                  </a:cubicBezTo>
                  <a:lnTo>
                    <a:pt x="0" y="7654"/>
                  </a:lnTo>
                  <a:cubicBezTo>
                    <a:pt x="0" y="8579"/>
                    <a:pt x="757" y="9336"/>
                    <a:pt x="1682" y="9336"/>
                  </a:cubicBezTo>
                  <a:lnTo>
                    <a:pt x="15895" y="9336"/>
                  </a:lnTo>
                  <a:cubicBezTo>
                    <a:pt x="16820" y="9336"/>
                    <a:pt x="17577" y="8579"/>
                    <a:pt x="17577" y="7654"/>
                  </a:cubicBezTo>
                  <a:lnTo>
                    <a:pt x="17577" y="1683"/>
                  </a:lnTo>
                  <a:cubicBezTo>
                    <a:pt x="17577" y="737"/>
                    <a:pt x="16820" y="1"/>
                    <a:pt x="15895" y="1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83"/>
            <p:cNvSpPr/>
            <p:nvPr/>
          </p:nvSpPr>
          <p:spPr>
            <a:xfrm>
              <a:off x="1321459" y="2592149"/>
              <a:ext cx="59830" cy="51296"/>
            </a:xfrm>
            <a:custGeom>
              <a:avLst/>
              <a:gdLst/>
              <a:ahLst/>
              <a:cxnLst/>
              <a:rect l="l" t="t" r="r" b="b"/>
              <a:pathLst>
                <a:path w="3996" h="3426" extrusionOk="0">
                  <a:moveTo>
                    <a:pt x="2293" y="692"/>
                  </a:moveTo>
                  <a:lnTo>
                    <a:pt x="2293" y="713"/>
                  </a:lnTo>
                  <a:cubicBezTo>
                    <a:pt x="2305" y="713"/>
                    <a:pt x="2317" y="713"/>
                    <a:pt x="2328" y="713"/>
                  </a:cubicBezTo>
                  <a:cubicBezTo>
                    <a:pt x="2859" y="713"/>
                    <a:pt x="3302" y="1167"/>
                    <a:pt x="3302" y="1701"/>
                  </a:cubicBezTo>
                  <a:cubicBezTo>
                    <a:pt x="3302" y="2312"/>
                    <a:pt x="2802" y="2722"/>
                    <a:pt x="2284" y="2722"/>
                  </a:cubicBezTo>
                  <a:cubicBezTo>
                    <a:pt x="2035" y="2722"/>
                    <a:pt x="1782" y="2628"/>
                    <a:pt x="1578" y="2416"/>
                  </a:cubicBezTo>
                  <a:cubicBezTo>
                    <a:pt x="947" y="1786"/>
                    <a:pt x="1389" y="692"/>
                    <a:pt x="2293" y="692"/>
                  </a:cubicBezTo>
                  <a:close/>
                  <a:moveTo>
                    <a:pt x="2280" y="0"/>
                  </a:moveTo>
                  <a:cubicBezTo>
                    <a:pt x="1858" y="0"/>
                    <a:pt x="1427" y="156"/>
                    <a:pt x="1073" y="503"/>
                  </a:cubicBezTo>
                  <a:cubicBezTo>
                    <a:pt x="1" y="1575"/>
                    <a:pt x="758" y="3425"/>
                    <a:pt x="2293" y="3425"/>
                  </a:cubicBezTo>
                  <a:cubicBezTo>
                    <a:pt x="3239" y="3425"/>
                    <a:pt x="3996" y="2648"/>
                    <a:pt x="3996" y="1701"/>
                  </a:cubicBezTo>
                  <a:cubicBezTo>
                    <a:pt x="3996" y="678"/>
                    <a:pt x="3159" y="0"/>
                    <a:pt x="2280" y="0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83"/>
            <p:cNvSpPr/>
            <p:nvPr/>
          </p:nvSpPr>
          <p:spPr>
            <a:xfrm>
              <a:off x="1527960" y="2592149"/>
              <a:ext cx="59830" cy="51296"/>
            </a:xfrm>
            <a:custGeom>
              <a:avLst/>
              <a:gdLst/>
              <a:ahLst/>
              <a:cxnLst/>
              <a:rect l="l" t="t" r="r" b="b"/>
              <a:pathLst>
                <a:path w="3996" h="3426" extrusionOk="0">
                  <a:moveTo>
                    <a:pt x="2293" y="692"/>
                  </a:moveTo>
                  <a:lnTo>
                    <a:pt x="2293" y="713"/>
                  </a:lnTo>
                  <a:cubicBezTo>
                    <a:pt x="2305" y="713"/>
                    <a:pt x="2317" y="713"/>
                    <a:pt x="2328" y="713"/>
                  </a:cubicBezTo>
                  <a:cubicBezTo>
                    <a:pt x="2859" y="713"/>
                    <a:pt x="3302" y="1167"/>
                    <a:pt x="3302" y="1701"/>
                  </a:cubicBezTo>
                  <a:cubicBezTo>
                    <a:pt x="3302" y="2312"/>
                    <a:pt x="2802" y="2722"/>
                    <a:pt x="2284" y="2722"/>
                  </a:cubicBezTo>
                  <a:cubicBezTo>
                    <a:pt x="2035" y="2722"/>
                    <a:pt x="1782" y="2628"/>
                    <a:pt x="1578" y="2416"/>
                  </a:cubicBezTo>
                  <a:cubicBezTo>
                    <a:pt x="926" y="1786"/>
                    <a:pt x="1389" y="692"/>
                    <a:pt x="2293" y="692"/>
                  </a:cubicBezTo>
                  <a:close/>
                  <a:moveTo>
                    <a:pt x="2270" y="0"/>
                  </a:moveTo>
                  <a:cubicBezTo>
                    <a:pt x="1849" y="0"/>
                    <a:pt x="1420" y="156"/>
                    <a:pt x="1073" y="503"/>
                  </a:cubicBezTo>
                  <a:cubicBezTo>
                    <a:pt x="1" y="1575"/>
                    <a:pt x="758" y="3425"/>
                    <a:pt x="2293" y="3425"/>
                  </a:cubicBezTo>
                  <a:cubicBezTo>
                    <a:pt x="3239" y="3425"/>
                    <a:pt x="3996" y="2648"/>
                    <a:pt x="3996" y="1701"/>
                  </a:cubicBezTo>
                  <a:cubicBezTo>
                    <a:pt x="3996" y="678"/>
                    <a:pt x="3150" y="0"/>
                    <a:pt x="2270" y="0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83"/>
            <p:cNvSpPr/>
            <p:nvPr/>
          </p:nvSpPr>
          <p:spPr>
            <a:xfrm>
              <a:off x="1401427" y="2594005"/>
              <a:ext cx="115228" cy="84385"/>
            </a:xfrm>
            <a:custGeom>
              <a:avLst/>
              <a:gdLst/>
              <a:ahLst/>
              <a:cxnLst/>
              <a:rect l="l" t="t" r="r" b="b"/>
              <a:pathLst>
                <a:path w="7696" h="5636" extrusionOk="0">
                  <a:moveTo>
                    <a:pt x="1430" y="1"/>
                  </a:moveTo>
                  <a:cubicBezTo>
                    <a:pt x="631" y="1"/>
                    <a:pt x="0" y="631"/>
                    <a:pt x="0" y="1409"/>
                  </a:cubicBezTo>
                  <a:lnTo>
                    <a:pt x="0" y="4353"/>
                  </a:lnTo>
                  <a:lnTo>
                    <a:pt x="7695" y="5635"/>
                  </a:lnTo>
                  <a:lnTo>
                    <a:pt x="7695" y="1409"/>
                  </a:lnTo>
                  <a:cubicBezTo>
                    <a:pt x="7695" y="631"/>
                    <a:pt x="7043" y="1"/>
                    <a:pt x="6265" y="1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83"/>
            <p:cNvSpPr/>
            <p:nvPr/>
          </p:nvSpPr>
          <p:spPr>
            <a:xfrm>
              <a:off x="1396067" y="2588660"/>
              <a:ext cx="125619" cy="70520"/>
            </a:xfrm>
            <a:custGeom>
              <a:avLst/>
              <a:gdLst/>
              <a:ahLst/>
              <a:cxnLst/>
              <a:rect l="l" t="t" r="r" b="b"/>
              <a:pathLst>
                <a:path w="8390" h="4710" extrusionOk="0">
                  <a:moveTo>
                    <a:pt x="1788" y="0"/>
                  </a:moveTo>
                  <a:cubicBezTo>
                    <a:pt x="800" y="0"/>
                    <a:pt x="1" y="799"/>
                    <a:pt x="1" y="1766"/>
                  </a:cubicBezTo>
                  <a:lnTo>
                    <a:pt x="1" y="4710"/>
                  </a:lnTo>
                  <a:lnTo>
                    <a:pt x="716" y="4710"/>
                  </a:lnTo>
                  <a:lnTo>
                    <a:pt x="716" y="1766"/>
                  </a:lnTo>
                  <a:cubicBezTo>
                    <a:pt x="716" y="1178"/>
                    <a:pt x="1199" y="694"/>
                    <a:pt x="1788" y="694"/>
                  </a:cubicBezTo>
                  <a:lnTo>
                    <a:pt x="6623" y="694"/>
                  </a:lnTo>
                  <a:cubicBezTo>
                    <a:pt x="7212" y="694"/>
                    <a:pt x="7696" y="1178"/>
                    <a:pt x="7696" y="1766"/>
                  </a:cubicBezTo>
                  <a:lnTo>
                    <a:pt x="7696" y="4710"/>
                  </a:lnTo>
                  <a:lnTo>
                    <a:pt x="8389" y="4710"/>
                  </a:lnTo>
                  <a:lnTo>
                    <a:pt x="8389" y="1766"/>
                  </a:lnTo>
                  <a:cubicBezTo>
                    <a:pt x="8389" y="799"/>
                    <a:pt x="7591" y="0"/>
                    <a:pt x="6623" y="0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83"/>
            <p:cNvSpPr/>
            <p:nvPr/>
          </p:nvSpPr>
          <p:spPr>
            <a:xfrm>
              <a:off x="1301950" y="2659165"/>
              <a:ext cx="317956" cy="49125"/>
            </a:xfrm>
            <a:custGeom>
              <a:avLst/>
              <a:gdLst/>
              <a:ahLst/>
              <a:cxnLst/>
              <a:rect l="l" t="t" r="r" b="b"/>
              <a:pathLst>
                <a:path w="21236" h="3281" extrusionOk="0">
                  <a:moveTo>
                    <a:pt x="610" y="1"/>
                  </a:moveTo>
                  <a:cubicBezTo>
                    <a:pt x="274" y="1"/>
                    <a:pt x="0" y="274"/>
                    <a:pt x="0" y="610"/>
                  </a:cubicBezTo>
                  <a:lnTo>
                    <a:pt x="0" y="2671"/>
                  </a:lnTo>
                  <a:cubicBezTo>
                    <a:pt x="0" y="3007"/>
                    <a:pt x="274" y="3280"/>
                    <a:pt x="610" y="3280"/>
                  </a:cubicBezTo>
                  <a:lnTo>
                    <a:pt x="20625" y="3280"/>
                  </a:lnTo>
                  <a:cubicBezTo>
                    <a:pt x="20962" y="3280"/>
                    <a:pt x="21235" y="3007"/>
                    <a:pt x="21235" y="2671"/>
                  </a:cubicBezTo>
                  <a:lnTo>
                    <a:pt x="21235" y="610"/>
                  </a:lnTo>
                  <a:cubicBezTo>
                    <a:pt x="21235" y="274"/>
                    <a:pt x="20962" y="1"/>
                    <a:pt x="20625" y="1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83"/>
            <p:cNvSpPr/>
            <p:nvPr/>
          </p:nvSpPr>
          <p:spPr>
            <a:xfrm>
              <a:off x="1301950" y="2659165"/>
              <a:ext cx="45666" cy="49125"/>
            </a:xfrm>
            <a:custGeom>
              <a:avLst/>
              <a:gdLst/>
              <a:ahLst/>
              <a:cxnLst/>
              <a:rect l="l" t="t" r="r" b="b"/>
              <a:pathLst>
                <a:path w="3050" h="3281" extrusionOk="0">
                  <a:moveTo>
                    <a:pt x="610" y="1"/>
                  </a:moveTo>
                  <a:cubicBezTo>
                    <a:pt x="274" y="1"/>
                    <a:pt x="0" y="274"/>
                    <a:pt x="0" y="610"/>
                  </a:cubicBezTo>
                  <a:lnTo>
                    <a:pt x="0" y="2671"/>
                  </a:lnTo>
                  <a:cubicBezTo>
                    <a:pt x="0" y="3007"/>
                    <a:pt x="274" y="3280"/>
                    <a:pt x="610" y="3280"/>
                  </a:cubicBezTo>
                  <a:lnTo>
                    <a:pt x="3049" y="3280"/>
                  </a:lnTo>
                  <a:cubicBezTo>
                    <a:pt x="2692" y="3280"/>
                    <a:pt x="2418" y="3007"/>
                    <a:pt x="2418" y="2671"/>
                  </a:cubicBezTo>
                  <a:lnTo>
                    <a:pt x="2418" y="610"/>
                  </a:lnTo>
                  <a:cubicBezTo>
                    <a:pt x="2418" y="274"/>
                    <a:pt x="2692" y="1"/>
                    <a:pt x="3028" y="1"/>
                  </a:cubicBez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0" name="Google Shape;8200;p83"/>
          <p:cNvGrpSpPr/>
          <p:nvPr/>
        </p:nvGrpSpPr>
        <p:grpSpPr>
          <a:xfrm>
            <a:off x="1748310" y="2408601"/>
            <a:ext cx="308508" cy="333378"/>
            <a:chOff x="1748310" y="2408601"/>
            <a:chExt cx="308508" cy="333378"/>
          </a:xfrm>
        </p:grpSpPr>
        <p:sp>
          <p:nvSpPr>
            <p:cNvPr id="8201" name="Google Shape;8201;p83"/>
            <p:cNvSpPr/>
            <p:nvPr/>
          </p:nvSpPr>
          <p:spPr>
            <a:xfrm>
              <a:off x="1748310" y="2433470"/>
              <a:ext cx="308508" cy="308508"/>
            </a:xfrm>
            <a:custGeom>
              <a:avLst/>
              <a:gdLst/>
              <a:ahLst/>
              <a:cxnLst/>
              <a:rect l="l" t="t" r="r" b="b"/>
              <a:pathLst>
                <a:path w="20605" h="20605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19700"/>
                  </a:lnTo>
                  <a:cubicBezTo>
                    <a:pt x="1" y="20205"/>
                    <a:pt x="400" y="20604"/>
                    <a:pt x="905" y="20604"/>
                  </a:cubicBezTo>
                  <a:lnTo>
                    <a:pt x="19701" y="20604"/>
                  </a:lnTo>
                  <a:cubicBezTo>
                    <a:pt x="20184" y="20604"/>
                    <a:pt x="20584" y="20205"/>
                    <a:pt x="20605" y="19721"/>
                  </a:cubicBez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83"/>
            <p:cNvSpPr/>
            <p:nvPr/>
          </p:nvSpPr>
          <p:spPr>
            <a:xfrm>
              <a:off x="2022187" y="2433470"/>
              <a:ext cx="34631" cy="308508"/>
            </a:xfrm>
            <a:custGeom>
              <a:avLst/>
              <a:gdLst/>
              <a:ahLst/>
              <a:cxnLst/>
              <a:rect l="l" t="t" r="r" b="b"/>
              <a:pathLst>
                <a:path w="2313" h="20605" extrusionOk="0">
                  <a:moveTo>
                    <a:pt x="0" y="0"/>
                  </a:moveTo>
                  <a:lnTo>
                    <a:pt x="0" y="20604"/>
                  </a:lnTo>
                  <a:lnTo>
                    <a:pt x="1409" y="20604"/>
                  </a:lnTo>
                  <a:cubicBezTo>
                    <a:pt x="1892" y="20604"/>
                    <a:pt x="2313" y="20205"/>
                    <a:pt x="2313" y="19700"/>
                  </a:cubicBez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83"/>
            <p:cNvSpPr/>
            <p:nvPr/>
          </p:nvSpPr>
          <p:spPr>
            <a:xfrm>
              <a:off x="1748310" y="2433470"/>
              <a:ext cx="308508" cy="55728"/>
            </a:xfrm>
            <a:custGeom>
              <a:avLst/>
              <a:gdLst/>
              <a:ahLst/>
              <a:cxnLst/>
              <a:rect l="l" t="t" r="r" b="b"/>
              <a:pathLst>
                <a:path w="20605" h="3722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3721"/>
                  </a:lnTo>
                  <a:lnTo>
                    <a:pt x="20605" y="3721"/>
                  </a:ln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83"/>
            <p:cNvSpPr/>
            <p:nvPr/>
          </p:nvSpPr>
          <p:spPr>
            <a:xfrm>
              <a:off x="2022187" y="2433470"/>
              <a:ext cx="34631" cy="55728"/>
            </a:xfrm>
            <a:custGeom>
              <a:avLst/>
              <a:gdLst/>
              <a:ahLst/>
              <a:cxnLst/>
              <a:rect l="l" t="t" r="r" b="b"/>
              <a:pathLst>
                <a:path w="2313" h="3722" extrusionOk="0">
                  <a:moveTo>
                    <a:pt x="0" y="0"/>
                  </a:moveTo>
                  <a:lnTo>
                    <a:pt x="0" y="3721"/>
                  </a:lnTo>
                  <a:lnTo>
                    <a:pt x="2313" y="3721"/>
                  </a:ln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AFB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83"/>
            <p:cNvSpPr/>
            <p:nvPr/>
          </p:nvSpPr>
          <p:spPr>
            <a:xfrm>
              <a:off x="1780111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8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8" y="3322"/>
                  </a:cubicBezTo>
                  <a:cubicBezTo>
                    <a:pt x="1472" y="3322"/>
                    <a:pt x="1914" y="2902"/>
                    <a:pt x="1914" y="2376"/>
                  </a:cubicBezTo>
                  <a:lnTo>
                    <a:pt x="1914" y="967"/>
                  </a:lnTo>
                  <a:cubicBezTo>
                    <a:pt x="1914" y="442"/>
                    <a:pt x="1472" y="0"/>
                    <a:pt x="968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83"/>
            <p:cNvSpPr/>
            <p:nvPr/>
          </p:nvSpPr>
          <p:spPr>
            <a:xfrm>
              <a:off x="1852189" y="2408601"/>
              <a:ext cx="28358" cy="49754"/>
            </a:xfrm>
            <a:custGeom>
              <a:avLst/>
              <a:gdLst/>
              <a:ahLst/>
              <a:cxnLst/>
              <a:rect l="l" t="t" r="r" b="b"/>
              <a:pathLst>
                <a:path w="1894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3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3" y="0"/>
                    <a:pt x="94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83"/>
            <p:cNvSpPr/>
            <p:nvPr/>
          </p:nvSpPr>
          <p:spPr>
            <a:xfrm>
              <a:off x="1924282" y="2408601"/>
              <a:ext cx="28343" cy="49754"/>
            </a:xfrm>
            <a:custGeom>
              <a:avLst/>
              <a:gdLst/>
              <a:ahLst/>
              <a:cxnLst/>
              <a:rect l="l" t="t" r="r" b="b"/>
              <a:pathLst>
                <a:path w="1893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2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2" y="0"/>
                    <a:pt x="94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83"/>
            <p:cNvSpPr/>
            <p:nvPr/>
          </p:nvSpPr>
          <p:spPr>
            <a:xfrm>
              <a:off x="1996060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7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7" y="3322"/>
                  </a:cubicBezTo>
                  <a:cubicBezTo>
                    <a:pt x="1493" y="3322"/>
                    <a:pt x="1913" y="2902"/>
                    <a:pt x="1913" y="2376"/>
                  </a:cubicBezTo>
                  <a:lnTo>
                    <a:pt x="1913" y="967"/>
                  </a:lnTo>
                  <a:cubicBezTo>
                    <a:pt x="1913" y="442"/>
                    <a:pt x="1493" y="0"/>
                    <a:pt x="96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9" name="Google Shape;8209;p83"/>
          <p:cNvGrpSpPr/>
          <p:nvPr/>
        </p:nvGrpSpPr>
        <p:grpSpPr>
          <a:xfrm>
            <a:off x="3044614" y="2418033"/>
            <a:ext cx="376184" cy="315141"/>
            <a:chOff x="3044614" y="2418033"/>
            <a:chExt cx="376184" cy="315141"/>
          </a:xfrm>
        </p:grpSpPr>
        <p:sp>
          <p:nvSpPr>
            <p:cNvPr id="8210" name="Google Shape;8210;p83"/>
            <p:cNvSpPr/>
            <p:nvPr/>
          </p:nvSpPr>
          <p:spPr>
            <a:xfrm>
              <a:off x="3326965" y="2418033"/>
              <a:ext cx="93833" cy="233601"/>
            </a:xfrm>
            <a:custGeom>
              <a:avLst/>
              <a:gdLst/>
              <a:ahLst/>
              <a:cxnLst/>
              <a:rect l="l" t="t" r="r" b="b"/>
              <a:pathLst>
                <a:path w="6267" h="15602" extrusionOk="0">
                  <a:moveTo>
                    <a:pt x="548" y="1"/>
                  </a:moveTo>
                  <a:cubicBezTo>
                    <a:pt x="1" y="1"/>
                    <a:pt x="1" y="821"/>
                    <a:pt x="548" y="821"/>
                  </a:cubicBezTo>
                  <a:cubicBezTo>
                    <a:pt x="1241" y="821"/>
                    <a:pt x="1851" y="1304"/>
                    <a:pt x="2019" y="1977"/>
                  </a:cubicBezTo>
                  <a:lnTo>
                    <a:pt x="5383" y="15517"/>
                  </a:lnTo>
                  <a:lnTo>
                    <a:pt x="6266" y="15601"/>
                  </a:lnTo>
                  <a:lnTo>
                    <a:pt x="6266" y="15601"/>
                  </a:lnTo>
                  <a:lnTo>
                    <a:pt x="2818" y="1767"/>
                  </a:lnTo>
                  <a:cubicBezTo>
                    <a:pt x="2566" y="716"/>
                    <a:pt x="1620" y="1"/>
                    <a:pt x="548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83"/>
            <p:cNvSpPr/>
            <p:nvPr/>
          </p:nvSpPr>
          <p:spPr>
            <a:xfrm>
              <a:off x="3393398" y="2639656"/>
              <a:ext cx="27400" cy="29286"/>
            </a:xfrm>
            <a:custGeom>
              <a:avLst/>
              <a:gdLst/>
              <a:ahLst/>
              <a:cxnLst/>
              <a:rect l="l" t="t" r="r" b="b"/>
              <a:pathLst>
                <a:path w="1830" h="1956" extrusionOk="0">
                  <a:moveTo>
                    <a:pt x="0" y="0"/>
                  </a:moveTo>
                  <a:lnTo>
                    <a:pt x="168" y="1955"/>
                  </a:lnTo>
                  <a:lnTo>
                    <a:pt x="988" y="1955"/>
                  </a:lnTo>
                  <a:cubicBezTo>
                    <a:pt x="1451" y="1955"/>
                    <a:pt x="1829" y="1577"/>
                    <a:pt x="1829" y="1114"/>
                  </a:cubicBezTo>
                  <a:lnTo>
                    <a:pt x="1829" y="820"/>
                  </a:lnTo>
                  <a:cubicBezTo>
                    <a:pt x="1829" y="358"/>
                    <a:pt x="1451" y="0"/>
                    <a:pt x="988" y="0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83"/>
            <p:cNvSpPr/>
            <p:nvPr/>
          </p:nvSpPr>
          <p:spPr>
            <a:xfrm>
              <a:off x="3044928" y="2418033"/>
              <a:ext cx="93503" cy="233601"/>
            </a:xfrm>
            <a:custGeom>
              <a:avLst/>
              <a:gdLst/>
              <a:ahLst/>
              <a:cxnLst/>
              <a:rect l="l" t="t" r="r" b="b"/>
              <a:pathLst>
                <a:path w="6245" h="15602" extrusionOk="0">
                  <a:moveTo>
                    <a:pt x="5698" y="1"/>
                  </a:moveTo>
                  <a:cubicBezTo>
                    <a:pt x="4626" y="1"/>
                    <a:pt x="3679" y="716"/>
                    <a:pt x="3427" y="1767"/>
                  </a:cubicBezTo>
                  <a:lnTo>
                    <a:pt x="0" y="15601"/>
                  </a:lnTo>
                  <a:lnTo>
                    <a:pt x="862" y="15517"/>
                  </a:lnTo>
                  <a:lnTo>
                    <a:pt x="4226" y="1956"/>
                  </a:lnTo>
                  <a:cubicBezTo>
                    <a:pt x="4394" y="1283"/>
                    <a:pt x="5004" y="821"/>
                    <a:pt x="5698" y="821"/>
                  </a:cubicBezTo>
                  <a:cubicBezTo>
                    <a:pt x="6244" y="821"/>
                    <a:pt x="6244" y="1"/>
                    <a:pt x="5698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83"/>
            <p:cNvSpPr/>
            <p:nvPr/>
          </p:nvSpPr>
          <p:spPr>
            <a:xfrm>
              <a:off x="3044614" y="2639641"/>
              <a:ext cx="27400" cy="29301"/>
            </a:xfrm>
            <a:custGeom>
              <a:avLst/>
              <a:gdLst/>
              <a:ahLst/>
              <a:cxnLst/>
              <a:rect l="l" t="t" r="r" b="b"/>
              <a:pathLst>
                <a:path w="1830" h="1957" extrusionOk="0">
                  <a:moveTo>
                    <a:pt x="804" y="0"/>
                  </a:moveTo>
                  <a:cubicBezTo>
                    <a:pt x="359" y="0"/>
                    <a:pt x="0" y="371"/>
                    <a:pt x="0" y="821"/>
                  </a:cubicBezTo>
                  <a:lnTo>
                    <a:pt x="0" y="1115"/>
                  </a:lnTo>
                  <a:cubicBezTo>
                    <a:pt x="0" y="1578"/>
                    <a:pt x="379" y="1956"/>
                    <a:pt x="841" y="1956"/>
                  </a:cubicBezTo>
                  <a:lnTo>
                    <a:pt x="1682" y="1956"/>
                  </a:lnTo>
                  <a:lnTo>
                    <a:pt x="1829" y="1"/>
                  </a:lnTo>
                  <a:lnTo>
                    <a:pt x="841" y="1"/>
                  </a:lnTo>
                  <a:cubicBezTo>
                    <a:pt x="829" y="1"/>
                    <a:pt x="817" y="0"/>
                    <a:pt x="804" y="0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83"/>
            <p:cNvSpPr/>
            <p:nvPr/>
          </p:nvSpPr>
          <p:spPr>
            <a:xfrm>
              <a:off x="3061922" y="2599275"/>
              <a:ext cx="341238" cy="133899"/>
            </a:xfrm>
            <a:custGeom>
              <a:avLst/>
              <a:gdLst/>
              <a:ahLst/>
              <a:cxnLst/>
              <a:rect l="l" t="t" r="r" b="b"/>
              <a:pathLst>
                <a:path w="22791" h="8943" extrusionOk="0">
                  <a:moveTo>
                    <a:pt x="5186" y="1"/>
                  </a:moveTo>
                  <a:cubicBezTo>
                    <a:pt x="3937" y="1"/>
                    <a:pt x="2692" y="353"/>
                    <a:pt x="1598" y="1057"/>
                  </a:cubicBezTo>
                  <a:cubicBezTo>
                    <a:pt x="568" y="1751"/>
                    <a:pt x="21" y="2718"/>
                    <a:pt x="21" y="3748"/>
                  </a:cubicBezTo>
                  <a:cubicBezTo>
                    <a:pt x="0" y="6587"/>
                    <a:pt x="2250" y="8899"/>
                    <a:pt x="5067" y="8941"/>
                  </a:cubicBezTo>
                  <a:cubicBezTo>
                    <a:pt x="5107" y="8942"/>
                    <a:pt x="5146" y="8943"/>
                    <a:pt x="5185" y="8943"/>
                  </a:cubicBezTo>
                  <a:cubicBezTo>
                    <a:pt x="7970" y="8943"/>
                    <a:pt x="10240" y="6737"/>
                    <a:pt x="10323" y="3959"/>
                  </a:cubicBezTo>
                  <a:cubicBezTo>
                    <a:pt x="10639" y="3717"/>
                    <a:pt x="11017" y="3596"/>
                    <a:pt x="11396" y="3596"/>
                  </a:cubicBezTo>
                  <a:cubicBezTo>
                    <a:pt x="11774" y="3596"/>
                    <a:pt x="12153" y="3717"/>
                    <a:pt x="12468" y="3959"/>
                  </a:cubicBezTo>
                  <a:cubicBezTo>
                    <a:pt x="12551" y="6737"/>
                    <a:pt x="14822" y="8943"/>
                    <a:pt x="17606" y="8943"/>
                  </a:cubicBezTo>
                  <a:cubicBezTo>
                    <a:pt x="17646" y="8943"/>
                    <a:pt x="17685" y="8942"/>
                    <a:pt x="17724" y="8941"/>
                  </a:cubicBezTo>
                  <a:cubicBezTo>
                    <a:pt x="20541" y="8899"/>
                    <a:pt x="22791" y="6587"/>
                    <a:pt x="22770" y="3748"/>
                  </a:cubicBezTo>
                  <a:cubicBezTo>
                    <a:pt x="22791" y="2718"/>
                    <a:pt x="22244" y="1751"/>
                    <a:pt x="21235" y="1057"/>
                  </a:cubicBezTo>
                  <a:cubicBezTo>
                    <a:pt x="20131" y="353"/>
                    <a:pt x="18880" y="1"/>
                    <a:pt x="17632" y="1"/>
                  </a:cubicBezTo>
                  <a:cubicBezTo>
                    <a:pt x="16384" y="1"/>
                    <a:pt x="15138" y="353"/>
                    <a:pt x="14045" y="1057"/>
                  </a:cubicBezTo>
                  <a:cubicBezTo>
                    <a:pt x="13330" y="1520"/>
                    <a:pt x="12804" y="2214"/>
                    <a:pt x="12552" y="3034"/>
                  </a:cubicBezTo>
                  <a:cubicBezTo>
                    <a:pt x="12195" y="2855"/>
                    <a:pt x="11800" y="2765"/>
                    <a:pt x="11406" y="2765"/>
                  </a:cubicBezTo>
                  <a:cubicBezTo>
                    <a:pt x="11012" y="2765"/>
                    <a:pt x="10618" y="2855"/>
                    <a:pt x="10260" y="3034"/>
                  </a:cubicBezTo>
                  <a:cubicBezTo>
                    <a:pt x="10008" y="2214"/>
                    <a:pt x="9482" y="1520"/>
                    <a:pt x="8789" y="1057"/>
                  </a:cubicBezTo>
                  <a:cubicBezTo>
                    <a:pt x="7685" y="353"/>
                    <a:pt x="6434" y="1"/>
                    <a:pt x="5186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83"/>
            <p:cNvSpPr/>
            <p:nvPr/>
          </p:nvSpPr>
          <p:spPr>
            <a:xfrm>
              <a:off x="3261176" y="2611628"/>
              <a:ext cx="129707" cy="108625"/>
            </a:xfrm>
            <a:custGeom>
              <a:avLst/>
              <a:gdLst/>
              <a:ahLst/>
              <a:cxnLst/>
              <a:rect l="l" t="t" r="r" b="b"/>
              <a:pathLst>
                <a:path w="8663" h="7255" extrusionOk="0">
                  <a:moveTo>
                    <a:pt x="4332" y="1"/>
                  </a:moveTo>
                  <a:cubicBezTo>
                    <a:pt x="1935" y="1"/>
                    <a:pt x="1" y="1304"/>
                    <a:pt x="1" y="2923"/>
                  </a:cubicBezTo>
                  <a:cubicBezTo>
                    <a:pt x="1" y="5320"/>
                    <a:pt x="1935" y="7254"/>
                    <a:pt x="4332" y="7254"/>
                  </a:cubicBezTo>
                  <a:cubicBezTo>
                    <a:pt x="6708" y="7254"/>
                    <a:pt x="8663" y="5320"/>
                    <a:pt x="8663" y="2923"/>
                  </a:cubicBezTo>
                  <a:cubicBezTo>
                    <a:pt x="8663" y="1304"/>
                    <a:pt x="6708" y="1"/>
                    <a:pt x="4332" y="1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83"/>
            <p:cNvSpPr/>
            <p:nvPr/>
          </p:nvSpPr>
          <p:spPr>
            <a:xfrm>
              <a:off x="3074828" y="2611628"/>
              <a:ext cx="129707" cy="108625"/>
            </a:xfrm>
            <a:custGeom>
              <a:avLst/>
              <a:gdLst/>
              <a:ahLst/>
              <a:cxnLst/>
              <a:rect l="l" t="t" r="r" b="b"/>
              <a:pathLst>
                <a:path w="8663" h="7255" extrusionOk="0">
                  <a:moveTo>
                    <a:pt x="4331" y="1"/>
                  </a:moveTo>
                  <a:cubicBezTo>
                    <a:pt x="1935" y="1"/>
                    <a:pt x="0" y="1304"/>
                    <a:pt x="0" y="2923"/>
                  </a:cubicBezTo>
                  <a:cubicBezTo>
                    <a:pt x="0" y="5320"/>
                    <a:pt x="1935" y="7254"/>
                    <a:pt x="4331" y="7254"/>
                  </a:cubicBezTo>
                  <a:cubicBezTo>
                    <a:pt x="6728" y="7254"/>
                    <a:pt x="8662" y="5320"/>
                    <a:pt x="8662" y="2923"/>
                  </a:cubicBezTo>
                  <a:cubicBezTo>
                    <a:pt x="8662" y="1304"/>
                    <a:pt x="6707" y="1"/>
                    <a:pt x="4331" y="1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83"/>
            <p:cNvSpPr/>
            <p:nvPr/>
          </p:nvSpPr>
          <p:spPr>
            <a:xfrm>
              <a:off x="3090250" y="2617302"/>
              <a:ext cx="102322" cy="95704"/>
            </a:xfrm>
            <a:custGeom>
              <a:avLst/>
              <a:gdLst/>
              <a:ahLst/>
              <a:cxnLst/>
              <a:rect l="l" t="t" r="r" b="b"/>
              <a:pathLst>
                <a:path w="6834" h="6392" extrusionOk="0">
                  <a:moveTo>
                    <a:pt x="5383" y="0"/>
                  </a:moveTo>
                  <a:lnTo>
                    <a:pt x="1" y="5362"/>
                  </a:lnTo>
                  <a:cubicBezTo>
                    <a:pt x="379" y="5803"/>
                    <a:pt x="821" y="6140"/>
                    <a:pt x="1325" y="6392"/>
                  </a:cubicBezTo>
                  <a:lnTo>
                    <a:pt x="6834" y="883"/>
                  </a:lnTo>
                  <a:cubicBezTo>
                    <a:pt x="6413" y="484"/>
                    <a:pt x="5930" y="190"/>
                    <a:pt x="5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83"/>
            <p:cNvSpPr/>
            <p:nvPr/>
          </p:nvSpPr>
          <p:spPr>
            <a:xfrm>
              <a:off x="3276613" y="2617302"/>
              <a:ext cx="102307" cy="95704"/>
            </a:xfrm>
            <a:custGeom>
              <a:avLst/>
              <a:gdLst/>
              <a:ahLst/>
              <a:cxnLst/>
              <a:rect l="l" t="t" r="r" b="b"/>
              <a:pathLst>
                <a:path w="6833" h="6392" extrusionOk="0">
                  <a:moveTo>
                    <a:pt x="5382" y="0"/>
                  </a:moveTo>
                  <a:lnTo>
                    <a:pt x="0" y="5362"/>
                  </a:lnTo>
                  <a:cubicBezTo>
                    <a:pt x="378" y="5803"/>
                    <a:pt x="820" y="6140"/>
                    <a:pt x="1325" y="6392"/>
                  </a:cubicBezTo>
                  <a:lnTo>
                    <a:pt x="6833" y="883"/>
                  </a:lnTo>
                  <a:cubicBezTo>
                    <a:pt x="6412" y="484"/>
                    <a:pt x="5929" y="190"/>
                    <a:pt x="5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9" name="Google Shape;8219;p83"/>
          <p:cNvGrpSpPr/>
          <p:nvPr/>
        </p:nvGrpSpPr>
        <p:grpSpPr>
          <a:xfrm>
            <a:off x="3943638" y="3815072"/>
            <a:ext cx="357933" cy="342676"/>
            <a:chOff x="3943638" y="3815072"/>
            <a:chExt cx="357933" cy="342676"/>
          </a:xfrm>
        </p:grpSpPr>
        <p:sp>
          <p:nvSpPr>
            <p:cNvPr id="8220" name="Google Shape;8220;p83"/>
            <p:cNvSpPr/>
            <p:nvPr/>
          </p:nvSpPr>
          <p:spPr>
            <a:xfrm>
              <a:off x="4136918" y="3996389"/>
              <a:ext cx="87215" cy="87514"/>
            </a:xfrm>
            <a:custGeom>
              <a:avLst/>
              <a:gdLst/>
              <a:ahLst/>
              <a:cxnLst/>
              <a:rect l="l" t="t" r="r" b="b"/>
              <a:pathLst>
                <a:path w="5825" h="5845" extrusionOk="0">
                  <a:moveTo>
                    <a:pt x="1073" y="0"/>
                  </a:moveTo>
                  <a:lnTo>
                    <a:pt x="1" y="1072"/>
                  </a:lnTo>
                  <a:lnTo>
                    <a:pt x="4752" y="5845"/>
                  </a:lnTo>
                  <a:lnTo>
                    <a:pt x="5824" y="4752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83"/>
            <p:cNvSpPr/>
            <p:nvPr/>
          </p:nvSpPr>
          <p:spPr>
            <a:xfrm>
              <a:off x="4173750" y="4034240"/>
              <a:ext cx="127820" cy="123508"/>
            </a:xfrm>
            <a:custGeom>
              <a:avLst/>
              <a:gdLst/>
              <a:ahLst/>
              <a:cxnLst/>
              <a:rect l="l" t="t" r="r" b="b"/>
              <a:pathLst>
                <a:path w="8537" h="8249" extrusionOk="0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61"/>
                  </a:cubicBezTo>
                  <a:lnTo>
                    <a:pt x="4983" y="7606"/>
                  </a:lnTo>
                  <a:cubicBezTo>
                    <a:pt x="5355" y="8032"/>
                    <a:pt x="5874" y="8248"/>
                    <a:pt x="6396" y="8248"/>
                  </a:cubicBezTo>
                  <a:cubicBezTo>
                    <a:pt x="6879" y="8248"/>
                    <a:pt x="7364" y="8064"/>
                    <a:pt x="7737" y="7690"/>
                  </a:cubicBezTo>
                  <a:lnTo>
                    <a:pt x="7758" y="7690"/>
                  </a:lnTo>
                  <a:cubicBezTo>
                    <a:pt x="8536" y="6912"/>
                    <a:pt x="8494" y="5651"/>
                    <a:pt x="7653" y="4936"/>
                  </a:cubicBez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83"/>
            <p:cNvSpPr/>
            <p:nvPr/>
          </p:nvSpPr>
          <p:spPr>
            <a:xfrm>
              <a:off x="4173750" y="4042969"/>
              <a:ext cx="122460" cy="114779"/>
            </a:xfrm>
            <a:custGeom>
              <a:avLst/>
              <a:gdLst/>
              <a:ahLst/>
              <a:cxnLst/>
              <a:rect l="l" t="t" r="r" b="b"/>
              <a:pathLst>
                <a:path w="8179" h="7666" extrusionOk="0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4983" y="7023"/>
                  </a:lnTo>
                  <a:cubicBezTo>
                    <a:pt x="5366" y="7449"/>
                    <a:pt x="5884" y="7665"/>
                    <a:pt x="6404" y="7665"/>
                  </a:cubicBezTo>
                  <a:cubicBezTo>
                    <a:pt x="6883" y="7665"/>
                    <a:pt x="7364" y="7481"/>
                    <a:pt x="7737" y="7107"/>
                  </a:cubicBezTo>
                  <a:cubicBezTo>
                    <a:pt x="7927" y="6918"/>
                    <a:pt x="8095" y="6666"/>
                    <a:pt x="8179" y="6413"/>
                  </a:cubicBezTo>
                  <a:lnTo>
                    <a:pt x="8179" y="6413"/>
                  </a:lnTo>
                  <a:cubicBezTo>
                    <a:pt x="7964" y="6493"/>
                    <a:pt x="7742" y="6532"/>
                    <a:pt x="7523" y="6532"/>
                  </a:cubicBezTo>
                  <a:cubicBezTo>
                    <a:pt x="6991" y="6532"/>
                    <a:pt x="6476" y="6304"/>
                    <a:pt x="6118" y="5888"/>
                  </a:cubicBezTo>
                  <a:lnTo>
                    <a:pt x="967" y="1"/>
                  </a:lnTo>
                  <a:close/>
                </a:path>
              </a:pathLst>
            </a:custGeom>
            <a:solidFill>
              <a:srgbClr val="95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83"/>
            <p:cNvSpPr/>
            <p:nvPr/>
          </p:nvSpPr>
          <p:spPr>
            <a:xfrm>
              <a:off x="3943638" y="3815072"/>
              <a:ext cx="268846" cy="245235"/>
            </a:xfrm>
            <a:custGeom>
              <a:avLst/>
              <a:gdLst/>
              <a:ahLst/>
              <a:cxnLst/>
              <a:rect l="l" t="t" r="r" b="b"/>
              <a:pathLst>
                <a:path w="17956" h="16379" extrusionOk="0">
                  <a:moveTo>
                    <a:pt x="8978" y="0"/>
                  </a:moveTo>
                  <a:cubicBezTo>
                    <a:pt x="6886" y="0"/>
                    <a:pt x="4794" y="799"/>
                    <a:pt x="3196" y="2397"/>
                  </a:cubicBezTo>
                  <a:cubicBezTo>
                    <a:pt x="1" y="5593"/>
                    <a:pt x="1" y="10786"/>
                    <a:pt x="3196" y="13981"/>
                  </a:cubicBezTo>
                  <a:cubicBezTo>
                    <a:pt x="4794" y="15579"/>
                    <a:pt x="6886" y="16378"/>
                    <a:pt x="8978" y="16378"/>
                  </a:cubicBezTo>
                  <a:cubicBezTo>
                    <a:pt x="11070" y="16378"/>
                    <a:pt x="13162" y="15579"/>
                    <a:pt x="14760" y="13981"/>
                  </a:cubicBezTo>
                  <a:cubicBezTo>
                    <a:pt x="17955" y="10786"/>
                    <a:pt x="17955" y="5593"/>
                    <a:pt x="14760" y="2397"/>
                  </a:cubicBezTo>
                  <a:cubicBezTo>
                    <a:pt x="13162" y="799"/>
                    <a:pt x="11070" y="0"/>
                    <a:pt x="8978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83"/>
            <p:cNvSpPr/>
            <p:nvPr/>
          </p:nvSpPr>
          <p:spPr>
            <a:xfrm>
              <a:off x="3974795" y="3843715"/>
              <a:ext cx="206516" cy="187860"/>
            </a:xfrm>
            <a:custGeom>
              <a:avLst/>
              <a:gdLst/>
              <a:ahLst/>
              <a:cxnLst/>
              <a:rect l="l" t="t" r="r" b="b"/>
              <a:pathLst>
                <a:path w="13793" h="12547" extrusionOk="0">
                  <a:moveTo>
                    <a:pt x="6897" y="0"/>
                  </a:moveTo>
                  <a:cubicBezTo>
                    <a:pt x="5294" y="0"/>
                    <a:pt x="3691" y="610"/>
                    <a:pt x="2461" y="1829"/>
                  </a:cubicBezTo>
                  <a:cubicBezTo>
                    <a:pt x="1" y="4289"/>
                    <a:pt x="1" y="8263"/>
                    <a:pt x="2461" y="10702"/>
                  </a:cubicBezTo>
                  <a:cubicBezTo>
                    <a:pt x="3691" y="11932"/>
                    <a:pt x="5294" y="12547"/>
                    <a:pt x="6897" y="12547"/>
                  </a:cubicBezTo>
                  <a:cubicBezTo>
                    <a:pt x="8500" y="12547"/>
                    <a:pt x="10103" y="11932"/>
                    <a:pt x="11333" y="10702"/>
                  </a:cubicBezTo>
                  <a:cubicBezTo>
                    <a:pt x="13793" y="8263"/>
                    <a:pt x="13793" y="4289"/>
                    <a:pt x="11333" y="1829"/>
                  </a:cubicBezTo>
                  <a:cubicBezTo>
                    <a:pt x="10103" y="610"/>
                    <a:pt x="8500" y="0"/>
                    <a:pt x="6897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83"/>
            <p:cNvSpPr/>
            <p:nvPr/>
          </p:nvSpPr>
          <p:spPr>
            <a:xfrm>
              <a:off x="3973538" y="3863538"/>
              <a:ext cx="178817" cy="167857"/>
            </a:xfrm>
            <a:custGeom>
              <a:avLst/>
              <a:gdLst/>
              <a:ahLst/>
              <a:cxnLst/>
              <a:rect l="l" t="t" r="r" b="b"/>
              <a:pathLst>
                <a:path w="11943" h="11211" extrusionOk="0">
                  <a:moveTo>
                    <a:pt x="3134" y="1"/>
                  </a:moveTo>
                  <a:cubicBezTo>
                    <a:pt x="2923" y="148"/>
                    <a:pt x="2734" y="337"/>
                    <a:pt x="2545" y="527"/>
                  </a:cubicBezTo>
                  <a:cubicBezTo>
                    <a:pt x="1" y="3070"/>
                    <a:pt x="148" y="7254"/>
                    <a:pt x="2860" y="9651"/>
                  </a:cubicBezTo>
                  <a:cubicBezTo>
                    <a:pt x="4056" y="10699"/>
                    <a:pt x="5530" y="11211"/>
                    <a:pt x="6995" y="11211"/>
                  </a:cubicBezTo>
                  <a:cubicBezTo>
                    <a:pt x="8853" y="11211"/>
                    <a:pt x="10697" y="10388"/>
                    <a:pt x="11943" y="8789"/>
                  </a:cubicBezTo>
                  <a:lnTo>
                    <a:pt x="11943" y="8789"/>
                  </a:lnTo>
                  <a:cubicBezTo>
                    <a:pt x="10805" y="9668"/>
                    <a:pt x="9455" y="10100"/>
                    <a:pt x="8111" y="10100"/>
                  </a:cubicBezTo>
                  <a:cubicBezTo>
                    <a:pt x="6499" y="10100"/>
                    <a:pt x="4896" y="9479"/>
                    <a:pt x="3680" y="8263"/>
                  </a:cubicBezTo>
                  <a:cubicBezTo>
                    <a:pt x="1452" y="6035"/>
                    <a:pt x="1220" y="2482"/>
                    <a:pt x="3134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83"/>
            <p:cNvSpPr/>
            <p:nvPr/>
          </p:nvSpPr>
          <p:spPr>
            <a:xfrm>
              <a:off x="4028008" y="3869842"/>
              <a:ext cx="102202" cy="29017"/>
            </a:xfrm>
            <a:custGeom>
              <a:avLst/>
              <a:gdLst/>
              <a:ahLst/>
              <a:cxnLst/>
              <a:rect l="l" t="t" r="r" b="b"/>
              <a:pathLst>
                <a:path w="6826" h="1938" extrusionOk="0">
                  <a:moveTo>
                    <a:pt x="3332" y="0"/>
                  </a:moveTo>
                  <a:cubicBezTo>
                    <a:pt x="2171" y="0"/>
                    <a:pt x="1009" y="442"/>
                    <a:pt x="126" y="1325"/>
                  </a:cubicBezTo>
                  <a:cubicBezTo>
                    <a:pt x="0" y="1451"/>
                    <a:pt x="0" y="1661"/>
                    <a:pt x="126" y="1808"/>
                  </a:cubicBezTo>
                  <a:cubicBezTo>
                    <a:pt x="189" y="1872"/>
                    <a:pt x="273" y="1903"/>
                    <a:pt x="360" y="1903"/>
                  </a:cubicBezTo>
                  <a:cubicBezTo>
                    <a:pt x="447" y="1903"/>
                    <a:pt x="536" y="1872"/>
                    <a:pt x="610" y="1808"/>
                  </a:cubicBezTo>
                  <a:cubicBezTo>
                    <a:pt x="1356" y="1052"/>
                    <a:pt x="2344" y="673"/>
                    <a:pt x="3332" y="673"/>
                  </a:cubicBezTo>
                  <a:cubicBezTo>
                    <a:pt x="4321" y="673"/>
                    <a:pt x="5309" y="1052"/>
                    <a:pt x="6055" y="1808"/>
                  </a:cubicBezTo>
                  <a:cubicBezTo>
                    <a:pt x="6131" y="1900"/>
                    <a:pt x="6220" y="1937"/>
                    <a:pt x="6307" y="1937"/>
                  </a:cubicBezTo>
                  <a:cubicBezTo>
                    <a:pt x="6580" y="1937"/>
                    <a:pt x="6826" y="1564"/>
                    <a:pt x="6539" y="1325"/>
                  </a:cubicBezTo>
                  <a:cubicBezTo>
                    <a:pt x="5656" y="442"/>
                    <a:pt x="4494" y="0"/>
                    <a:pt x="3332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83"/>
            <p:cNvSpPr/>
            <p:nvPr/>
          </p:nvSpPr>
          <p:spPr>
            <a:xfrm>
              <a:off x="4173750" y="4034240"/>
              <a:ext cx="51640" cy="50936"/>
            </a:xfrm>
            <a:custGeom>
              <a:avLst/>
              <a:gdLst/>
              <a:ahLst/>
              <a:cxnLst/>
              <a:rect l="l" t="t" r="r" b="b"/>
              <a:pathLst>
                <a:path w="3449" h="3402" extrusionOk="0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40"/>
                  </a:cubicBezTo>
                  <a:lnTo>
                    <a:pt x="1304" y="3401"/>
                  </a:lnTo>
                  <a:lnTo>
                    <a:pt x="3448" y="1257"/>
                  </a:ln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83"/>
            <p:cNvSpPr/>
            <p:nvPr/>
          </p:nvSpPr>
          <p:spPr>
            <a:xfrm>
              <a:off x="4173750" y="4042969"/>
              <a:ext cx="36533" cy="42207"/>
            </a:xfrm>
            <a:custGeom>
              <a:avLst/>
              <a:gdLst/>
              <a:ahLst/>
              <a:cxnLst/>
              <a:rect l="l" t="t" r="r" b="b"/>
              <a:pathLst>
                <a:path w="2440" h="2819" extrusionOk="0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1304" y="2818"/>
                  </a:lnTo>
                  <a:lnTo>
                    <a:pt x="2439" y="1662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9" name="Google Shape;8229;p83"/>
          <p:cNvGrpSpPr/>
          <p:nvPr/>
        </p:nvGrpSpPr>
        <p:grpSpPr>
          <a:xfrm>
            <a:off x="3508282" y="3810341"/>
            <a:ext cx="351644" cy="351959"/>
            <a:chOff x="3508282" y="3810341"/>
            <a:chExt cx="351644" cy="351959"/>
          </a:xfrm>
        </p:grpSpPr>
        <p:sp>
          <p:nvSpPr>
            <p:cNvPr id="8230" name="Google Shape;8230;p83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83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83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83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83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83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83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83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83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83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83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83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83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3" name="Google Shape;8243;p83"/>
          <p:cNvGrpSpPr/>
          <p:nvPr/>
        </p:nvGrpSpPr>
        <p:grpSpPr>
          <a:xfrm>
            <a:off x="2224585" y="1962854"/>
            <a:ext cx="303163" cy="351809"/>
            <a:chOff x="2224585" y="1962854"/>
            <a:chExt cx="303163" cy="351809"/>
          </a:xfrm>
        </p:grpSpPr>
        <p:sp>
          <p:nvSpPr>
            <p:cNvPr id="8244" name="Google Shape;8244;p83"/>
            <p:cNvSpPr/>
            <p:nvPr/>
          </p:nvSpPr>
          <p:spPr>
            <a:xfrm>
              <a:off x="2283143" y="1962854"/>
              <a:ext cx="181018" cy="81870"/>
            </a:xfrm>
            <a:custGeom>
              <a:avLst/>
              <a:gdLst/>
              <a:ahLst/>
              <a:cxnLst/>
              <a:rect l="l" t="t" r="r" b="b"/>
              <a:pathLst>
                <a:path w="12090" h="5468" extrusionOk="0">
                  <a:moveTo>
                    <a:pt x="652" y="1"/>
                  </a:moveTo>
                  <a:lnTo>
                    <a:pt x="0" y="5467"/>
                  </a:lnTo>
                  <a:lnTo>
                    <a:pt x="12089" y="5467"/>
                  </a:lnTo>
                  <a:lnTo>
                    <a:pt x="11774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83"/>
            <p:cNvSpPr/>
            <p:nvPr/>
          </p:nvSpPr>
          <p:spPr>
            <a:xfrm>
              <a:off x="2224899" y="1962854"/>
              <a:ext cx="141355" cy="186378"/>
            </a:xfrm>
            <a:custGeom>
              <a:avLst/>
              <a:gdLst/>
              <a:ahLst/>
              <a:cxnLst/>
              <a:rect l="l" t="t" r="r" b="b"/>
              <a:pathLst>
                <a:path w="9441" h="12448" extrusionOk="0">
                  <a:moveTo>
                    <a:pt x="4563" y="1"/>
                  </a:moveTo>
                  <a:lnTo>
                    <a:pt x="1494" y="1514"/>
                  </a:lnTo>
                  <a:cubicBezTo>
                    <a:pt x="421" y="2040"/>
                    <a:pt x="1" y="3323"/>
                    <a:pt x="505" y="4395"/>
                  </a:cubicBezTo>
                  <a:lnTo>
                    <a:pt x="3659" y="10828"/>
                  </a:lnTo>
                  <a:lnTo>
                    <a:pt x="4458" y="12447"/>
                  </a:lnTo>
                  <a:lnTo>
                    <a:pt x="9441" y="10008"/>
                  </a:lnTo>
                  <a:lnTo>
                    <a:pt x="8221" y="7464"/>
                  </a:lnTo>
                  <a:lnTo>
                    <a:pt x="4563" y="1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83"/>
            <p:cNvSpPr/>
            <p:nvPr/>
          </p:nvSpPr>
          <p:spPr>
            <a:xfrm>
              <a:off x="2386393" y="1962854"/>
              <a:ext cx="141355" cy="186378"/>
            </a:xfrm>
            <a:custGeom>
              <a:avLst/>
              <a:gdLst/>
              <a:ahLst/>
              <a:cxnLst/>
              <a:rect l="l" t="t" r="r" b="b"/>
              <a:pathLst>
                <a:path w="9441" h="12448" extrusionOk="0">
                  <a:moveTo>
                    <a:pt x="4878" y="1"/>
                  </a:moveTo>
                  <a:lnTo>
                    <a:pt x="1241" y="7464"/>
                  </a:lnTo>
                  <a:lnTo>
                    <a:pt x="0" y="10008"/>
                  </a:lnTo>
                  <a:lnTo>
                    <a:pt x="4983" y="12447"/>
                  </a:lnTo>
                  <a:lnTo>
                    <a:pt x="5782" y="10828"/>
                  </a:lnTo>
                  <a:lnTo>
                    <a:pt x="8936" y="4395"/>
                  </a:lnTo>
                  <a:cubicBezTo>
                    <a:pt x="9440" y="3323"/>
                    <a:pt x="9020" y="2040"/>
                    <a:pt x="7947" y="1514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83"/>
            <p:cNvSpPr/>
            <p:nvPr/>
          </p:nvSpPr>
          <p:spPr>
            <a:xfrm>
              <a:off x="2279684" y="2074609"/>
              <a:ext cx="86571" cy="74623"/>
            </a:xfrm>
            <a:custGeom>
              <a:avLst/>
              <a:gdLst/>
              <a:ahLst/>
              <a:cxnLst/>
              <a:rect l="l" t="t" r="r" b="b"/>
              <a:pathLst>
                <a:path w="5782" h="4984" extrusionOk="0">
                  <a:moveTo>
                    <a:pt x="4541" y="0"/>
                  </a:moveTo>
                  <a:cubicBezTo>
                    <a:pt x="2649" y="484"/>
                    <a:pt x="1030" y="1682"/>
                    <a:pt x="0" y="3364"/>
                  </a:cubicBezTo>
                  <a:lnTo>
                    <a:pt x="799" y="4983"/>
                  </a:lnTo>
                  <a:lnTo>
                    <a:pt x="5782" y="2544"/>
                  </a:lnTo>
                  <a:lnTo>
                    <a:pt x="4541" y="0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83"/>
            <p:cNvSpPr/>
            <p:nvPr/>
          </p:nvSpPr>
          <p:spPr>
            <a:xfrm>
              <a:off x="2386393" y="2074609"/>
              <a:ext cx="86571" cy="74623"/>
            </a:xfrm>
            <a:custGeom>
              <a:avLst/>
              <a:gdLst/>
              <a:ahLst/>
              <a:cxnLst/>
              <a:rect l="l" t="t" r="r" b="b"/>
              <a:pathLst>
                <a:path w="5782" h="4984" extrusionOk="0">
                  <a:moveTo>
                    <a:pt x="1241" y="0"/>
                  </a:moveTo>
                  <a:lnTo>
                    <a:pt x="0" y="2544"/>
                  </a:lnTo>
                  <a:lnTo>
                    <a:pt x="4983" y="4983"/>
                  </a:lnTo>
                  <a:lnTo>
                    <a:pt x="5782" y="3364"/>
                  </a:lnTo>
                  <a:cubicBezTo>
                    <a:pt x="4752" y="1682"/>
                    <a:pt x="3133" y="484"/>
                    <a:pt x="1241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83"/>
            <p:cNvSpPr/>
            <p:nvPr/>
          </p:nvSpPr>
          <p:spPr>
            <a:xfrm>
              <a:off x="2224585" y="2087830"/>
              <a:ext cx="265073" cy="226833"/>
            </a:xfrm>
            <a:custGeom>
              <a:avLst/>
              <a:gdLst/>
              <a:ahLst/>
              <a:cxnLst/>
              <a:rect l="l" t="t" r="r" b="b"/>
              <a:pathLst>
                <a:path w="17704" h="15150" extrusionOk="0">
                  <a:moveTo>
                    <a:pt x="10134" y="0"/>
                  </a:moveTo>
                  <a:cubicBezTo>
                    <a:pt x="3386" y="0"/>
                    <a:pt x="1" y="8158"/>
                    <a:pt x="4773" y="12930"/>
                  </a:cubicBezTo>
                  <a:cubicBezTo>
                    <a:pt x="6221" y="14378"/>
                    <a:pt x="8158" y="15150"/>
                    <a:pt x="10125" y="15150"/>
                  </a:cubicBezTo>
                  <a:cubicBezTo>
                    <a:pt x="11100" y="15150"/>
                    <a:pt x="12081" y="14960"/>
                    <a:pt x="13015" y="14570"/>
                  </a:cubicBezTo>
                  <a:cubicBezTo>
                    <a:pt x="15853" y="13414"/>
                    <a:pt x="17703" y="10639"/>
                    <a:pt x="17703" y="7590"/>
                  </a:cubicBezTo>
                  <a:cubicBezTo>
                    <a:pt x="17703" y="3406"/>
                    <a:pt x="14318" y="0"/>
                    <a:pt x="10134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83"/>
            <p:cNvSpPr/>
            <p:nvPr/>
          </p:nvSpPr>
          <p:spPr>
            <a:xfrm>
              <a:off x="2274953" y="2125605"/>
              <a:ext cx="177244" cy="151627"/>
            </a:xfrm>
            <a:custGeom>
              <a:avLst/>
              <a:gdLst/>
              <a:ahLst/>
              <a:cxnLst/>
              <a:rect l="l" t="t" r="r" b="b"/>
              <a:pathLst>
                <a:path w="11838" h="10127" extrusionOk="0">
                  <a:moveTo>
                    <a:pt x="6770" y="0"/>
                  </a:moveTo>
                  <a:cubicBezTo>
                    <a:pt x="2250" y="0"/>
                    <a:pt x="1" y="5446"/>
                    <a:pt x="3196" y="8641"/>
                  </a:cubicBezTo>
                  <a:cubicBezTo>
                    <a:pt x="4222" y="9667"/>
                    <a:pt x="5488" y="10127"/>
                    <a:pt x="6731" y="10127"/>
                  </a:cubicBezTo>
                  <a:cubicBezTo>
                    <a:pt x="9333" y="10127"/>
                    <a:pt x="11837" y="8112"/>
                    <a:pt x="11837" y="5067"/>
                  </a:cubicBezTo>
                  <a:cubicBezTo>
                    <a:pt x="11837" y="2271"/>
                    <a:pt x="9567" y="0"/>
                    <a:pt x="677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83"/>
            <p:cNvSpPr/>
            <p:nvPr/>
          </p:nvSpPr>
          <p:spPr>
            <a:xfrm>
              <a:off x="2326263" y="2154053"/>
              <a:ext cx="99492" cy="89191"/>
            </a:xfrm>
            <a:custGeom>
              <a:avLst/>
              <a:gdLst/>
              <a:ahLst/>
              <a:cxnLst/>
              <a:rect l="l" t="t" r="r" b="b"/>
              <a:pathLst>
                <a:path w="6645" h="5957" extrusionOk="0">
                  <a:moveTo>
                    <a:pt x="3343" y="0"/>
                  </a:moveTo>
                  <a:cubicBezTo>
                    <a:pt x="3054" y="0"/>
                    <a:pt x="2766" y="158"/>
                    <a:pt x="2629" y="476"/>
                  </a:cubicBezTo>
                  <a:lnTo>
                    <a:pt x="2292" y="1149"/>
                  </a:lnTo>
                  <a:cubicBezTo>
                    <a:pt x="2166" y="1380"/>
                    <a:pt x="1956" y="1548"/>
                    <a:pt x="1683" y="1590"/>
                  </a:cubicBezTo>
                  <a:lnTo>
                    <a:pt x="947" y="1695"/>
                  </a:lnTo>
                  <a:cubicBezTo>
                    <a:pt x="274" y="1759"/>
                    <a:pt x="1" y="2600"/>
                    <a:pt x="505" y="3062"/>
                  </a:cubicBezTo>
                  <a:lnTo>
                    <a:pt x="1031" y="3588"/>
                  </a:lnTo>
                  <a:cubicBezTo>
                    <a:pt x="1220" y="3756"/>
                    <a:pt x="1304" y="4029"/>
                    <a:pt x="1262" y="4281"/>
                  </a:cubicBezTo>
                  <a:lnTo>
                    <a:pt x="1136" y="5017"/>
                  </a:lnTo>
                  <a:cubicBezTo>
                    <a:pt x="1053" y="5532"/>
                    <a:pt x="1455" y="5955"/>
                    <a:pt x="1917" y="5955"/>
                  </a:cubicBezTo>
                  <a:cubicBezTo>
                    <a:pt x="2041" y="5955"/>
                    <a:pt x="2168" y="5925"/>
                    <a:pt x="2292" y="5858"/>
                  </a:cubicBezTo>
                  <a:lnTo>
                    <a:pt x="2965" y="5522"/>
                  </a:lnTo>
                  <a:cubicBezTo>
                    <a:pt x="3081" y="5459"/>
                    <a:pt x="3207" y="5427"/>
                    <a:pt x="3333" y="5427"/>
                  </a:cubicBezTo>
                  <a:cubicBezTo>
                    <a:pt x="3459" y="5427"/>
                    <a:pt x="3585" y="5459"/>
                    <a:pt x="3701" y="5522"/>
                  </a:cubicBezTo>
                  <a:lnTo>
                    <a:pt x="4374" y="5858"/>
                  </a:lnTo>
                  <a:cubicBezTo>
                    <a:pt x="4500" y="5926"/>
                    <a:pt x="4632" y="5957"/>
                    <a:pt x="4759" y="5957"/>
                  </a:cubicBezTo>
                  <a:cubicBezTo>
                    <a:pt x="5223" y="5957"/>
                    <a:pt x="5629" y="5545"/>
                    <a:pt x="5530" y="5017"/>
                  </a:cubicBezTo>
                  <a:lnTo>
                    <a:pt x="5404" y="4281"/>
                  </a:lnTo>
                  <a:cubicBezTo>
                    <a:pt x="5362" y="4029"/>
                    <a:pt x="5446" y="3756"/>
                    <a:pt x="5635" y="3588"/>
                  </a:cubicBezTo>
                  <a:lnTo>
                    <a:pt x="6161" y="3062"/>
                  </a:lnTo>
                  <a:cubicBezTo>
                    <a:pt x="6644" y="2578"/>
                    <a:pt x="6371" y="1780"/>
                    <a:pt x="5719" y="1695"/>
                  </a:cubicBezTo>
                  <a:lnTo>
                    <a:pt x="4983" y="1590"/>
                  </a:lnTo>
                  <a:cubicBezTo>
                    <a:pt x="4731" y="1527"/>
                    <a:pt x="4500" y="1380"/>
                    <a:pt x="4395" y="1128"/>
                  </a:cubicBezTo>
                  <a:lnTo>
                    <a:pt x="4058" y="455"/>
                  </a:lnTo>
                  <a:cubicBezTo>
                    <a:pt x="3912" y="153"/>
                    <a:pt x="3627" y="0"/>
                    <a:pt x="3343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2" name="Google Shape;8252;p83"/>
          <p:cNvGrpSpPr/>
          <p:nvPr/>
        </p:nvGrpSpPr>
        <p:grpSpPr>
          <a:xfrm>
            <a:off x="2622794" y="1990868"/>
            <a:ext cx="389090" cy="296231"/>
            <a:chOff x="2622794" y="1990868"/>
            <a:chExt cx="389090" cy="296231"/>
          </a:xfrm>
        </p:grpSpPr>
        <p:sp>
          <p:nvSpPr>
            <p:cNvPr id="8253" name="Google Shape;8253;p83"/>
            <p:cNvSpPr/>
            <p:nvPr/>
          </p:nvSpPr>
          <p:spPr>
            <a:xfrm>
              <a:off x="2654910" y="1990868"/>
              <a:ext cx="324873" cy="224468"/>
            </a:xfrm>
            <a:custGeom>
              <a:avLst/>
              <a:gdLst/>
              <a:ahLst/>
              <a:cxnLst/>
              <a:rect l="l" t="t" r="r" b="b"/>
              <a:pathLst>
                <a:path w="21698" h="14992" extrusionOk="0">
                  <a:moveTo>
                    <a:pt x="378" y="1"/>
                  </a:moveTo>
                  <a:cubicBezTo>
                    <a:pt x="168" y="1"/>
                    <a:pt x="0" y="148"/>
                    <a:pt x="0" y="358"/>
                  </a:cubicBezTo>
                  <a:lnTo>
                    <a:pt x="0" y="14991"/>
                  </a:lnTo>
                  <a:lnTo>
                    <a:pt x="21697" y="14991"/>
                  </a:lnTo>
                  <a:lnTo>
                    <a:pt x="21697" y="358"/>
                  </a:lnTo>
                  <a:cubicBezTo>
                    <a:pt x="21697" y="148"/>
                    <a:pt x="21529" y="1"/>
                    <a:pt x="21340" y="1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83"/>
            <p:cNvSpPr/>
            <p:nvPr/>
          </p:nvSpPr>
          <p:spPr>
            <a:xfrm>
              <a:off x="2654910" y="1990868"/>
              <a:ext cx="324873" cy="224468"/>
            </a:xfrm>
            <a:custGeom>
              <a:avLst/>
              <a:gdLst/>
              <a:ahLst/>
              <a:cxnLst/>
              <a:rect l="l" t="t" r="r" b="b"/>
              <a:pathLst>
                <a:path w="21698" h="14992" extrusionOk="0">
                  <a:moveTo>
                    <a:pt x="18607" y="1"/>
                  </a:moveTo>
                  <a:cubicBezTo>
                    <a:pt x="18817" y="1"/>
                    <a:pt x="18964" y="169"/>
                    <a:pt x="18964" y="358"/>
                  </a:cubicBezTo>
                  <a:lnTo>
                    <a:pt x="18964" y="12826"/>
                  </a:lnTo>
                  <a:cubicBezTo>
                    <a:pt x="18964" y="13057"/>
                    <a:pt x="18775" y="13267"/>
                    <a:pt x="18543" y="13267"/>
                  </a:cubicBezTo>
                  <a:lnTo>
                    <a:pt x="0" y="13267"/>
                  </a:lnTo>
                  <a:lnTo>
                    <a:pt x="0" y="14991"/>
                  </a:lnTo>
                  <a:lnTo>
                    <a:pt x="21697" y="14991"/>
                  </a:lnTo>
                  <a:lnTo>
                    <a:pt x="21697" y="358"/>
                  </a:lnTo>
                  <a:cubicBezTo>
                    <a:pt x="21697" y="169"/>
                    <a:pt x="21529" y="1"/>
                    <a:pt x="21340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83"/>
            <p:cNvSpPr/>
            <p:nvPr/>
          </p:nvSpPr>
          <p:spPr>
            <a:xfrm>
              <a:off x="2679135" y="2015108"/>
              <a:ext cx="276407" cy="162137"/>
            </a:xfrm>
            <a:custGeom>
              <a:avLst/>
              <a:gdLst/>
              <a:ahLst/>
              <a:cxnLst/>
              <a:rect l="l" t="t" r="r" b="b"/>
              <a:pathLst>
                <a:path w="18461" h="10829" extrusionOk="0">
                  <a:moveTo>
                    <a:pt x="232" y="1"/>
                  </a:moveTo>
                  <a:cubicBezTo>
                    <a:pt x="106" y="1"/>
                    <a:pt x="1" y="106"/>
                    <a:pt x="1" y="211"/>
                  </a:cubicBezTo>
                  <a:lnTo>
                    <a:pt x="1" y="10597"/>
                  </a:lnTo>
                  <a:cubicBezTo>
                    <a:pt x="1" y="10723"/>
                    <a:pt x="106" y="10828"/>
                    <a:pt x="232" y="10828"/>
                  </a:cubicBezTo>
                  <a:lnTo>
                    <a:pt x="18250" y="10828"/>
                  </a:lnTo>
                  <a:cubicBezTo>
                    <a:pt x="18355" y="10828"/>
                    <a:pt x="18460" y="10723"/>
                    <a:pt x="18460" y="10597"/>
                  </a:cubicBezTo>
                  <a:lnTo>
                    <a:pt x="18460" y="211"/>
                  </a:lnTo>
                  <a:cubicBezTo>
                    <a:pt x="18460" y="106"/>
                    <a:pt x="18355" y="1"/>
                    <a:pt x="18250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83"/>
            <p:cNvSpPr/>
            <p:nvPr/>
          </p:nvSpPr>
          <p:spPr>
            <a:xfrm>
              <a:off x="2679135" y="2015108"/>
              <a:ext cx="276722" cy="162137"/>
            </a:xfrm>
            <a:custGeom>
              <a:avLst/>
              <a:gdLst/>
              <a:ahLst/>
              <a:cxnLst/>
              <a:rect l="l" t="t" r="r" b="b"/>
              <a:pathLst>
                <a:path w="18482" h="10829" extrusionOk="0">
                  <a:moveTo>
                    <a:pt x="17346" y="1"/>
                  </a:moveTo>
                  <a:lnTo>
                    <a:pt x="17346" y="9546"/>
                  </a:lnTo>
                  <a:cubicBezTo>
                    <a:pt x="17346" y="9672"/>
                    <a:pt x="17262" y="9777"/>
                    <a:pt x="17136" y="9777"/>
                  </a:cubicBezTo>
                  <a:lnTo>
                    <a:pt x="1" y="9777"/>
                  </a:lnTo>
                  <a:lnTo>
                    <a:pt x="1" y="10597"/>
                  </a:lnTo>
                  <a:cubicBezTo>
                    <a:pt x="1" y="10723"/>
                    <a:pt x="106" y="10828"/>
                    <a:pt x="232" y="10828"/>
                  </a:cubicBezTo>
                  <a:lnTo>
                    <a:pt x="18250" y="10828"/>
                  </a:lnTo>
                  <a:cubicBezTo>
                    <a:pt x="18376" y="10828"/>
                    <a:pt x="18481" y="10723"/>
                    <a:pt x="18481" y="10597"/>
                  </a:cubicBezTo>
                  <a:lnTo>
                    <a:pt x="18481" y="211"/>
                  </a:lnTo>
                  <a:cubicBezTo>
                    <a:pt x="18481" y="85"/>
                    <a:pt x="18376" y="1"/>
                    <a:pt x="18250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83"/>
            <p:cNvSpPr/>
            <p:nvPr/>
          </p:nvSpPr>
          <p:spPr>
            <a:xfrm>
              <a:off x="2622794" y="2264430"/>
              <a:ext cx="388776" cy="22668"/>
            </a:xfrm>
            <a:custGeom>
              <a:avLst/>
              <a:gdLst/>
              <a:ahLst/>
              <a:cxnLst/>
              <a:rect l="l" t="t" r="r" b="b"/>
              <a:pathLst>
                <a:path w="25966" h="1514" extrusionOk="0">
                  <a:moveTo>
                    <a:pt x="1" y="0"/>
                  </a:moveTo>
                  <a:lnTo>
                    <a:pt x="1" y="1009"/>
                  </a:lnTo>
                  <a:cubicBezTo>
                    <a:pt x="1" y="1283"/>
                    <a:pt x="232" y="1514"/>
                    <a:pt x="505" y="1514"/>
                  </a:cubicBezTo>
                  <a:lnTo>
                    <a:pt x="25482" y="1514"/>
                  </a:lnTo>
                  <a:cubicBezTo>
                    <a:pt x="25755" y="1493"/>
                    <a:pt x="25966" y="1283"/>
                    <a:pt x="25966" y="1009"/>
                  </a:cubicBezTo>
                  <a:lnTo>
                    <a:pt x="25966" y="0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83"/>
            <p:cNvSpPr/>
            <p:nvPr/>
          </p:nvSpPr>
          <p:spPr>
            <a:xfrm>
              <a:off x="2623108" y="2201471"/>
              <a:ext cx="388776" cy="62974"/>
            </a:xfrm>
            <a:custGeom>
              <a:avLst/>
              <a:gdLst/>
              <a:ahLst/>
              <a:cxnLst/>
              <a:rect l="l" t="t" r="r" b="b"/>
              <a:pathLst>
                <a:path w="25966" h="4206" extrusionOk="0">
                  <a:moveTo>
                    <a:pt x="2124" y="0"/>
                  </a:moveTo>
                  <a:lnTo>
                    <a:pt x="1" y="4205"/>
                  </a:lnTo>
                  <a:lnTo>
                    <a:pt x="25966" y="4205"/>
                  </a:lnTo>
                  <a:lnTo>
                    <a:pt x="23821" y="0"/>
                  </a:lnTo>
                  <a:close/>
                </a:path>
              </a:pathLst>
            </a:custGeom>
            <a:solidFill>
              <a:srgbClr val="A1B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83"/>
            <p:cNvSpPr/>
            <p:nvPr/>
          </p:nvSpPr>
          <p:spPr>
            <a:xfrm>
              <a:off x="2623108" y="2201471"/>
              <a:ext cx="388776" cy="62974"/>
            </a:xfrm>
            <a:custGeom>
              <a:avLst/>
              <a:gdLst/>
              <a:ahLst/>
              <a:cxnLst/>
              <a:rect l="l" t="t" r="r" b="b"/>
              <a:pathLst>
                <a:path w="25966" h="4206" extrusionOk="0">
                  <a:moveTo>
                    <a:pt x="20752" y="0"/>
                  </a:moveTo>
                  <a:lnTo>
                    <a:pt x="22160" y="2754"/>
                  </a:lnTo>
                  <a:cubicBezTo>
                    <a:pt x="22328" y="3070"/>
                    <a:pt x="22097" y="3448"/>
                    <a:pt x="21740" y="3448"/>
                  </a:cubicBezTo>
                  <a:lnTo>
                    <a:pt x="379" y="3448"/>
                  </a:lnTo>
                  <a:lnTo>
                    <a:pt x="1" y="4205"/>
                  </a:lnTo>
                  <a:lnTo>
                    <a:pt x="25966" y="4205"/>
                  </a:lnTo>
                  <a:lnTo>
                    <a:pt x="23821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83"/>
            <p:cNvSpPr/>
            <p:nvPr/>
          </p:nvSpPr>
          <p:spPr>
            <a:xfrm>
              <a:off x="2766021" y="2232943"/>
              <a:ext cx="102951" cy="31502"/>
            </a:xfrm>
            <a:custGeom>
              <a:avLst/>
              <a:gdLst/>
              <a:ahLst/>
              <a:cxnLst/>
              <a:rect l="l" t="t" r="r" b="b"/>
              <a:pathLst>
                <a:path w="6876" h="2104" extrusionOk="0">
                  <a:moveTo>
                    <a:pt x="842" y="1"/>
                  </a:moveTo>
                  <a:cubicBezTo>
                    <a:pt x="673" y="1"/>
                    <a:pt x="547" y="106"/>
                    <a:pt x="505" y="253"/>
                  </a:cubicBezTo>
                  <a:lnTo>
                    <a:pt x="1" y="2103"/>
                  </a:lnTo>
                  <a:lnTo>
                    <a:pt x="6876" y="2103"/>
                  </a:lnTo>
                  <a:lnTo>
                    <a:pt x="6371" y="253"/>
                  </a:lnTo>
                  <a:cubicBezTo>
                    <a:pt x="6329" y="106"/>
                    <a:pt x="6182" y="1"/>
                    <a:pt x="6035" y="1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83"/>
            <p:cNvSpPr/>
            <p:nvPr/>
          </p:nvSpPr>
          <p:spPr>
            <a:xfrm>
              <a:off x="2766021" y="2253096"/>
              <a:ext cx="102951" cy="11349"/>
            </a:xfrm>
            <a:custGeom>
              <a:avLst/>
              <a:gdLst/>
              <a:ahLst/>
              <a:cxnLst/>
              <a:rect l="l" t="t" r="r" b="b"/>
              <a:pathLst>
                <a:path w="6876" h="758" extrusionOk="0">
                  <a:moveTo>
                    <a:pt x="211" y="0"/>
                  </a:moveTo>
                  <a:lnTo>
                    <a:pt x="1" y="757"/>
                  </a:lnTo>
                  <a:lnTo>
                    <a:pt x="6876" y="757"/>
                  </a:lnTo>
                  <a:lnTo>
                    <a:pt x="6665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2" name="Google Shape;8262;p83"/>
          <p:cNvGrpSpPr/>
          <p:nvPr/>
        </p:nvGrpSpPr>
        <p:grpSpPr>
          <a:xfrm>
            <a:off x="3977326" y="1952149"/>
            <a:ext cx="327074" cy="375241"/>
            <a:chOff x="3977326" y="1952149"/>
            <a:chExt cx="327074" cy="375241"/>
          </a:xfrm>
        </p:grpSpPr>
        <p:sp>
          <p:nvSpPr>
            <p:cNvPr id="8263" name="Google Shape;8263;p83"/>
            <p:cNvSpPr/>
            <p:nvPr/>
          </p:nvSpPr>
          <p:spPr>
            <a:xfrm>
              <a:off x="4035868" y="2103566"/>
              <a:ext cx="209974" cy="49754"/>
            </a:xfrm>
            <a:custGeom>
              <a:avLst/>
              <a:gdLst/>
              <a:ahLst/>
              <a:cxnLst/>
              <a:rect l="l" t="t" r="r" b="b"/>
              <a:pathLst>
                <a:path w="14024" h="3323" extrusionOk="0">
                  <a:moveTo>
                    <a:pt x="379" y="1"/>
                  </a:moveTo>
                  <a:cubicBezTo>
                    <a:pt x="169" y="1"/>
                    <a:pt x="1" y="169"/>
                    <a:pt x="1" y="358"/>
                  </a:cubicBezTo>
                  <a:lnTo>
                    <a:pt x="1" y="3322"/>
                  </a:lnTo>
                  <a:lnTo>
                    <a:pt x="14024" y="3322"/>
                  </a:lnTo>
                  <a:lnTo>
                    <a:pt x="14024" y="358"/>
                  </a:lnTo>
                  <a:cubicBezTo>
                    <a:pt x="14024" y="169"/>
                    <a:pt x="13877" y="1"/>
                    <a:pt x="13667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83"/>
            <p:cNvSpPr/>
            <p:nvPr/>
          </p:nvSpPr>
          <p:spPr>
            <a:xfrm>
              <a:off x="4035868" y="2142285"/>
              <a:ext cx="209974" cy="185105"/>
            </a:xfrm>
            <a:custGeom>
              <a:avLst/>
              <a:gdLst/>
              <a:ahLst/>
              <a:cxnLst/>
              <a:rect l="l" t="t" r="r" b="b"/>
              <a:pathLst>
                <a:path w="14024" h="12363" extrusionOk="0">
                  <a:moveTo>
                    <a:pt x="1" y="1"/>
                  </a:moveTo>
                  <a:lnTo>
                    <a:pt x="1" y="11984"/>
                  </a:lnTo>
                  <a:cubicBezTo>
                    <a:pt x="1" y="12195"/>
                    <a:pt x="169" y="12363"/>
                    <a:pt x="379" y="12363"/>
                  </a:cubicBezTo>
                  <a:lnTo>
                    <a:pt x="13667" y="12363"/>
                  </a:lnTo>
                  <a:cubicBezTo>
                    <a:pt x="13877" y="12363"/>
                    <a:pt x="14024" y="12195"/>
                    <a:pt x="14024" y="11984"/>
                  </a:cubicBezTo>
                  <a:lnTo>
                    <a:pt x="14024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83"/>
            <p:cNvSpPr/>
            <p:nvPr/>
          </p:nvSpPr>
          <p:spPr>
            <a:xfrm>
              <a:off x="4064825" y="2171242"/>
              <a:ext cx="41264" cy="156148"/>
            </a:xfrm>
            <a:custGeom>
              <a:avLst/>
              <a:gdLst/>
              <a:ahLst/>
              <a:cxnLst/>
              <a:rect l="l" t="t" r="r" b="b"/>
              <a:pathLst>
                <a:path w="2756" h="10429" extrusionOk="0">
                  <a:moveTo>
                    <a:pt x="1368" y="1"/>
                  </a:moveTo>
                  <a:cubicBezTo>
                    <a:pt x="611" y="1"/>
                    <a:pt x="1" y="611"/>
                    <a:pt x="1" y="1367"/>
                  </a:cubicBezTo>
                  <a:lnTo>
                    <a:pt x="1" y="10072"/>
                  </a:lnTo>
                  <a:cubicBezTo>
                    <a:pt x="1" y="10282"/>
                    <a:pt x="169" y="10429"/>
                    <a:pt x="379" y="10429"/>
                  </a:cubicBezTo>
                  <a:lnTo>
                    <a:pt x="2377" y="10429"/>
                  </a:lnTo>
                  <a:cubicBezTo>
                    <a:pt x="2587" y="10429"/>
                    <a:pt x="2755" y="10282"/>
                    <a:pt x="2755" y="10072"/>
                  </a:cubicBezTo>
                  <a:lnTo>
                    <a:pt x="2755" y="1367"/>
                  </a:lnTo>
                  <a:cubicBezTo>
                    <a:pt x="2755" y="611"/>
                    <a:pt x="2124" y="1"/>
                    <a:pt x="1368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83"/>
            <p:cNvSpPr/>
            <p:nvPr/>
          </p:nvSpPr>
          <p:spPr>
            <a:xfrm>
              <a:off x="4120553" y="2171242"/>
              <a:ext cx="40935" cy="156148"/>
            </a:xfrm>
            <a:custGeom>
              <a:avLst/>
              <a:gdLst/>
              <a:ahLst/>
              <a:cxnLst/>
              <a:rect l="l" t="t" r="r" b="b"/>
              <a:pathLst>
                <a:path w="2734" h="10429" extrusionOk="0">
                  <a:moveTo>
                    <a:pt x="1367" y="1"/>
                  </a:moveTo>
                  <a:cubicBezTo>
                    <a:pt x="610" y="1"/>
                    <a:pt x="0" y="611"/>
                    <a:pt x="0" y="1367"/>
                  </a:cubicBezTo>
                  <a:lnTo>
                    <a:pt x="0" y="10072"/>
                  </a:lnTo>
                  <a:cubicBezTo>
                    <a:pt x="0" y="10282"/>
                    <a:pt x="147" y="10429"/>
                    <a:pt x="358" y="10429"/>
                  </a:cubicBezTo>
                  <a:lnTo>
                    <a:pt x="2355" y="10429"/>
                  </a:lnTo>
                  <a:cubicBezTo>
                    <a:pt x="2565" y="10429"/>
                    <a:pt x="2733" y="10282"/>
                    <a:pt x="2733" y="10072"/>
                  </a:cubicBezTo>
                  <a:lnTo>
                    <a:pt x="2733" y="1367"/>
                  </a:lnTo>
                  <a:cubicBezTo>
                    <a:pt x="2712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83"/>
            <p:cNvSpPr/>
            <p:nvPr/>
          </p:nvSpPr>
          <p:spPr>
            <a:xfrm>
              <a:off x="4175951" y="2171242"/>
              <a:ext cx="41249" cy="156148"/>
            </a:xfrm>
            <a:custGeom>
              <a:avLst/>
              <a:gdLst/>
              <a:ahLst/>
              <a:cxnLst/>
              <a:rect l="l" t="t" r="r" b="b"/>
              <a:pathLst>
                <a:path w="2755" h="10429" extrusionOk="0">
                  <a:moveTo>
                    <a:pt x="1367" y="1"/>
                  </a:moveTo>
                  <a:cubicBezTo>
                    <a:pt x="610" y="1"/>
                    <a:pt x="1" y="611"/>
                    <a:pt x="1" y="1367"/>
                  </a:cubicBezTo>
                  <a:lnTo>
                    <a:pt x="1" y="10072"/>
                  </a:lnTo>
                  <a:cubicBezTo>
                    <a:pt x="1" y="10282"/>
                    <a:pt x="169" y="10429"/>
                    <a:pt x="379" y="10429"/>
                  </a:cubicBezTo>
                  <a:lnTo>
                    <a:pt x="2376" y="10429"/>
                  </a:lnTo>
                  <a:cubicBezTo>
                    <a:pt x="2587" y="10429"/>
                    <a:pt x="2755" y="10282"/>
                    <a:pt x="2755" y="10072"/>
                  </a:cubicBezTo>
                  <a:lnTo>
                    <a:pt x="2755" y="1367"/>
                  </a:lnTo>
                  <a:cubicBezTo>
                    <a:pt x="2734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83"/>
            <p:cNvSpPr/>
            <p:nvPr/>
          </p:nvSpPr>
          <p:spPr>
            <a:xfrm>
              <a:off x="3977326" y="1952149"/>
              <a:ext cx="327074" cy="64232"/>
            </a:xfrm>
            <a:custGeom>
              <a:avLst/>
              <a:gdLst/>
              <a:ahLst/>
              <a:cxnLst/>
              <a:rect l="l" t="t" r="r" b="b"/>
              <a:pathLst>
                <a:path w="21845" h="4290" extrusionOk="0">
                  <a:moveTo>
                    <a:pt x="2145" y="1"/>
                  </a:moveTo>
                  <a:cubicBezTo>
                    <a:pt x="967" y="1"/>
                    <a:pt x="0" y="968"/>
                    <a:pt x="0" y="2145"/>
                  </a:cubicBezTo>
                  <a:cubicBezTo>
                    <a:pt x="0" y="3323"/>
                    <a:pt x="967" y="4290"/>
                    <a:pt x="2145" y="4290"/>
                  </a:cubicBezTo>
                  <a:lnTo>
                    <a:pt x="19700" y="4290"/>
                  </a:lnTo>
                  <a:cubicBezTo>
                    <a:pt x="20877" y="4290"/>
                    <a:pt x="21844" y="3323"/>
                    <a:pt x="21844" y="2145"/>
                  </a:cubicBezTo>
                  <a:cubicBezTo>
                    <a:pt x="21844" y="968"/>
                    <a:pt x="20877" y="1"/>
                    <a:pt x="19700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83"/>
            <p:cNvSpPr/>
            <p:nvPr/>
          </p:nvSpPr>
          <p:spPr>
            <a:xfrm>
              <a:off x="4223489" y="2103566"/>
              <a:ext cx="22354" cy="49754"/>
            </a:xfrm>
            <a:custGeom>
              <a:avLst/>
              <a:gdLst/>
              <a:ahLst/>
              <a:cxnLst/>
              <a:rect l="l" t="t" r="r" b="b"/>
              <a:pathLst>
                <a:path w="1493" h="3323" extrusionOk="0">
                  <a:moveTo>
                    <a:pt x="0" y="1"/>
                  </a:moveTo>
                  <a:cubicBezTo>
                    <a:pt x="210" y="1"/>
                    <a:pt x="379" y="169"/>
                    <a:pt x="379" y="358"/>
                  </a:cubicBezTo>
                  <a:lnTo>
                    <a:pt x="379" y="3322"/>
                  </a:lnTo>
                  <a:lnTo>
                    <a:pt x="1493" y="3322"/>
                  </a:lnTo>
                  <a:lnTo>
                    <a:pt x="1493" y="358"/>
                  </a:lnTo>
                  <a:cubicBezTo>
                    <a:pt x="1493" y="169"/>
                    <a:pt x="1346" y="1"/>
                    <a:pt x="1136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83"/>
            <p:cNvSpPr/>
            <p:nvPr/>
          </p:nvSpPr>
          <p:spPr>
            <a:xfrm>
              <a:off x="4223489" y="2142285"/>
              <a:ext cx="22354" cy="185105"/>
            </a:xfrm>
            <a:custGeom>
              <a:avLst/>
              <a:gdLst/>
              <a:ahLst/>
              <a:cxnLst/>
              <a:rect l="l" t="t" r="r" b="b"/>
              <a:pathLst>
                <a:path w="1493" h="12363" extrusionOk="0">
                  <a:moveTo>
                    <a:pt x="379" y="1"/>
                  </a:moveTo>
                  <a:lnTo>
                    <a:pt x="379" y="11984"/>
                  </a:lnTo>
                  <a:cubicBezTo>
                    <a:pt x="379" y="12195"/>
                    <a:pt x="210" y="12363"/>
                    <a:pt x="0" y="12363"/>
                  </a:cubicBezTo>
                  <a:lnTo>
                    <a:pt x="1136" y="12363"/>
                  </a:lnTo>
                  <a:cubicBezTo>
                    <a:pt x="1325" y="12363"/>
                    <a:pt x="1493" y="12195"/>
                    <a:pt x="1493" y="11984"/>
                  </a:cubicBezTo>
                  <a:lnTo>
                    <a:pt x="1493" y="1"/>
                  </a:ln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83"/>
            <p:cNvSpPr/>
            <p:nvPr/>
          </p:nvSpPr>
          <p:spPr>
            <a:xfrm>
              <a:off x="4077103" y="2171242"/>
              <a:ext cx="28987" cy="156148"/>
            </a:xfrm>
            <a:custGeom>
              <a:avLst/>
              <a:gdLst/>
              <a:ahLst/>
              <a:cxnLst/>
              <a:rect l="l" t="t" r="r" b="b"/>
              <a:pathLst>
                <a:path w="1936" h="10429" extrusionOk="0">
                  <a:moveTo>
                    <a:pt x="548" y="1"/>
                  </a:moveTo>
                  <a:cubicBezTo>
                    <a:pt x="358" y="1"/>
                    <a:pt x="169" y="43"/>
                    <a:pt x="1" y="106"/>
                  </a:cubicBezTo>
                  <a:cubicBezTo>
                    <a:pt x="484" y="337"/>
                    <a:pt x="800" y="821"/>
                    <a:pt x="800" y="1367"/>
                  </a:cubicBezTo>
                  <a:lnTo>
                    <a:pt x="800" y="10072"/>
                  </a:lnTo>
                  <a:cubicBezTo>
                    <a:pt x="800" y="10282"/>
                    <a:pt x="632" y="10429"/>
                    <a:pt x="442" y="10429"/>
                  </a:cubicBezTo>
                  <a:lnTo>
                    <a:pt x="1557" y="10429"/>
                  </a:lnTo>
                  <a:cubicBezTo>
                    <a:pt x="1767" y="10429"/>
                    <a:pt x="1935" y="10282"/>
                    <a:pt x="1935" y="10072"/>
                  </a:cubicBezTo>
                  <a:lnTo>
                    <a:pt x="1935" y="1367"/>
                  </a:lnTo>
                  <a:cubicBezTo>
                    <a:pt x="1914" y="611"/>
                    <a:pt x="1304" y="1"/>
                    <a:pt x="548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83"/>
            <p:cNvSpPr/>
            <p:nvPr/>
          </p:nvSpPr>
          <p:spPr>
            <a:xfrm>
              <a:off x="4132516" y="2171242"/>
              <a:ext cx="28972" cy="156148"/>
            </a:xfrm>
            <a:custGeom>
              <a:avLst/>
              <a:gdLst/>
              <a:ahLst/>
              <a:cxnLst/>
              <a:rect l="l" t="t" r="r" b="b"/>
              <a:pathLst>
                <a:path w="1935" h="10429" extrusionOk="0">
                  <a:moveTo>
                    <a:pt x="568" y="1"/>
                  </a:moveTo>
                  <a:cubicBezTo>
                    <a:pt x="379" y="1"/>
                    <a:pt x="168" y="43"/>
                    <a:pt x="0" y="106"/>
                  </a:cubicBezTo>
                  <a:cubicBezTo>
                    <a:pt x="484" y="337"/>
                    <a:pt x="799" y="821"/>
                    <a:pt x="799" y="1367"/>
                  </a:cubicBezTo>
                  <a:lnTo>
                    <a:pt x="799" y="10072"/>
                  </a:lnTo>
                  <a:cubicBezTo>
                    <a:pt x="799" y="10282"/>
                    <a:pt x="652" y="10429"/>
                    <a:pt x="442" y="10429"/>
                  </a:cubicBezTo>
                  <a:lnTo>
                    <a:pt x="1556" y="10429"/>
                  </a:lnTo>
                  <a:cubicBezTo>
                    <a:pt x="1766" y="10429"/>
                    <a:pt x="1934" y="10282"/>
                    <a:pt x="1934" y="10072"/>
                  </a:cubicBezTo>
                  <a:lnTo>
                    <a:pt x="1934" y="1367"/>
                  </a:lnTo>
                  <a:cubicBezTo>
                    <a:pt x="1913" y="611"/>
                    <a:pt x="1325" y="1"/>
                    <a:pt x="568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83"/>
            <p:cNvSpPr/>
            <p:nvPr/>
          </p:nvSpPr>
          <p:spPr>
            <a:xfrm>
              <a:off x="4188228" y="2171242"/>
              <a:ext cx="28657" cy="156148"/>
            </a:xfrm>
            <a:custGeom>
              <a:avLst/>
              <a:gdLst/>
              <a:ahLst/>
              <a:cxnLst/>
              <a:rect l="l" t="t" r="r" b="b"/>
              <a:pathLst>
                <a:path w="1914" h="10429" extrusionOk="0">
                  <a:moveTo>
                    <a:pt x="547" y="1"/>
                  </a:moveTo>
                  <a:cubicBezTo>
                    <a:pt x="358" y="1"/>
                    <a:pt x="169" y="43"/>
                    <a:pt x="0" y="106"/>
                  </a:cubicBezTo>
                  <a:cubicBezTo>
                    <a:pt x="484" y="337"/>
                    <a:pt x="799" y="821"/>
                    <a:pt x="799" y="1367"/>
                  </a:cubicBezTo>
                  <a:lnTo>
                    <a:pt x="799" y="10072"/>
                  </a:lnTo>
                  <a:cubicBezTo>
                    <a:pt x="799" y="10282"/>
                    <a:pt x="631" y="10429"/>
                    <a:pt x="421" y="10429"/>
                  </a:cubicBezTo>
                  <a:lnTo>
                    <a:pt x="1556" y="10429"/>
                  </a:lnTo>
                  <a:cubicBezTo>
                    <a:pt x="1767" y="10429"/>
                    <a:pt x="1914" y="10282"/>
                    <a:pt x="1914" y="10072"/>
                  </a:cubicBezTo>
                  <a:lnTo>
                    <a:pt x="1914" y="1367"/>
                  </a:lnTo>
                  <a:cubicBezTo>
                    <a:pt x="1914" y="611"/>
                    <a:pt x="1304" y="1"/>
                    <a:pt x="547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83"/>
            <p:cNvSpPr/>
            <p:nvPr/>
          </p:nvSpPr>
          <p:spPr>
            <a:xfrm>
              <a:off x="4255590" y="1952149"/>
              <a:ext cx="48810" cy="64232"/>
            </a:xfrm>
            <a:custGeom>
              <a:avLst/>
              <a:gdLst/>
              <a:ahLst/>
              <a:cxnLst/>
              <a:rect l="l" t="t" r="r" b="b"/>
              <a:pathLst>
                <a:path w="3260" h="4290" extrusionOk="0">
                  <a:moveTo>
                    <a:pt x="1" y="1"/>
                  </a:moveTo>
                  <a:cubicBezTo>
                    <a:pt x="1178" y="1"/>
                    <a:pt x="2145" y="968"/>
                    <a:pt x="2145" y="2145"/>
                  </a:cubicBezTo>
                  <a:cubicBezTo>
                    <a:pt x="2145" y="3323"/>
                    <a:pt x="1178" y="4290"/>
                    <a:pt x="1" y="4290"/>
                  </a:cubicBezTo>
                  <a:lnTo>
                    <a:pt x="1115" y="4290"/>
                  </a:lnTo>
                  <a:cubicBezTo>
                    <a:pt x="2292" y="4290"/>
                    <a:pt x="3259" y="3323"/>
                    <a:pt x="3259" y="2145"/>
                  </a:cubicBezTo>
                  <a:cubicBezTo>
                    <a:pt x="3259" y="968"/>
                    <a:pt x="2292" y="1"/>
                    <a:pt x="1115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83"/>
            <p:cNvSpPr/>
            <p:nvPr/>
          </p:nvSpPr>
          <p:spPr>
            <a:xfrm>
              <a:off x="3988346" y="2010706"/>
              <a:ext cx="307865" cy="98235"/>
            </a:xfrm>
            <a:custGeom>
              <a:avLst/>
              <a:gdLst/>
              <a:ahLst/>
              <a:cxnLst/>
              <a:rect l="l" t="t" r="r" b="b"/>
              <a:pathLst>
                <a:path w="20562" h="6561" extrusionOk="0">
                  <a:moveTo>
                    <a:pt x="3280" y="0"/>
                  </a:moveTo>
                  <a:cubicBezTo>
                    <a:pt x="1472" y="0"/>
                    <a:pt x="0" y="1472"/>
                    <a:pt x="0" y="3280"/>
                  </a:cubicBezTo>
                  <a:cubicBezTo>
                    <a:pt x="0" y="5088"/>
                    <a:pt x="1472" y="6560"/>
                    <a:pt x="3280" y="6560"/>
                  </a:cubicBezTo>
                  <a:lnTo>
                    <a:pt x="17282" y="6560"/>
                  </a:lnTo>
                  <a:cubicBezTo>
                    <a:pt x="19090" y="6560"/>
                    <a:pt x="20562" y="5088"/>
                    <a:pt x="20562" y="3280"/>
                  </a:cubicBezTo>
                  <a:cubicBezTo>
                    <a:pt x="20562" y="1472"/>
                    <a:pt x="19090" y="0"/>
                    <a:pt x="17282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83"/>
            <p:cNvSpPr/>
            <p:nvPr/>
          </p:nvSpPr>
          <p:spPr>
            <a:xfrm>
              <a:off x="4230092" y="2010706"/>
              <a:ext cx="66119" cy="98549"/>
            </a:xfrm>
            <a:custGeom>
              <a:avLst/>
              <a:gdLst/>
              <a:ahLst/>
              <a:cxnLst/>
              <a:rect l="l" t="t" r="r" b="b"/>
              <a:pathLst>
                <a:path w="4416" h="6582" extrusionOk="0">
                  <a:moveTo>
                    <a:pt x="1" y="0"/>
                  </a:moveTo>
                  <a:cubicBezTo>
                    <a:pt x="1830" y="0"/>
                    <a:pt x="3281" y="1472"/>
                    <a:pt x="3281" y="3301"/>
                  </a:cubicBezTo>
                  <a:cubicBezTo>
                    <a:pt x="3281" y="5109"/>
                    <a:pt x="1830" y="6581"/>
                    <a:pt x="1" y="6581"/>
                  </a:cubicBezTo>
                  <a:lnTo>
                    <a:pt x="1136" y="6581"/>
                  </a:lnTo>
                  <a:cubicBezTo>
                    <a:pt x="2944" y="6581"/>
                    <a:pt x="4416" y="5109"/>
                    <a:pt x="4416" y="3301"/>
                  </a:cubicBezTo>
                  <a:cubicBezTo>
                    <a:pt x="4416" y="1472"/>
                    <a:pt x="2944" y="0"/>
                    <a:pt x="1136" y="0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83"/>
            <p:cNvSpPr/>
            <p:nvPr/>
          </p:nvSpPr>
          <p:spPr>
            <a:xfrm>
              <a:off x="3982671" y="2005346"/>
              <a:ext cx="318899" cy="109254"/>
            </a:xfrm>
            <a:custGeom>
              <a:avLst/>
              <a:gdLst/>
              <a:ahLst/>
              <a:cxnLst/>
              <a:rect l="l" t="t" r="r" b="b"/>
              <a:pathLst>
                <a:path w="21299" h="7297" extrusionOk="0">
                  <a:moveTo>
                    <a:pt x="3659" y="1"/>
                  </a:moveTo>
                  <a:cubicBezTo>
                    <a:pt x="1640" y="1"/>
                    <a:pt x="1" y="1641"/>
                    <a:pt x="1" y="3638"/>
                  </a:cubicBezTo>
                  <a:cubicBezTo>
                    <a:pt x="1" y="5657"/>
                    <a:pt x="1640" y="7296"/>
                    <a:pt x="3659" y="7296"/>
                  </a:cubicBezTo>
                  <a:lnTo>
                    <a:pt x="3911" y="7296"/>
                  </a:lnTo>
                  <a:lnTo>
                    <a:pt x="3911" y="6561"/>
                  </a:lnTo>
                  <a:lnTo>
                    <a:pt x="3659" y="6561"/>
                  </a:lnTo>
                  <a:cubicBezTo>
                    <a:pt x="3633" y="6561"/>
                    <a:pt x="3607" y="6562"/>
                    <a:pt x="3582" y="6562"/>
                  </a:cubicBezTo>
                  <a:cubicBezTo>
                    <a:pt x="1976" y="6562"/>
                    <a:pt x="652" y="5273"/>
                    <a:pt x="652" y="3638"/>
                  </a:cubicBezTo>
                  <a:cubicBezTo>
                    <a:pt x="652" y="2024"/>
                    <a:pt x="1976" y="736"/>
                    <a:pt x="3582" y="736"/>
                  </a:cubicBezTo>
                  <a:cubicBezTo>
                    <a:pt x="3607" y="736"/>
                    <a:pt x="3633" y="736"/>
                    <a:pt x="3659" y="737"/>
                  </a:cubicBezTo>
                  <a:lnTo>
                    <a:pt x="17661" y="737"/>
                  </a:lnTo>
                  <a:cubicBezTo>
                    <a:pt x="17687" y="736"/>
                    <a:pt x="17713" y="736"/>
                    <a:pt x="17738" y="736"/>
                  </a:cubicBezTo>
                  <a:cubicBezTo>
                    <a:pt x="19344" y="736"/>
                    <a:pt x="20668" y="2024"/>
                    <a:pt x="20668" y="3638"/>
                  </a:cubicBezTo>
                  <a:cubicBezTo>
                    <a:pt x="20668" y="5273"/>
                    <a:pt x="19344" y="6562"/>
                    <a:pt x="17738" y="6562"/>
                  </a:cubicBezTo>
                  <a:cubicBezTo>
                    <a:pt x="17713" y="6562"/>
                    <a:pt x="17687" y="6561"/>
                    <a:pt x="17661" y="6561"/>
                  </a:cubicBezTo>
                  <a:lnTo>
                    <a:pt x="17409" y="6561"/>
                  </a:lnTo>
                  <a:lnTo>
                    <a:pt x="17409" y="7296"/>
                  </a:lnTo>
                  <a:lnTo>
                    <a:pt x="17661" y="7296"/>
                  </a:lnTo>
                  <a:cubicBezTo>
                    <a:pt x="19679" y="7296"/>
                    <a:pt x="21298" y="5657"/>
                    <a:pt x="21298" y="3638"/>
                  </a:cubicBezTo>
                  <a:cubicBezTo>
                    <a:pt x="21298" y="1641"/>
                    <a:pt x="19679" y="1"/>
                    <a:pt x="17661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83"/>
            <p:cNvSpPr/>
            <p:nvPr/>
          </p:nvSpPr>
          <p:spPr>
            <a:xfrm>
              <a:off x="4014158" y="2043871"/>
              <a:ext cx="65175" cy="71045"/>
            </a:xfrm>
            <a:custGeom>
              <a:avLst/>
              <a:gdLst/>
              <a:ahLst/>
              <a:cxnLst/>
              <a:rect l="l" t="t" r="r" b="b"/>
              <a:pathLst>
                <a:path w="4353" h="4745" extrusionOk="0">
                  <a:moveTo>
                    <a:pt x="2040" y="1"/>
                  </a:moveTo>
                  <a:cubicBezTo>
                    <a:pt x="1575" y="1"/>
                    <a:pt x="1108" y="165"/>
                    <a:pt x="736" y="498"/>
                  </a:cubicBezTo>
                  <a:cubicBezTo>
                    <a:pt x="63" y="1086"/>
                    <a:pt x="0" y="2137"/>
                    <a:pt x="610" y="2810"/>
                  </a:cubicBezTo>
                  <a:cubicBezTo>
                    <a:pt x="687" y="2892"/>
                    <a:pt x="776" y="2927"/>
                    <a:pt x="863" y="2927"/>
                  </a:cubicBezTo>
                  <a:cubicBezTo>
                    <a:pt x="1133" y="2927"/>
                    <a:pt x="1379" y="2597"/>
                    <a:pt x="1156" y="2327"/>
                  </a:cubicBezTo>
                  <a:cubicBezTo>
                    <a:pt x="820" y="1948"/>
                    <a:pt x="841" y="1381"/>
                    <a:pt x="1219" y="1044"/>
                  </a:cubicBezTo>
                  <a:cubicBezTo>
                    <a:pt x="1452" y="841"/>
                    <a:pt x="1743" y="740"/>
                    <a:pt x="2032" y="740"/>
                  </a:cubicBezTo>
                  <a:cubicBezTo>
                    <a:pt x="2370" y="740"/>
                    <a:pt x="2706" y="877"/>
                    <a:pt x="2943" y="1149"/>
                  </a:cubicBezTo>
                  <a:cubicBezTo>
                    <a:pt x="3532" y="1822"/>
                    <a:pt x="3490" y="2852"/>
                    <a:pt x="2817" y="3483"/>
                  </a:cubicBezTo>
                  <a:cubicBezTo>
                    <a:pt x="2460" y="3798"/>
                    <a:pt x="1997" y="3967"/>
                    <a:pt x="1535" y="4009"/>
                  </a:cubicBezTo>
                  <a:cubicBezTo>
                    <a:pt x="1072" y="4051"/>
                    <a:pt x="1093" y="4702"/>
                    <a:pt x="1556" y="4744"/>
                  </a:cubicBezTo>
                  <a:lnTo>
                    <a:pt x="1577" y="4744"/>
                  </a:lnTo>
                  <a:cubicBezTo>
                    <a:pt x="2208" y="4702"/>
                    <a:pt x="2817" y="4450"/>
                    <a:pt x="3301" y="4030"/>
                  </a:cubicBezTo>
                  <a:cubicBezTo>
                    <a:pt x="4268" y="3147"/>
                    <a:pt x="4352" y="1633"/>
                    <a:pt x="3490" y="645"/>
                  </a:cubicBezTo>
                  <a:cubicBezTo>
                    <a:pt x="3108" y="218"/>
                    <a:pt x="2575" y="1"/>
                    <a:pt x="2040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83"/>
            <p:cNvSpPr/>
            <p:nvPr/>
          </p:nvSpPr>
          <p:spPr>
            <a:xfrm>
              <a:off x="4204908" y="2043751"/>
              <a:ext cx="65490" cy="71164"/>
            </a:xfrm>
            <a:custGeom>
              <a:avLst/>
              <a:gdLst/>
              <a:ahLst/>
              <a:cxnLst/>
              <a:rect l="l" t="t" r="r" b="b"/>
              <a:pathLst>
                <a:path w="4374" h="4753" extrusionOk="0">
                  <a:moveTo>
                    <a:pt x="2332" y="0"/>
                  </a:moveTo>
                  <a:cubicBezTo>
                    <a:pt x="1794" y="0"/>
                    <a:pt x="1258" y="223"/>
                    <a:pt x="863" y="653"/>
                  </a:cubicBezTo>
                  <a:cubicBezTo>
                    <a:pt x="1" y="1641"/>
                    <a:pt x="85" y="3134"/>
                    <a:pt x="1073" y="4017"/>
                  </a:cubicBezTo>
                  <a:cubicBezTo>
                    <a:pt x="1536" y="4458"/>
                    <a:pt x="2145" y="4710"/>
                    <a:pt x="2797" y="4752"/>
                  </a:cubicBezTo>
                  <a:lnTo>
                    <a:pt x="2818" y="4752"/>
                  </a:lnTo>
                  <a:lnTo>
                    <a:pt x="2818" y="4731"/>
                  </a:lnTo>
                  <a:cubicBezTo>
                    <a:pt x="3260" y="4710"/>
                    <a:pt x="3281" y="4059"/>
                    <a:pt x="2839" y="3996"/>
                  </a:cubicBezTo>
                  <a:cubicBezTo>
                    <a:pt x="2356" y="3975"/>
                    <a:pt x="1914" y="3785"/>
                    <a:pt x="1557" y="3470"/>
                  </a:cubicBezTo>
                  <a:cubicBezTo>
                    <a:pt x="884" y="2860"/>
                    <a:pt x="821" y="1830"/>
                    <a:pt x="1409" y="1136"/>
                  </a:cubicBezTo>
                  <a:cubicBezTo>
                    <a:pt x="1656" y="868"/>
                    <a:pt x="1986" y="730"/>
                    <a:pt x="2316" y="730"/>
                  </a:cubicBezTo>
                  <a:cubicBezTo>
                    <a:pt x="2607" y="730"/>
                    <a:pt x="2898" y="836"/>
                    <a:pt x="3133" y="1052"/>
                  </a:cubicBezTo>
                  <a:cubicBezTo>
                    <a:pt x="3512" y="1368"/>
                    <a:pt x="3554" y="1956"/>
                    <a:pt x="3217" y="2314"/>
                  </a:cubicBezTo>
                  <a:cubicBezTo>
                    <a:pt x="2949" y="2597"/>
                    <a:pt x="3214" y="2952"/>
                    <a:pt x="3495" y="2952"/>
                  </a:cubicBezTo>
                  <a:cubicBezTo>
                    <a:pt x="3589" y="2952"/>
                    <a:pt x="3685" y="2913"/>
                    <a:pt x="3764" y="2818"/>
                  </a:cubicBezTo>
                  <a:cubicBezTo>
                    <a:pt x="4374" y="2124"/>
                    <a:pt x="4311" y="1094"/>
                    <a:pt x="3638" y="506"/>
                  </a:cubicBezTo>
                  <a:cubicBezTo>
                    <a:pt x="3259" y="165"/>
                    <a:pt x="2794" y="0"/>
                    <a:pt x="2332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0" name="Google Shape;8280;p83"/>
          <p:cNvGrpSpPr/>
          <p:nvPr/>
        </p:nvGrpSpPr>
        <p:grpSpPr>
          <a:xfrm>
            <a:off x="1341612" y="3340055"/>
            <a:ext cx="259399" cy="370524"/>
            <a:chOff x="1341612" y="3340055"/>
            <a:chExt cx="259399" cy="370524"/>
          </a:xfrm>
        </p:grpSpPr>
        <p:sp>
          <p:nvSpPr>
            <p:cNvPr id="8281" name="Google Shape;8281;p83"/>
            <p:cNvSpPr/>
            <p:nvPr/>
          </p:nvSpPr>
          <p:spPr>
            <a:xfrm>
              <a:off x="1383954" y="3340055"/>
              <a:ext cx="43615" cy="35664"/>
            </a:xfrm>
            <a:custGeom>
              <a:avLst/>
              <a:gdLst/>
              <a:ahLst/>
              <a:cxnLst/>
              <a:rect l="l" t="t" r="r" b="b"/>
              <a:pathLst>
                <a:path w="2913" h="2382" extrusionOk="0">
                  <a:moveTo>
                    <a:pt x="999" y="0"/>
                  </a:moveTo>
                  <a:cubicBezTo>
                    <a:pt x="452" y="0"/>
                    <a:pt x="11" y="442"/>
                    <a:pt x="11" y="989"/>
                  </a:cubicBezTo>
                  <a:lnTo>
                    <a:pt x="11" y="2019"/>
                  </a:lnTo>
                  <a:cubicBezTo>
                    <a:pt x="0" y="2260"/>
                    <a:pt x="179" y="2381"/>
                    <a:pt x="360" y="2381"/>
                  </a:cubicBezTo>
                  <a:cubicBezTo>
                    <a:pt x="542" y="2381"/>
                    <a:pt x="726" y="2260"/>
                    <a:pt x="726" y="2019"/>
                  </a:cubicBezTo>
                  <a:lnTo>
                    <a:pt x="726" y="989"/>
                  </a:lnTo>
                  <a:cubicBezTo>
                    <a:pt x="726" y="841"/>
                    <a:pt x="852" y="736"/>
                    <a:pt x="999" y="736"/>
                  </a:cubicBezTo>
                  <a:lnTo>
                    <a:pt x="1924" y="736"/>
                  </a:lnTo>
                  <a:cubicBezTo>
                    <a:pt x="2071" y="736"/>
                    <a:pt x="2197" y="841"/>
                    <a:pt x="2197" y="989"/>
                  </a:cubicBezTo>
                  <a:lnTo>
                    <a:pt x="2197" y="2019"/>
                  </a:lnTo>
                  <a:cubicBezTo>
                    <a:pt x="2197" y="2260"/>
                    <a:pt x="2376" y="2381"/>
                    <a:pt x="2555" y="2381"/>
                  </a:cubicBezTo>
                  <a:cubicBezTo>
                    <a:pt x="2733" y="2381"/>
                    <a:pt x="2912" y="2260"/>
                    <a:pt x="2912" y="2019"/>
                  </a:cubicBezTo>
                  <a:lnTo>
                    <a:pt x="2912" y="989"/>
                  </a:lnTo>
                  <a:cubicBezTo>
                    <a:pt x="2912" y="442"/>
                    <a:pt x="2471" y="0"/>
                    <a:pt x="192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83"/>
            <p:cNvSpPr/>
            <p:nvPr/>
          </p:nvSpPr>
          <p:spPr>
            <a:xfrm>
              <a:off x="1363966" y="3403329"/>
              <a:ext cx="237045" cy="307251"/>
            </a:xfrm>
            <a:custGeom>
              <a:avLst/>
              <a:gdLst/>
              <a:ahLst/>
              <a:cxnLst/>
              <a:rect l="l" t="t" r="r" b="b"/>
              <a:pathLst>
                <a:path w="15832" h="20521" extrusionOk="0">
                  <a:moveTo>
                    <a:pt x="736" y="0"/>
                  </a:moveTo>
                  <a:cubicBezTo>
                    <a:pt x="337" y="0"/>
                    <a:pt x="0" y="337"/>
                    <a:pt x="0" y="757"/>
                  </a:cubicBezTo>
                  <a:lnTo>
                    <a:pt x="0" y="19763"/>
                  </a:lnTo>
                  <a:cubicBezTo>
                    <a:pt x="0" y="20184"/>
                    <a:pt x="337" y="20520"/>
                    <a:pt x="736" y="20520"/>
                  </a:cubicBezTo>
                  <a:lnTo>
                    <a:pt x="15075" y="20520"/>
                  </a:lnTo>
                  <a:cubicBezTo>
                    <a:pt x="15495" y="20520"/>
                    <a:pt x="15832" y="20184"/>
                    <a:pt x="15832" y="19763"/>
                  </a:cubicBezTo>
                  <a:lnTo>
                    <a:pt x="15832" y="757"/>
                  </a:lnTo>
                  <a:cubicBezTo>
                    <a:pt x="15832" y="337"/>
                    <a:pt x="15495" y="0"/>
                    <a:pt x="15075" y="0"/>
                  </a:cubicBez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83"/>
            <p:cNvSpPr/>
            <p:nvPr/>
          </p:nvSpPr>
          <p:spPr>
            <a:xfrm>
              <a:off x="1341612" y="3371841"/>
              <a:ext cx="237045" cy="306936"/>
            </a:xfrm>
            <a:custGeom>
              <a:avLst/>
              <a:gdLst/>
              <a:ahLst/>
              <a:cxnLst/>
              <a:rect l="l" t="t" r="r" b="b"/>
              <a:pathLst>
                <a:path w="15832" h="20500" extrusionOk="0">
                  <a:moveTo>
                    <a:pt x="736" y="1"/>
                  </a:moveTo>
                  <a:cubicBezTo>
                    <a:pt x="337" y="1"/>
                    <a:pt x="1" y="337"/>
                    <a:pt x="1" y="737"/>
                  </a:cubicBezTo>
                  <a:lnTo>
                    <a:pt x="1" y="19764"/>
                  </a:lnTo>
                  <a:cubicBezTo>
                    <a:pt x="1" y="20163"/>
                    <a:pt x="337" y="20500"/>
                    <a:pt x="736" y="20500"/>
                  </a:cubicBezTo>
                  <a:lnTo>
                    <a:pt x="15075" y="20500"/>
                  </a:lnTo>
                  <a:cubicBezTo>
                    <a:pt x="15495" y="20500"/>
                    <a:pt x="15832" y="20163"/>
                    <a:pt x="15832" y="19743"/>
                  </a:cubicBezTo>
                  <a:lnTo>
                    <a:pt x="15832" y="737"/>
                  </a:lnTo>
                  <a:cubicBezTo>
                    <a:pt x="15832" y="337"/>
                    <a:pt x="15495" y="1"/>
                    <a:pt x="15075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83"/>
            <p:cNvSpPr/>
            <p:nvPr/>
          </p:nvSpPr>
          <p:spPr>
            <a:xfrm>
              <a:off x="1556303" y="3371841"/>
              <a:ext cx="22354" cy="306936"/>
            </a:xfrm>
            <a:custGeom>
              <a:avLst/>
              <a:gdLst/>
              <a:ahLst/>
              <a:cxnLst/>
              <a:rect l="l" t="t" r="r" b="b"/>
              <a:pathLst>
                <a:path w="1493" h="20500" extrusionOk="0">
                  <a:moveTo>
                    <a:pt x="0" y="1"/>
                  </a:moveTo>
                  <a:lnTo>
                    <a:pt x="0" y="20500"/>
                  </a:lnTo>
                  <a:lnTo>
                    <a:pt x="736" y="20500"/>
                  </a:lnTo>
                  <a:cubicBezTo>
                    <a:pt x="1156" y="20500"/>
                    <a:pt x="1493" y="20163"/>
                    <a:pt x="1493" y="19743"/>
                  </a:cubicBezTo>
                  <a:lnTo>
                    <a:pt x="1493" y="737"/>
                  </a:lnTo>
                  <a:cubicBezTo>
                    <a:pt x="1493" y="337"/>
                    <a:pt x="1156" y="1"/>
                    <a:pt x="736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83"/>
            <p:cNvSpPr/>
            <p:nvPr/>
          </p:nvSpPr>
          <p:spPr>
            <a:xfrm>
              <a:off x="1379387" y="3455583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0"/>
                  </a:moveTo>
                  <a:cubicBezTo>
                    <a:pt x="85" y="0"/>
                    <a:pt x="0" y="84"/>
                    <a:pt x="0" y="190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190"/>
                  </a:lnTo>
                  <a:cubicBezTo>
                    <a:pt x="2986" y="84"/>
                    <a:pt x="2902" y="0"/>
                    <a:pt x="279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83"/>
            <p:cNvSpPr/>
            <p:nvPr/>
          </p:nvSpPr>
          <p:spPr>
            <a:xfrm>
              <a:off x="1379387" y="3527975"/>
              <a:ext cx="44708" cy="44723"/>
            </a:xfrm>
            <a:custGeom>
              <a:avLst/>
              <a:gdLst/>
              <a:ahLst/>
              <a:cxnLst/>
              <a:rect l="l" t="t" r="r" b="b"/>
              <a:pathLst>
                <a:path w="2986" h="2987" extrusionOk="0">
                  <a:moveTo>
                    <a:pt x="190" y="1"/>
                  </a:moveTo>
                  <a:cubicBezTo>
                    <a:pt x="85" y="1"/>
                    <a:pt x="0" y="85"/>
                    <a:pt x="0" y="190"/>
                  </a:cubicBezTo>
                  <a:lnTo>
                    <a:pt x="0" y="2776"/>
                  </a:lnTo>
                  <a:cubicBezTo>
                    <a:pt x="0" y="2881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881"/>
                    <a:pt x="2986" y="2776"/>
                  </a:cubicBezTo>
                  <a:lnTo>
                    <a:pt x="2986" y="190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83"/>
            <p:cNvSpPr/>
            <p:nvPr/>
          </p:nvSpPr>
          <p:spPr>
            <a:xfrm>
              <a:off x="1379387" y="3600067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1"/>
                  </a:moveTo>
                  <a:cubicBezTo>
                    <a:pt x="85" y="1"/>
                    <a:pt x="0" y="85"/>
                    <a:pt x="0" y="211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211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83"/>
            <p:cNvSpPr/>
            <p:nvPr/>
          </p:nvSpPr>
          <p:spPr>
            <a:xfrm>
              <a:off x="1444233" y="3459041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83"/>
            <p:cNvSpPr/>
            <p:nvPr/>
          </p:nvSpPr>
          <p:spPr>
            <a:xfrm>
              <a:off x="1444233" y="3482967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84" y="0"/>
                  </a:moveTo>
                  <a:cubicBezTo>
                    <a:pt x="0" y="0"/>
                    <a:pt x="0" y="715"/>
                    <a:pt x="484" y="715"/>
                  </a:cubicBezTo>
                  <a:lnTo>
                    <a:pt x="6455" y="715"/>
                  </a:lnTo>
                  <a:cubicBezTo>
                    <a:pt x="6939" y="715"/>
                    <a:pt x="6939" y="0"/>
                    <a:pt x="6455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83"/>
            <p:cNvSpPr/>
            <p:nvPr/>
          </p:nvSpPr>
          <p:spPr>
            <a:xfrm>
              <a:off x="1444233" y="3531433"/>
              <a:ext cx="103894" cy="10735"/>
            </a:xfrm>
            <a:custGeom>
              <a:avLst/>
              <a:gdLst/>
              <a:ahLst/>
              <a:cxnLst/>
              <a:rect l="l" t="t" r="r" b="b"/>
              <a:pathLst>
                <a:path w="6939" h="717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83"/>
            <p:cNvSpPr/>
            <p:nvPr/>
          </p:nvSpPr>
          <p:spPr>
            <a:xfrm>
              <a:off x="1444233" y="3555359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83"/>
            <p:cNvSpPr/>
            <p:nvPr/>
          </p:nvSpPr>
          <p:spPr>
            <a:xfrm>
              <a:off x="1444233" y="3603526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7"/>
                    <a:pt x="484" y="737"/>
                  </a:cubicBezTo>
                  <a:lnTo>
                    <a:pt x="6455" y="737"/>
                  </a:lnTo>
                  <a:cubicBezTo>
                    <a:pt x="6939" y="737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83"/>
            <p:cNvSpPr/>
            <p:nvPr/>
          </p:nvSpPr>
          <p:spPr>
            <a:xfrm>
              <a:off x="1444233" y="3627452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83"/>
            <p:cNvSpPr/>
            <p:nvPr/>
          </p:nvSpPr>
          <p:spPr>
            <a:xfrm>
              <a:off x="1390183" y="3448845"/>
              <a:ext cx="55413" cy="37087"/>
            </a:xfrm>
            <a:custGeom>
              <a:avLst/>
              <a:gdLst/>
              <a:ahLst/>
              <a:cxnLst/>
              <a:rect l="l" t="t" r="r" b="b"/>
              <a:pathLst>
                <a:path w="3701" h="2477" extrusionOk="0">
                  <a:moveTo>
                    <a:pt x="3156" y="0"/>
                  </a:moveTo>
                  <a:cubicBezTo>
                    <a:pt x="3077" y="0"/>
                    <a:pt x="2995" y="28"/>
                    <a:pt x="2917" y="93"/>
                  </a:cubicBezTo>
                  <a:lnTo>
                    <a:pt x="1130" y="1607"/>
                  </a:lnTo>
                  <a:lnTo>
                    <a:pt x="772" y="1228"/>
                  </a:lnTo>
                  <a:cubicBezTo>
                    <a:pt x="722" y="1155"/>
                    <a:pt x="653" y="1124"/>
                    <a:pt x="580" y="1124"/>
                  </a:cubicBezTo>
                  <a:cubicBezTo>
                    <a:pt x="319" y="1124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2" y="2440"/>
                    <a:pt x="1010" y="2477"/>
                    <a:pt x="1103" y="2477"/>
                  </a:cubicBezTo>
                  <a:cubicBezTo>
                    <a:pt x="1189" y="2477"/>
                    <a:pt x="1280" y="2445"/>
                    <a:pt x="1361" y="2385"/>
                  </a:cubicBezTo>
                  <a:lnTo>
                    <a:pt x="3400" y="640"/>
                  </a:lnTo>
                  <a:cubicBezTo>
                    <a:pt x="3701" y="406"/>
                    <a:pt x="3458" y="0"/>
                    <a:pt x="3156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83"/>
            <p:cNvSpPr/>
            <p:nvPr/>
          </p:nvSpPr>
          <p:spPr>
            <a:xfrm>
              <a:off x="1390183" y="3521686"/>
              <a:ext cx="54874" cy="37147"/>
            </a:xfrm>
            <a:custGeom>
              <a:avLst/>
              <a:gdLst/>
              <a:ahLst/>
              <a:cxnLst/>
              <a:rect l="l" t="t" r="r" b="b"/>
              <a:pathLst>
                <a:path w="3665" h="2481" extrusionOk="0">
                  <a:moveTo>
                    <a:pt x="3137" y="0"/>
                  </a:moveTo>
                  <a:cubicBezTo>
                    <a:pt x="3064" y="0"/>
                    <a:pt x="2988" y="25"/>
                    <a:pt x="2917" y="85"/>
                  </a:cubicBezTo>
                  <a:lnTo>
                    <a:pt x="2917" y="106"/>
                  </a:lnTo>
                  <a:lnTo>
                    <a:pt x="1130" y="1619"/>
                  </a:lnTo>
                  <a:lnTo>
                    <a:pt x="772" y="1220"/>
                  </a:lnTo>
                  <a:cubicBezTo>
                    <a:pt x="722" y="1146"/>
                    <a:pt x="653" y="1116"/>
                    <a:pt x="580" y="1116"/>
                  </a:cubicBezTo>
                  <a:cubicBezTo>
                    <a:pt x="319" y="1116"/>
                    <a:pt x="0" y="1506"/>
                    <a:pt x="247" y="1703"/>
                  </a:cubicBezTo>
                  <a:lnTo>
                    <a:pt x="856" y="2355"/>
                  </a:lnTo>
                  <a:cubicBezTo>
                    <a:pt x="927" y="2437"/>
                    <a:pt x="1023" y="2480"/>
                    <a:pt x="1124" y="2480"/>
                  </a:cubicBezTo>
                  <a:cubicBezTo>
                    <a:pt x="1204" y="2480"/>
                    <a:pt x="1286" y="2453"/>
                    <a:pt x="1361" y="2397"/>
                  </a:cubicBezTo>
                  <a:lnTo>
                    <a:pt x="3379" y="652"/>
                  </a:lnTo>
                  <a:cubicBezTo>
                    <a:pt x="3665" y="400"/>
                    <a:pt x="3427" y="0"/>
                    <a:pt x="3137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83"/>
            <p:cNvSpPr/>
            <p:nvPr/>
          </p:nvSpPr>
          <p:spPr>
            <a:xfrm>
              <a:off x="1390183" y="3595216"/>
              <a:ext cx="55413" cy="37267"/>
            </a:xfrm>
            <a:custGeom>
              <a:avLst/>
              <a:gdLst/>
              <a:ahLst/>
              <a:cxnLst/>
              <a:rect l="l" t="t" r="r" b="b"/>
              <a:pathLst>
                <a:path w="3701" h="2489" extrusionOk="0">
                  <a:moveTo>
                    <a:pt x="3155" y="1"/>
                  </a:moveTo>
                  <a:cubicBezTo>
                    <a:pt x="3077" y="1"/>
                    <a:pt x="2995" y="28"/>
                    <a:pt x="2917" y="93"/>
                  </a:cubicBezTo>
                  <a:lnTo>
                    <a:pt x="2917" y="114"/>
                  </a:lnTo>
                  <a:lnTo>
                    <a:pt x="1130" y="1628"/>
                  </a:lnTo>
                  <a:lnTo>
                    <a:pt x="772" y="1229"/>
                  </a:lnTo>
                  <a:cubicBezTo>
                    <a:pt x="722" y="1155"/>
                    <a:pt x="653" y="1125"/>
                    <a:pt x="580" y="1125"/>
                  </a:cubicBezTo>
                  <a:cubicBezTo>
                    <a:pt x="319" y="1125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7" y="2446"/>
                    <a:pt x="1023" y="2489"/>
                    <a:pt x="1124" y="2489"/>
                  </a:cubicBezTo>
                  <a:cubicBezTo>
                    <a:pt x="1204" y="2489"/>
                    <a:pt x="1286" y="2462"/>
                    <a:pt x="1361" y="2406"/>
                  </a:cubicBezTo>
                  <a:lnTo>
                    <a:pt x="3400" y="661"/>
                  </a:lnTo>
                  <a:cubicBezTo>
                    <a:pt x="3701" y="410"/>
                    <a:pt x="3458" y="1"/>
                    <a:pt x="31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83"/>
            <p:cNvSpPr/>
            <p:nvPr/>
          </p:nvSpPr>
          <p:spPr>
            <a:xfrm>
              <a:off x="1368682" y="3362409"/>
              <a:ext cx="74309" cy="38734"/>
            </a:xfrm>
            <a:custGeom>
              <a:avLst/>
              <a:gdLst/>
              <a:ahLst/>
              <a:cxnLst/>
              <a:rect l="l" t="t" r="r" b="b"/>
              <a:pathLst>
                <a:path w="4963" h="2587" extrusionOk="0">
                  <a:moveTo>
                    <a:pt x="736" y="0"/>
                  </a:moveTo>
                  <a:cubicBezTo>
                    <a:pt x="316" y="0"/>
                    <a:pt x="1" y="336"/>
                    <a:pt x="1" y="736"/>
                  </a:cubicBezTo>
                  <a:lnTo>
                    <a:pt x="1" y="2250"/>
                  </a:lnTo>
                  <a:cubicBezTo>
                    <a:pt x="1" y="2439"/>
                    <a:pt x="148" y="2586"/>
                    <a:pt x="337" y="2586"/>
                  </a:cubicBezTo>
                  <a:lnTo>
                    <a:pt x="4626" y="2586"/>
                  </a:lnTo>
                  <a:cubicBezTo>
                    <a:pt x="4815" y="2586"/>
                    <a:pt x="4962" y="2439"/>
                    <a:pt x="4962" y="2250"/>
                  </a:cubicBezTo>
                  <a:lnTo>
                    <a:pt x="4962" y="736"/>
                  </a:lnTo>
                  <a:cubicBezTo>
                    <a:pt x="4962" y="336"/>
                    <a:pt x="4647" y="0"/>
                    <a:pt x="4227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83"/>
            <p:cNvSpPr/>
            <p:nvPr/>
          </p:nvSpPr>
          <p:spPr>
            <a:xfrm>
              <a:off x="1409602" y="3362409"/>
              <a:ext cx="33389" cy="38734"/>
            </a:xfrm>
            <a:custGeom>
              <a:avLst/>
              <a:gdLst/>
              <a:ahLst/>
              <a:cxnLst/>
              <a:rect l="l" t="t" r="r" b="b"/>
              <a:pathLst>
                <a:path w="2230" h="2587" extrusionOk="0">
                  <a:moveTo>
                    <a:pt x="1" y="0"/>
                  </a:moveTo>
                  <a:cubicBezTo>
                    <a:pt x="400" y="0"/>
                    <a:pt x="737" y="336"/>
                    <a:pt x="737" y="736"/>
                  </a:cubicBezTo>
                  <a:lnTo>
                    <a:pt x="737" y="2250"/>
                  </a:lnTo>
                  <a:cubicBezTo>
                    <a:pt x="737" y="2439"/>
                    <a:pt x="589" y="2586"/>
                    <a:pt x="400" y="2586"/>
                  </a:cubicBezTo>
                  <a:lnTo>
                    <a:pt x="1893" y="2586"/>
                  </a:lnTo>
                  <a:cubicBezTo>
                    <a:pt x="2082" y="2586"/>
                    <a:pt x="2229" y="2439"/>
                    <a:pt x="2229" y="2250"/>
                  </a:cubicBezTo>
                  <a:lnTo>
                    <a:pt x="2229" y="736"/>
                  </a:lnTo>
                  <a:cubicBezTo>
                    <a:pt x="2229" y="336"/>
                    <a:pt x="1893" y="0"/>
                    <a:pt x="1494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9" name="Google Shape;8299;p83"/>
          <p:cNvGrpSpPr/>
          <p:nvPr/>
        </p:nvGrpSpPr>
        <p:grpSpPr>
          <a:xfrm>
            <a:off x="2179892" y="3844972"/>
            <a:ext cx="351629" cy="282381"/>
            <a:chOff x="2179892" y="3844972"/>
            <a:chExt cx="351629" cy="282381"/>
          </a:xfrm>
        </p:grpSpPr>
        <p:sp>
          <p:nvSpPr>
            <p:cNvPr id="8300" name="Google Shape;8300;p83"/>
            <p:cNvSpPr/>
            <p:nvPr/>
          </p:nvSpPr>
          <p:spPr>
            <a:xfrm>
              <a:off x="2179892" y="3844972"/>
              <a:ext cx="70206" cy="282381"/>
            </a:xfrm>
            <a:custGeom>
              <a:avLst/>
              <a:gdLst/>
              <a:ahLst/>
              <a:cxnLst/>
              <a:rect l="l" t="t" r="r" b="b"/>
              <a:pathLst>
                <a:path w="4689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4689" y="18859"/>
                  </a:lnTo>
                  <a:lnTo>
                    <a:pt x="4689" y="11732"/>
                  </a:lnTo>
                  <a:lnTo>
                    <a:pt x="4689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83"/>
            <p:cNvSpPr/>
            <p:nvPr/>
          </p:nvSpPr>
          <p:spPr>
            <a:xfrm>
              <a:off x="2179892" y="3844972"/>
              <a:ext cx="15751" cy="282381"/>
            </a:xfrm>
            <a:custGeom>
              <a:avLst/>
              <a:gdLst/>
              <a:ahLst/>
              <a:cxnLst/>
              <a:rect l="l" t="t" r="r" b="b"/>
              <a:pathLst>
                <a:path w="1052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1052" y="1885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83"/>
            <p:cNvSpPr/>
            <p:nvPr/>
          </p:nvSpPr>
          <p:spPr>
            <a:xfrm>
              <a:off x="2250083" y="3844972"/>
              <a:ext cx="70535" cy="282381"/>
            </a:xfrm>
            <a:custGeom>
              <a:avLst/>
              <a:gdLst/>
              <a:ahLst/>
              <a:cxnLst/>
              <a:rect l="l" t="t" r="r" b="b"/>
              <a:pathLst>
                <a:path w="4711" h="18860" extrusionOk="0">
                  <a:moveTo>
                    <a:pt x="1" y="0"/>
                  </a:moveTo>
                  <a:lnTo>
                    <a:pt x="1" y="11732"/>
                  </a:lnTo>
                  <a:lnTo>
                    <a:pt x="1" y="18859"/>
                  </a:lnTo>
                  <a:lnTo>
                    <a:pt x="4710" y="18859"/>
                  </a:lnTo>
                  <a:lnTo>
                    <a:pt x="4710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83"/>
            <p:cNvSpPr/>
            <p:nvPr/>
          </p:nvSpPr>
          <p:spPr>
            <a:xfrm>
              <a:off x="2250083" y="3844972"/>
              <a:ext cx="16065" cy="282381"/>
            </a:xfrm>
            <a:custGeom>
              <a:avLst/>
              <a:gdLst/>
              <a:ahLst/>
              <a:cxnLst/>
              <a:rect l="l" t="t" r="r" b="b"/>
              <a:pathLst>
                <a:path w="1073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1073" y="1885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83"/>
            <p:cNvSpPr/>
            <p:nvPr/>
          </p:nvSpPr>
          <p:spPr>
            <a:xfrm>
              <a:off x="2320604" y="3844972"/>
              <a:ext cx="70206" cy="282381"/>
            </a:xfrm>
            <a:custGeom>
              <a:avLst/>
              <a:gdLst/>
              <a:ahLst/>
              <a:cxnLst/>
              <a:rect l="l" t="t" r="r" b="b"/>
              <a:pathLst>
                <a:path w="4689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4689" y="18859"/>
                  </a:lnTo>
                  <a:lnTo>
                    <a:pt x="4689" y="11732"/>
                  </a:lnTo>
                  <a:lnTo>
                    <a:pt x="4689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83"/>
            <p:cNvSpPr/>
            <p:nvPr/>
          </p:nvSpPr>
          <p:spPr>
            <a:xfrm>
              <a:off x="2390795" y="3844972"/>
              <a:ext cx="70535" cy="282381"/>
            </a:xfrm>
            <a:custGeom>
              <a:avLst/>
              <a:gdLst/>
              <a:ahLst/>
              <a:cxnLst/>
              <a:rect l="l" t="t" r="r" b="b"/>
              <a:pathLst>
                <a:path w="4711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4710" y="18859"/>
                  </a:lnTo>
                  <a:lnTo>
                    <a:pt x="4710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83"/>
            <p:cNvSpPr/>
            <p:nvPr/>
          </p:nvSpPr>
          <p:spPr>
            <a:xfrm>
              <a:off x="2461315" y="3844972"/>
              <a:ext cx="70206" cy="282381"/>
            </a:xfrm>
            <a:custGeom>
              <a:avLst/>
              <a:gdLst/>
              <a:ahLst/>
              <a:cxnLst/>
              <a:rect l="l" t="t" r="r" b="b"/>
              <a:pathLst>
                <a:path w="4689" h="18860" extrusionOk="0">
                  <a:moveTo>
                    <a:pt x="0" y="0"/>
                  </a:moveTo>
                  <a:lnTo>
                    <a:pt x="0" y="11732"/>
                  </a:lnTo>
                  <a:lnTo>
                    <a:pt x="0" y="18859"/>
                  </a:lnTo>
                  <a:lnTo>
                    <a:pt x="4688" y="18859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83"/>
            <p:cNvSpPr/>
            <p:nvPr/>
          </p:nvSpPr>
          <p:spPr>
            <a:xfrm>
              <a:off x="2320604" y="3844972"/>
              <a:ext cx="15751" cy="282381"/>
            </a:xfrm>
            <a:custGeom>
              <a:avLst/>
              <a:gdLst/>
              <a:ahLst/>
              <a:cxnLst/>
              <a:rect l="l" t="t" r="r" b="b"/>
              <a:pathLst>
                <a:path w="1052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1051" y="18859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83"/>
            <p:cNvSpPr/>
            <p:nvPr/>
          </p:nvSpPr>
          <p:spPr>
            <a:xfrm>
              <a:off x="2390795" y="3844972"/>
              <a:ext cx="16065" cy="282381"/>
            </a:xfrm>
            <a:custGeom>
              <a:avLst/>
              <a:gdLst/>
              <a:ahLst/>
              <a:cxnLst/>
              <a:rect l="l" t="t" r="r" b="b"/>
              <a:pathLst>
                <a:path w="1073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1073" y="1885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83"/>
            <p:cNvSpPr/>
            <p:nvPr/>
          </p:nvSpPr>
          <p:spPr>
            <a:xfrm>
              <a:off x="2461315" y="3844972"/>
              <a:ext cx="15751" cy="282381"/>
            </a:xfrm>
            <a:custGeom>
              <a:avLst/>
              <a:gdLst/>
              <a:ahLst/>
              <a:cxnLst/>
              <a:rect l="l" t="t" r="r" b="b"/>
              <a:pathLst>
                <a:path w="1052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1051" y="18859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83"/>
            <p:cNvSpPr/>
            <p:nvPr/>
          </p:nvSpPr>
          <p:spPr>
            <a:xfrm>
              <a:off x="2229631" y="3844972"/>
              <a:ext cx="41249" cy="175672"/>
            </a:xfrm>
            <a:custGeom>
              <a:avLst/>
              <a:gdLst/>
              <a:ahLst/>
              <a:cxnLst/>
              <a:rect l="l" t="t" r="r" b="b"/>
              <a:pathLst>
                <a:path w="275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2754" y="11732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83"/>
            <p:cNvSpPr/>
            <p:nvPr/>
          </p:nvSpPr>
          <p:spPr>
            <a:xfrm>
              <a:off x="2229631" y="3844972"/>
              <a:ext cx="13550" cy="175672"/>
            </a:xfrm>
            <a:custGeom>
              <a:avLst/>
              <a:gdLst/>
              <a:ahLst/>
              <a:cxnLst/>
              <a:rect l="l" t="t" r="r" b="b"/>
              <a:pathLst>
                <a:path w="90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904" y="11732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83"/>
            <p:cNvSpPr/>
            <p:nvPr/>
          </p:nvSpPr>
          <p:spPr>
            <a:xfrm>
              <a:off x="2370342" y="3844972"/>
              <a:ext cx="41249" cy="175672"/>
            </a:xfrm>
            <a:custGeom>
              <a:avLst/>
              <a:gdLst/>
              <a:ahLst/>
              <a:cxnLst/>
              <a:rect l="l" t="t" r="r" b="b"/>
              <a:pathLst>
                <a:path w="275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2754" y="11732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83"/>
            <p:cNvSpPr/>
            <p:nvPr/>
          </p:nvSpPr>
          <p:spPr>
            <a:xfrm>
              <a:off x="2370342" y="3844972"/>
              <a:ext cx="13550" cy="175672"/>
            </a:xfrm>
            <a:custGeom>
              <a:avLst/>
              <a:gdLst/>
              <a:ahLst/>
              <a:cxnLst/>
              <a:rect l="l" t="t" r="r" b="b"/>
              <a:pathLst>
                <a:path w="90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904" y="11732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83"/>
            <p:cNvSpPr/>
            <p:nvPr/>
          </p:nvSpPr>
          <p:spPr>
            <a:xfrm>
              <a:off x="2440533" y="3844972"/>
              <a:ext cx="41249" cy="175672"/>
            </a:xfrm>
            <a:custGeom>
              <a:avLst/>
              <a:gdLst/>
              <a:ahLst/>
              <a:cxnLst/>
              <a:rect l="l" t="t" r="r" b="b"/>
              <a:pathLst>
                <a:path w="275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2755" y="11732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83"/>
            <p:cNvSpPr/>
            <p:nvPr/>
          </p:nvSpPr>
          <p:spPr>
            <a:xfrm>
              <a:off x="2440533" y="3844972"/>
              <a:ext cx="13550" cy="175672"/>
            </a:xfrm>
            <a:custGeom>
              <a:avLst/>
              <a:gdLst/>
              <a:ahLst/>
              <a:cxnLst/>
              <a:rect l="l" t="t" r="r" b="b"/>
              <a:pathLst>
                <a:path w="90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905" y="11732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83"/>
            <p:cNvSpPr/>
            <p:nvPr/>
          </p:nvSpPr>
          <p:spPr>
            <a:xfrm>
              <a:off x="2244738" y="3985684"/>
              <a:ext cx="10720" cy="141670"/>
            </a:xfrm>
            <a:custGeom>
              <a:avLst/>
              <a:gdLst/>
              <a:ahLst/>
              <a:cxnLst/>
              <a:rect l="l" t="t" r="r" b="b"/>
              <a:pathLst>
                <a:path w="716" h="9462" extrusionOk="0">
                  <a:moveTo>
                    <a:pt x="0" y="0"/>
                  </a:moveTo>
                  <a:lnTo>
                    <a:pt x="0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83"/>
            <p:cNvSpPr/>
            <p:nvPr/>
          </p:nvSpPr>
          <p:spPr>
            <a:xfrm>
              <a:off x="2315244" y="3844972"/>
              <a:ext cx="10720" cy="282381"/>
            </a:xfrm>
            <a:custGeom>
              <a:avLst/>
              <a:gdLst/>
              <a:ahLst/>
              <a:cxnLst/>
              <a:rect l="l" t="t" r="r" b="b"/>
              <a:pathLst>
                <a:path w="716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716" y="18859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83"/>
            <p:cNvSpPr/>
            <p:nvPr/>
          </p:nvSpPr>
          <p:spPr>
            <a:xfrm>
              <a:off x="2385450" y="3985684"/>
              <a:ext cx="10720" cy="141670"/>
            </a:xfrm>
            <a:custGeom>
              <a:avLst/>
              <a:gdLst/>
              <a:ahLst/>
              <a:cxnLst/>
              <a:rect l="l" t="t" r="r" b="b"/>
              <a:pathLst>
                <a:path w="716" h="9462" extrusionOk="0">
                  <a:moveTo>
                    <a:pt x="0" y="0"/>
                  </a:moveTo>
                  <a:lnTo>
                    <a:pt x="0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83"/>
            <p:cNvSpPr/>
            <p:nvPr/>
          </p:nvSpPr>
          <p:spPr>
            <a:xfrm>
              <a:off x="2455955" y="3985684"/>
              <a:ext cx="10720" cy="141670"/>
            </a:xfrm>
            <a:custGeom>
              <a:avLst/>
              <a:gdLst/>
              <a:ahLst/>
              <a:cxnLst/>
              <a:rect l="l" t="t" r="r" b="b"/>
              <a:pathLst>
                <a:path w="716" h="9462" extrusionOk="0">
                  <a:moveTo>
                    <a:pt x="1" y="0"/>
                  </a:moveTo>
                  <a:lnTo>
                    <a:pt x="1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0" name="Google Shape;8320;p83"/>
          <p:cNvGrpSpPr/>
          <p:nvPr/>
        </p:nvGrpSpPr>
        <p:grpSpPr>
          <a:xfrm>
            <a:off x="3131170" y="3816884"/>
            <a:ext cx="220051" cy="338169"/>
            <a:chOff x="3131170" y="3816884"/>
            <a:chExt cx="220051" cy="338169"/>
          </a:xfrm>
        </p:grpSpPr>
        <p:sp>
          <p:nvSpPr>
            <p:cNvPr id="8321" name="Google Shape;8321;p83"/>
            <p:cNvSpPr/>
            <p:nvPr/>
          </p:nvSpPr>
          <p:spPr>
            <a:xfrm>
              <a:off x="3131170" y="3816884"/>
              <a:ext cx="220051" cy="258530"/>
            </a:xfrm>
            <a:custGeom>
              <a:avLst/>
              <a:gdLst/>
              <a:ahLst/>
              <a:cxnLst/>
              <a:rect l="l" t="t" r="r" b="b"/>
              <a:pathLst>
                <a:path w="14697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10765" y="17266"/>
                  </a:lnTo>
                  <a:lnTo>
                    <a:pt x="10765" y="15437"/>
                  </a:lnTo>
                  <a:cubicBezTo>
                    <a:pt x="10765" y="15164"/>
                    <a:pt x="10870" y="14912"/>
                    <a:pt x="11060" y="14701"/>
                  </a:cubicBezTo>
                  <a:lnTo>
                    <a:pt x="14276" y="11464"/>
                  </a:lnTo>
                  <a:cubicBezTo>
                    <a:pt x="14655" y="11085"/>
                    <a:pt x="14697" y="10496"/>
                    <a:pt x="14402" y="10055"/>
                  </a:cubicBez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83"/>
            <p:cNvSpPr/>
            <p:nvPr/>
          </p:nvSpPr>
          <p:spPr>
            <a:xfrm>
              <a:off x="3131170" y="3816884"/>
              <a:ext cx="118373" cy="258530"/>
            </a:xfrm>
            <a:custGeom>
              <a:avLst/>
              <a:gdLst/>
              <a:ahLst/>
              <a:cxnLst/>
              <a:rect l="l" t="t" r="r" b="b"/>
              <a:pathLst>
                <a:path w="7906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5026" y="17266"/>
                  </a:lnTo>
                  <a:lnTo>
                    <a:pt x="5026" y="15437"/>
                  </a:lnTo>
                  <a:cubicBezTo>
                    <a:pt x="5026" y="15164"/>
                    <a:pt x="4921" y="14912"/>
                    <a:pt x="4731" y="14701"/>
                  </a:cubicBezTo>
                  <a:lnTo>
                    <a:pt x="1515" y="11464"/>
                  </a:lnTo>
                  <a:cubicBezTo>
                    <a:pt x="1157" y="11085"/>
                    <a:pt x="1094" y="10496"/>
                    <a:pt x="1388" y="10055"/>
                  </a:cubicBezTo>
                  <a:lnTo>
                    <a:pt x="7906" y="510"/>
                  </a:ln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83"/>
            <p:cNvSpPr/>
            <p:nvPr/>
          </p:nvSpPr>
          <p:spPr>
            <a:xfrm>
              <a:off x="3235049" y="3816884"/>
              <a:ext cx="12292" cy="179041"/>
            </a:xfrm>
            <a:custGeom>
              <a:avLst/>
              <a:gdLst/>
              <a:ahLst/>
              <a:cxnLst/>
              <a:rect l="l" t="t" r="r" b="b"/>
              <a:pathLst>
                <a:path w="821" h="11958" extrusionOk="0">
                  <a:moveTo>
                    <a:pt x="419" y="0"/>
                  </a:moveTo>
                  <a:cubicBezTo>
                    <a:pt x="295" y="0"/>
                    <a:pt x="169" y="58"/>
                    <a:pt x="85" y="173"/>
                  </a:cubicBezTo>
                  <a:lnTo>
                    <a:pt x="1" y="321"/>
                  </a:lnTo>
                  <a:lnTo>
                    <a:pt x="1" y="11548"/>
                  </a:lnTo>
                  <a:cubicBezTo>
                    <a:pt x="1" y="11821"/>
                    <a:pt x="206" y="11958"/>
                    <a:pt x="411" y="11958"/>
                  </a:cubicBezTo>
                  <a:cubicBezTo>
                    <a:pt x="616" y="11958"/>
                    <a:pt x="821" y="11821"/>
                    <a:pt x="821" y="11548"/>
                  </a:cubicBezTo>
                  <a:lnTo>
                    <a:pt x="821" y="321"/>
                  </a:lnTo>
                  <a:lnTo>
                    <a:pt x="737" y="173"/>
                  </a:lnTo>
                  <a:cubicBezTo>
                    <a:pt x="663" y="58"/>
                    <a:pt x="542" y="0"/>
                    <a:pt x="419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83"/>
            <p:cNvSpPr/>
            <p:nvPr/>
          </p:nvSpPr>
          <p:spPr>
            <a:xfrm>
              <a:off x="3212396" y="3974350"/>
              <a:ext cx="57929" cy="30858"/>
            </a:xfrm>
            <a:custGeom>
              <a:avLst/>
              <a:gdLst/>
              <a:ahLst/>
              <a:cxnLst/>
              <a:rect l="l" t="t" r="r" b="b"/>
              <a:pathLst>
                <a:path w="3869" h="2061" extrusionOk="0">
                  <a:moveTo>
                    <a:pt x="1367" y="0"/>
                  </a:moveTo>
                  <a:cubicBezTo>
                    <a:pt x="0" y="0"/>
                    <a:pt x="0" y="2061"/>
                    <a:pt x="1367" y="2061"/>
                  </a:cubicBezTo>
                  <a:lnTo>
                    <a:pt x="2502" y="2061"/>
                  </a:lnTo>
                  <a:cubicBezTo>
                    <a:pt x="3869" y="2061"/>
                    <a:pt x="3869" y="0"/>
                    <a:pt x="2502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83"/>
            <p:cNvSpPr/>
            <p:nvPr/>
          </p:nvSpPr>
          <p:spPr>
            <a:xfrm>
              <a:off x="3213339" y="3981597"/>
              <a:ext cx="56042" cy="23612"/>
            </a:xfrm>
            <a:custGeom>
              <a:avLst/>
              <a:gdLst/>
              <a:ahLst/>
              <a:cxnLst/>
              <a:rect l="l" t="t" r="r" b="b"/>
              <a:pathLst>
                <a:path w="3743" h="1577" extrusionOk="0">
                  <a:moveTo>
                    <a:pt x="442" y="0"/>
                  </a:moveTo>
                  <a:lnTo>
                    <a:pt x="442" y="0"/>
                  </a:lnTo>
                  <a:cubicBezTo>
                    <a:pt x="0" y="694"/>
                    <a:pt x="484" y="1577"/>
                    <a:pt x="1304" y="1577"/>
                  </a:cubicBezTo>
                  <a:lnTo>
                    <a:pt x="2439" y="1577"/>
                  </a:lnTo>
                  <a:cubicBezTo>
                    <a:pt x="3238" y="1577"/>
                    <a:pt x="3742" y="694"/>
                    <a:pt x="3301" y="0"/>
                  </a:cubicBezTo>
                  <a:lnTo>
                    <a:pt x="3301" y="0"/>
                  </a:lnTo>
                  <a:cubicBezTo>
                    <a:pt x="3112" y="294"/>
                    <a:pt x="2775" y="484"/>
                    <a:pt x="2439" y="484"/>
                  </a:cubicBezTo>
                  <a:lnTo>
                    <a:pt x="1304" y="484"/>
                  </a:lnTo>
                  <a:cubicBezTo>
                    <a:pt x="946" y="484"/>
                    <a:pt x="610" y="294"/>
                    <a:pt x="442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83"/>
            <p:cNvSpPr/>
            <p:nvPr/>
          </p:nvSpPr>
          <p:spPr>
            <a:xfrm>
              <a:off x="3199804" y="4118834"/>
              <a:ext cx="83112" cy="36218"/>
            </a:xfrm>
            <a:custGeom>
              <a:avLst/>
              <a:gdLst/>
              <a:ahLst/>
              <a:cxnLst/>
              <a:rect l="l" t="t" r="r" b="b"/>
              <a:pathLst>
                <a:path w="5551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4962" y="2418"/>
                  </a:lnTo>
                  <a:cubicBezTo>
                    <a:pt x="5277" y="2418"/>
                    <a:pt x="5551" y="2145"/>
                    <a:pt x="5551" y="1830"/>
                  </a:cubicBezTo>
                  <a:lnTo>
                    <a:pt x="5551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83"/>
            <p:cNvSpPr/>
            <p:nvPr/>
          </p:nvSpPr>
          <p:spPr>
            <a:xfrm>
              <a:off x="3199804" y="4118834"/>
              <a:ext cx="25199" cy="36218"/>
            </a:xfrm>
            <a:custGeom>
              <a:avLst/>
              <a:gdLst/>
              <a:ahLst/>
              <a:cxnLst/>
              <a:rect l="l" t="t" r="r" b="b"/>
              <a:pathLst>
                <a:path w="1683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1682" y="2418"/>
                  </a:lnTo>
                  <a:cubicBezTo>
                    <a:pt x="1346" y="2418"/>
                    <a:pt x="1072" y="2145"/>
                    <a:pt x="1093" y="1830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83"/>
            <p:cNvSpPr/>
            <p:nvPr/>
          </p:nvSpPr>
          <p:spPr>
            <a:xfrm>
              <a:off x="3176192" y="4074770"/>
              <a:ext cx="130021" cy="44708"/>
            </a:xfrm>
            <a:custGeom>
              <a:avLst/>
              <a:gdLst/>
              <a:ahLst/>
              <a:cxnLst/>
              <a:rect l="l" t="t" r="r" b="b"/>
              <a:pathLst>
                <a:path w="8684" h="2986" extrusionOk="0">
                  <a:moveTo>
                    <a:pt x="652" y="0"/>
                  </a:moveTo>
                  <a:cubicBezTo>
                    <a:pt x="295" y="0"/>
                    <a:pt x="0" y="295"/>
                    <a:pt x="0" y="652"/>
                  </a:cubicBezTo>
                  <a:lnTo>
                    <a:pt x="0" y="2334"/>
                  </a:lnTo>
                  <a:cubicBezTo>
                    <a:pt x="0" y="2691"/>
                    <a:pt x="295" y="2986"/>
                    <a:pt x="652" y="2986"/>
                  </a:cubicBezTo>
                  <a:lnTo>
                    <a:pt x="8011" y="2986"/>
                  </a:lnTo>
                  <a:cubicBezTo>
                    <a:pt x="8389" y="2986"/>
                    <a:pt x="8683" y="2691"/>
                    <a:pt x="8683" y="2334"/>
                  </a:cubicBezTo>
                  <a:lnTo>
                    <a:pt x="8683" y="673"/>
                  </a:lnTo>
                  <a:cubicBezTo>
                    <a:pt x="8683" y="295"/>
                    <a:pt x="8389" y="0"/>
                    <a:pt x="8011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83"/>
            <p:cNvSpPr/>
            <p:nvPr/>
          </p:nvSpPr>
          <p:spPr>
            <a:xfrm>
              <a:off x="3176192" y="4093336"/>
              <a:ext cx="130021" cy="26142"/>
            </a:xfrm>
            <a:custGeom>
              <a:avLst/>
              <a:gdLst/>
              <a:ahLst/>
              <a:cxnLst/>
              <a:rect l="l" t="t" r="r" b="b"/>
              <a:pathLst>
                <a:path w="8684" h="1746" extrusionOk="0">
                  <a:moveTo>
                    <a:pt x="0" y="1"/>
                  </a:moveTo>
                  <a:lnTo>
                    <a:pt x="0" y="1094"/>
                  </a:lnTo>
                  <a:cubicBezTo>
                    <a:pt x="0" y="1451"/>
                    <a:pt x="295" y="1746"/>
                    <a:pt x="652" y="1746"/>
                  </a:cubicBezTo>
                  <a:lnTo>
                    <a:pt x="8011" y="1746"/>
                  </a:lnTo>
                  <a:cubicBezTo>
                    <a:pt x="8389" y="1746"/>
                    <a:pt x="8683" y="1451"/>
                    <a:pt x="8683" y="1094"/>
                  </a:cubicBezTo>
                  <a:lnTo>
                    <a:pt x="8683" y="1"/>
                  </a:lnTo>
                  <a:cubicBezTo>
                    <a:pt x="8683" y="358"/>
                    <a:pt x="8389" y="652"/>
                    <a:pt x="8011" y="652"/>
                  </a:cubicBezTo>
                  <a:lnTo>
                    <a:pt x="652" y="652"/>
                  </a:lnTo>
                  <a:cubicBezTo>
                    <a:pt x="295" y="652"/>
                    <a:pt x="0" y="358"/>
                    <a:pt x="0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0" name="Google Shape;8330;p83"/>
          <p:cNvGrpSpPr/>
          <p:nvPr/>
        </p:nvGrpSpPr>
        <p:grpSpPr>
          <a:xfrm>
            <a:off x="903502" y="3359564"/>
            <a:ext cx="247990" cy="333393"/>
            <a:chOff x="903502" y="3359564"/>
            <a:chExt cx="247990" cy="333393"/>
          </a:xfrm>
        </p:grpSpPr>
        <p:sp>
          <p:nvSpPr>
            <p:cNvPr id="8331" name="Google Shape;8331;p83"/>
            <p:cNvSpPr/>
            <p:nvPr/>
          </p:nvSpPr>
          <p:spPr>
            <a:xfrm>
              <a:off x="903502" y="3364610"/>
              <a:ext cx="247930" cy="328347"/>
            </a:xfrm>
            <a:custGeom>
              <a:avLst/>
              <a:gdLst/>
              <a:ahLst/>
              <a:cxnLst/>
              <a:rect l="l" t="t" r="r" b="b"/>
              <a:pathLst>
                <a:path w="16559" h="21930" extrusionOk="0">
                  <a:moveTo>
                    <a:pt x="6135" y="0"/>
                  </a:moveTo>
                  <a:lnTo>
                    <a:pt x="6135" y="9272"/>
                  </a:lnTo>
                  <a:cubicBezTo>
                    <a:pt x="6135" y="9503"/>
                    <a:pt x="6072" y="9735"/>
                    <a:pt x="5967" y="9945"/>
                  </a:cubicBezTo>
                  <a:lnTo>
                    <a:pt x="416" y="20352"/>
                  </a:lnTo>
                  <a:cubicBezTo>
                    <a:pt x="1" y="21058"/>
                    <a:pt x="509" y="21929"/>
                    <a:pt x="1313" y="21929"/>
                  </a:cubicBezTo>
                  <a:cubicBezTo>
                    <a:pt x="1322" y="21929"/>
                    <a:pt x="1332" y="21929"/>
                    <a:pt x="1341" y="21929"/>
                  </a:cubicBezTo>
                  <a:lnTo>
                    <a:pt x="15217" y="21929"/>
                  </a:lnTo>
                  <a:cubicBezTo>
                    <a:pt x="15227" y="21929"/>
                    <a:pt x="15236" y="21929"/>
                    <a:pt x="15246" y="21929"/>
                  </a:cubicBezTo>
                  <a:cubicBezTo>
                    <a:pt x="16049" y="21929"/>
                    <a:pt x="16558" y="21058"/>
                    <a:pt x="16163" y="20352"/>
                  </a:cubicBezTo>
                  <a:lnTo>
                    <a:pt x="10592" y="9945"/>
                  </a:lnTo>
                  <a:cubicBezTo>
                    <a:pt x="10487" y="9735"/>
                    <a:pt x="10424" y="9503"/>
                    <a:pt x="10424" y="9272"/>
                  </a:cubicBezTo>
                  <a:lnTo>
                    <a:pt x="10424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83"/>
            <p:cNvSpPr/>
            <p:nvPr/>
          </p:nvSpPr>
          <p:spPr>
            <a:xfrm>
              <a:off x="1032175" y="3364610"/>
              <a:ext cx="119316" cy="328347"/>
            </a:xfrm>
            <a:custGeom>
              <a:avLst/>
              <a:gdLst/>
              <a:ahLst/>
              <a:cxnLst/>
              <a:rect l="l" t="t" r="r" b="b"/>
              <a:pathLst>
                <a:path w="7969" h="21930" extrusionOk="0">
                  <a:moveTo>
                    <a:pt x="1" y="0"/>
                  </a:moveTo>
                  <a:lnTo>
                    <a:pt x="1" y="9398"/>
                  </a:lnTo>
                  <a:cubicBezTo>
                    <a:pt x="1" y="9545"/>
                    <a:pt x="43" y="9693"/>
                    <a:pt x="106" y="9840"/>
                  </a:cubicBezTo>
                  <a:lnTo>
                    <a:pt x="5740" y="20352"/>
                  </a:lnTo>
                  <a:cubicBezTo>
                    <a:pt x="6151" y="21050"/>
                    <a:pt x="5639" y="21908"/>
                    <a:pt x="4851" y="21929"/>
                  </a:cubicBezTo>
                  <a:lnTo>
                    <a:pt x="6644" y="21929"/>
                  </a:lnTo>
                  <a:cubicBezTo>
                    <a:pt x="7464" y="21929"/>
                    <a:pt x="7969" y="21067"/>
                    <a:pt x="7569" y="20352"/>
                  </a:cubicBezTo>
                  <a:lnTo>
                    <a:pt x="1998" y="9945"/>
                  </a:lnTo>
                  <a:cubicBezTo>
                    <a:pt x="1893" y="9735"/>
                    <a:pt x="1830" y="9503"/>
                    <a:pt x="1830" y="9272"/>
                  </a:cubicBezTo>
                  <a:lnTo>
                    <a:pt x="1830" y="0"/>
                  </a:lnTo>
                  <a:close/>
                  <a:moveTo>
                    <a:pt x="4794" y="21929"/>
                  </a:moveTo>
                  <a:cubicBezTo>
                    <a:pt x="4804" y="21929"/>
                    <a:pt x="4813" y="21929"/>
                    <a:pt x="4823" y="21929"/>
                  </a:cubicBezTo>
                  <a:cubicBezTo>
                    <a:pt x="4832" y="21929"/>
                    <a:pt x="4842" y="21929"/>
                    <a:pt x="4851" y="21929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83"/>
            <p:cNvSpPr/>
            <p:nvPr/>
          </p:nvSpPr>
          <p:spPr>
            <a:xfrm>
              <a:off x="953480" y="3587460"/>
              <a:ext cx="147958" cy="77782"/>
            </a:xfrm>
            <a:custGeom>
              <a:avLst/>
              <a:gdLst/>
              <a:ahLst/>
              <a:cxnLst/>
              <a:rect l="l" t="t" r="r" b="b"/>
              <a:pathLst>
                <a:path w="9882" h="5195" extrusionOk="0">
                  <a:moveTo>
                    <a:pt x="4928" y="0"/>
                  </a:moveTo>
                  <a:cubicBezTo>
                    <a:pt x="4207" y="0"/>
                    <a:pt x="3485" y="85"/>
                    <a:pt x="2776" y="254"/>
                  </a:cubicBezTo>
                  <a:cubicBezTo>
                    <a:pt x="2523" y="296"/>
                    <a:pt x="2313" y="464"/>
                    <a:pt x="2187" y="695"/>
                  </a:cubicBezTo>
                  <a:lnTo>
                    <a:pt x="169" y="4501"/>
                  </a:lnTo>
                  <a:cubicBezTo>
                    <a:pt x="1" y="4816"/>
                    <a:pt x="211" y="5195"/>
                    <a:pt x="568" y="5195"/>
                  </a:cubicBezTo>
                  <a:lnTo>
                    <a:pt x="9314" y="5195"/>
                  </a:lnTo>
                  <a:cubicBezTo>
                    <a:pt x="9672" y="5195"/>
                    <a:pt x="9882" y="4816"/>
                    <a:pt x="9735" y="4522"/>
                  </a:cubicBezTo>
                  <a:lnTo>
                    <a:pt x="7716" y="716"/>
                  </a:lnTo>
                  <a:cubicBezTo>
                    <a:pt x="7590" y="464"/>
                    <a:pt x="7359" y="296"/>
                    <a:pt x="7086" y="254"/>
                  </a:cubicBezTo>
                  <a:lnTo>
                    <a:pt x="6791" y="191"/>
                  </a:lnTo>
                  <a:cubicBezTo>
                    <a:pt x="6176" y="64"/>
                    <a:pt x="5552" y="0"/>
                    <a:pt x="4928" y="0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83"/>
            <p:cNvSpPr/>
            <p:nvPr/>
          </p:nvSpPr>
          <p:spPr>
            <a:xfrm>
              <a:off x="1013295" y="3587490"/>
              <a:ext cx="88473" cy="77752"/>
            </a:xfrm>
            <a:custGeom>
              <a:avLst/>
              <a:gdLst/>
              <a:ahLst/>
              <a:cxnLst/>
              <a:rect l="l" t="t" r="r" b="b"/>
              <a:pathLst>
                <a:path w="5909" h="5193" extrusionOk="0">
                  <a:moveTo>
                    <a:pt x="906" y="0"/>
                  </a:moveTo>
                  <a:cubicBezTo>
                    <a:pt x="603" y="0"/>
                    <a:pt x="300" y="14"/>
                    <a:pt x="0" y="42"/>
                  </a:cubicBezTo>
                  <a:cubicBezTo>
                    <a:pt x="316" y="84"/>
                    <a:pt x="631" y="126"/>
                    <a:pt x="967" y="189"/>
                  </a:cubicBezTo>
                  <a:lnTo>
                    <a:pt x="1262" y="252"/>
                  </a:lnTo>
                  <a:cubicBezTo>
                    <a:pt x="1535" y="294"/>
                    <a:pt x="1766" y="462"/>
                    <a:pt x="1892" y="714"/>
                  </a:cubicBezTo>
                  <a:lnTo>
                    <a:pt x="3911" y="4499"/>
                  </a:lnTo>
                  <a:cubicBezTo>
                    <a:pt x="4079" y="4814"/>
                    <a:pt x="3848" y="5193"/>
                    <a:pt x="3490" y="5193"/>
                  </a:cubicBezTo>
                  <a:lnTo>
                    <a:pt x="5340" y="5193"/>
                  </a:lnTo>
                  <a:cubicBezTo>
                    <a:pt x="5677" y="5172"/>
                    <a:pt x="5908" y="4793"/>
                    <a:pt x="5740" y="4499"/>
                  </a:cubicBezTo>
                  <a:lnTo>
                    <a:pt x="3721" y="714"/>
                  </a:lnTo>
                  <a:cubicBezTo>
                    <a:pt x="3595" y="462"/>
                    <a:pt x="3364" y="294"/>
                    <a:pt x="3091" y="252"/>
                  </a:cubicBezTo>
                  <a:lnTo>
                    <a:pt x="2796" y="189"/>
                  </a:lnTo>
                  <a:cubicBezTo>
                    <a:pt x="2172" y="61"/>
                    <a:pt x="1537" y="0"/>
                    <a:pt x="906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83"/>
            <p:cNvSpPr/>
            <p:nvPr/>
          </p:nvSpPr>
          <p:spPr>
            <a:xfrm>
              <a:off x="1048226" y="3630282"/>
              <a:ext cx="19854" cy="17323"/>
            </a:xfrm>
            <a:custGeom>
              <a:avLst/>
              <a:gdLst/>
              <a:ahLst/>
              <a:cxnLst/>
              <a:rect l="l" t="t" r="r" b="b"/>
              <a:pathLst>
                <a:path w="1326" h="1157" extrusionOk="0">
                  <a:moveTo>
                    <a:pt x="758" y="1"/>
                  </a:moveTo>
                  <a:cubicBezTo>
                    <a:pt x="253" y="1"/>
                    <a:pt x="1" y="632"/>
                    <a:pt x="358" y="989"/>
                  </a:cubicBezTo>
                  <a:cubicBezTo>
                    <a:pt x="474" y="1105"/>
                    <a:pt x="616" y="1157"/>
                    <a:pt x="756" y="1157"/>
                  </a:cubicBezTo>
                  <a:cubicBezTo>
                    <a:pt x="1047" y="1157"/>
                    <a:pt x="1325" y="931"/>
                    <a:pt x="1325" y="590"/>
                  </a:cubicBezTo>
                  <a:cubicBezTo>
                    <a:pt x="1325" y="274"/>
                    <a:pt x="1073" y="1"/>
                    <a:pt x="758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83"/>
            <p:cNvSpPr/>
            <p:nvPr/>
          </p:nvSpPr>
          <p:spPr>
            <a:xfrm>
              <a:off x="1056101" y="3630282"/>
              <a:ext cx="12682" cy="17173"/>
            </a:xfrm>
            <a:custGeom>
              <a:avLst/>
              <a:gdLst/>
              <a:ahLst/>
              <a:cxnLst/>
              <a:rect l="l" t="t" r="r" b="b"/>
              <a:pathLst>
                <a:path w="847" h="1147" extrusionOk="0">
                  <a:moveTo>
                    <a:pt x="232" y="1"/>
                  </a:moveTo>
                  <a:cubicBezTo>
                    <a:pt x="169" y="1"/>
                    <a:pt x="85" y="22"/>
                    <a:pt x="0" y="64"/>
                  </a:cubicBezTo>
                  <a:cubicBezTo>
                    <a:pt x="484" y="253"/>
                    <a:pt x="484" y="905"/>
                    <a:pt x="0" y="1115"/>
                  </a:cubicBezTo>
                  <a:cubicBezTo>
                    <a:pt x="55" y="1137"/>
                    <a:pt x="106" y="1147"/>
                    <a:pt x="154" y="1147"/>
                  </a:cubicBezTo>
                  <a:cubicBezTo>
                    <a:pt x="671" y="1147"/>
                    <a:pt x="847" y="22"/>
                    <a:pt x="232" y="22"/>
                  </a:cubicBezTo>
                  <a:lnTo>
                    <a:pt x="232" y="1"/>
                  </a:ln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83"/>
            <p:cNvSpPr/>
            <p:nvPr/>
          </p:nvSpPr>
          <p:spPr>
            <a:xfrm>
              <a:off x="981493" y="3635013"/>
              <a:ext cx="19854" cy="16994"/>
            </a:xfrm>
            <a:custGeom>
              <a:avLst/>
              <a:gdLst/>
              <a:ahLst/>
              <a:cxnLst/>
              <a:rect l="l" t="t" r="r" b="b"/>
              <a:pathLst>
                <a:path w="1326" h="1135" extrusionOk="0">
                  <a:moveTo>
                    <a:pt x="758" y="0"/>
                  </a:moveTo>
                  <a:cubicBezTo>
                    <a:pt x="253" y="0"/>
                    <a:pt x="1" y="610"/>
                    <a:pt x="358" y="967"/>
                  </a:cubicBezTo>
                  <a:cubicBezTo>
                    <a:pt x="474" y="1083"/>
                    <a:pt x="616" y="1135"/>
                    <a:pt x="755" y="1135"/>
                  </a:cubicBezTo>
                  <a:cubicBezTo>
                    <a:pt x="1047" y="1135"/>
                    <a:pt x="1325" y="909"/>
                    <a:pt x="1325" y="568"/>
                  </a:cubicBezTo>
                  <a:cubicBezTo>
                    <a:pt x="1325" y="253"/>
                    <a:pt x="1073" y="0"/>
                    <a:pt x="758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83"/>
            <p:cNvSpPr/>
            <p:nvPr/>
          </p:nvSpPr>
          <p:spPr>
            <a:xfrm>
              <a:off x="989369" y="3635013"/>
              <a:ext cx="12682" cy="16844"/>
            </a:xfrm>
            <a:custGeom>
              <a:avLst/>
              <a:gdLst/>
              <a:ahLst/>
              <a:cxnLst/>
              <a:rect l="l" t="t" r="r" b="b"/>
              <a:pathLst>
                <a:path w="847" h="1125" extrusionOk="0">
                  <a:moveTo>
                    <a:pt x="232" y="0"/>
                  </a:moveTo>
                  <a:cubicBezTo>
                    <a:pt x="169" y="0"/>
                    <a:pt x="84" y="0"/>
                    <a:pt x="0" y="42"/>
                  </a:cubicBezTo>
                  <a:cubicBezTo>
                    <a:pt x="484" y="231"/>
                    <a:pt x="484" y="904"/>
                    <a:pt x="0" y="1093"/>
                  </a:cubicBezTo>
                  <a:cubicBezTo>
                    <a:pt x="54" y="1115"/>
                    <a:pt x="106" y="1125"/>
                    <a:pt x="154" y="1125"/>
                  </a:cubicBezTo>
                  <a:cubicBezTo>
                    <a:pt x="671" y="1125"/>
                    <a:pt x="847" y="0"/>
                    <a:pt x="232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83"/>
            <p:cNvSpPr/>
            <p:nvPr/>
          </p:nvSpPr>
          <p:spPr>
            <a:xfrm>
              <a:off x="1008249" y="3606041"/>
              <a:ext cx="24255" cy="20602"/>
            </a:xfrm>
            <a:custGeom>
              <a:avLst/>
              <a:gdLst/>
              <a:ahLst/>
              <a:cxnLst/>
              <a:rect l="l" t="t" r="r" b="b"/>
              <a:pathLst>
                <a:path w="1620" h="1376" extrusionOk="0">
                  <a:moveTo>
                    <a:pt x="926" y="1"/>
                  </a:moveTo>
                  <a:cubicBezTo>
                    <a:pt x="316" y="1"/>
                    <a:pt x="1" y="737"/>
                    <a:pt x="421" y="1178"/>
                  </a:cubicBezTo>
                  <a:cubicBezTo>
                    <a:pt x="564" y="1314"/>
                    <a:pt x="738" y="1376"/>
                    <a:pt x="907" y="1376"/>
                  </a:cubicBezTo>
                  <a:cubicBezTo>
                    <a:pt x="1262" y="1376"/>
                    <a:pt x="1599" y="1107"/>
                    <a:pt x="1599" y="695"/>
                  </a:cubicBezTo>
                  <a:cubicBezTo>
                    <a:pt x="1620" y="316"/>
                    <a:pt x="1304" y="1"/>
                    <a:pt x="926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83"/>
            <p:cNvSpPr/>
            <p:nvPr/>
          </p:nvSpPr>
          <p:spPr>
            <a:xfrm>
              <a:off x="1018011" y="3606041"/>
              <a:ext cx="14179" cy="20662"/>
            </a:xfrm>
            <a:custGeom>
              <a:avLst/>
              <a:gdLst/>
              <a:ahLst/>
              <a:cxnLst/>
              <a:rect l="l" t="t" r="r" b="b"/>
              <a:pathLst>
                <a:path w="947" h="1380" extrusionOk="0">
                  <a:moveTo>
                    <a:pt x="278" y="0"/>
                  </a:moveTo>
                  <a:cubicBezTo>
                    <a:pt x="186" y="0"/>
                    <a:pt x="92" y="20"/>
                    <a:pt x="1" y="64"/>
                  </a:cubicBezTo>
                  <a:cubicBezTo>
                    <a:pt x="547" y="295"/>
                    <a:pt x="547" y="1073"/>
                    <a:pt x="1" y="1326"/>
                  </a:cubicBezTo>
                  <a:cubicBezTo>
                    <a:pt x="86" y="1362"/>
                    <a:pt x="174" y="1379"/>
                    <a:pt x="260" y="1379"/>
                  </a:cubicBezTo>
                  <a:cubicBezTo>
                    <a:pt x="618" y="1379"/>
                    <a:pt x="947" y="1085"/>
                    <a:pt x="947" y="695"/>
                  </a:cubicBezTo>
                  <a:cubicBezTo>
                    <a:pt x="947" y="295"/>
                    <a:pt x="629" y="0"/>
                    <a:pt x="278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83"/>
            <p:cNvSpPr/>
            <p:nvPr/>
          </p:nvSpPr>
          <p:spPr>
            <a:xfrm>
              <a:off x="995657" y="3550329"/>
              <a:ext cx="24255" cy="20602"/>
            </a:xfrm>
            <a:custGeom>
              <a:avLst/>
              <a:gdLst/>
              <a:ahLst/>
              <a:cxnLst/>
              <a:rect l="l" t="t" r="r" b="b"/>
              <a:pathLst>
                <a:path w="1620" h="1376" extrusionOk="0">
                  <a:moveTo>
                    <a:pt x="926" y="1"/>
                  </a:moveTo>
                  <a:cubicBezTo>
                    <a:pt x="316" y="1"/>
                    <a:pt x="1" y="737"/>
                    <a:pt x="442" y="1178"/>
                  </a:cubicBezTo>
                  <a:cubicBezTo>
                    <a:pt x="578" y="1314"/>
                    <a:pt x="747" y="1375"/>
                    <a:pt x="914" y="1375"/>
                  </a:cubicBezTo>
                  <a:cubicBezTo>
                    <a:pt x="1264" y="1375"/>
                    <a:pt x="1605" y="1107"/>
                    <a:pt x="1620" y="694"/>
                  </a:cubicBezTo>
                  <a:cubicBezTo>
                    <a:pt x="1620" y="316"/>
                    <a:pt x="1304" y="1"/>
                    <a:pt x="926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83"/>
            <p:cNvSpPr/>
            <p:nvPr/>
          </p:nvSpPr>
          <p:spPr>
            <a:xfrm>
              <a:off x="1004790" y="3550329"/>
              <a:ext cx="15751" cy="20363"/>
            </a:xfrm>
            <a:custGeom>
              <a:avLst/>
              <a:gdLst/>
              <a:ahLst/>
              <a:cxnLst/>
              <a:rect l="l" t="t" r="r" b="b"/>
              <a:pathLst>
                <a:path w="1052" h="1360" extrusionOk="0">
                  <a:moveTo>
                    <a:pt x="316" y="1"/>
                  </a:moveTo>
                  <a:cubicBezTo>
                    <a:pt x="211" y="1"/>
                    <a:pt x="106" y="22"/>
                    <a:pt x="1" y="64"/>
                  </a:cubicBezTo>
                  <a:cubicBezTo>
                    <a:pt x="526" y="316"/>
                    <a:pt x="526" y="1052"/>
                    <a:pt x="1" y="1304"/>
                  </a:cubicBezTo>
                  <a:cubicBezTo>
                    <a:pt x="90" y="1342"/>
                    <a:pt x="182" y="1359"/>
                    <a:pt x="273" y="1359"/>
                  </a:cubicBezTo>
                  <a:cubicBezTo>
                    <a:pt x="588" y="1359"/>
                    <a:pt x="881" y="1147"/>
                    <a:pt x="947" y="821"/>
                  </a:cubicBezTo>
                  <a:cubicBezTo>
                    <a:pt x="1052" y="400"/>
                    <a:pt x="736" y="1"/>
                    <a:pt x="316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83"/>
            <p:cNvSpPr/>
            <p:nvPr/>
          </p:nvSpPr>
          <p:spPr>
            <a:xfrm>
              <a:off x="1026830" y="3523558"/>
              <a:ext cx="23941" cy="20437"/>
            </a:xfrm>
            <a:custGeom>
              <a:avLst/>
              <a:gdLst/>
              <a:ahLst/>
              <a:cxnLst/>
              <a:rect l="l" t="t" r="r" b="b"/>
              <a:pathLst>
                <a:path w="1599" h="1365" extrusionOk="0">
                  <a:moveTo>
                    <a:pt x="940" y="1"/>
                  </a:moveTo>
                  <a:cubicBezTo>
                    <a:pt x="928" y="1"/>
                    <a:pt x="916" y="1"/>
                    <a:pt x="904" y="2"/>
                  </a:cubicBezTo>
                  <a:cubicBezTo>
                    <a:pt x="295" y="2"/>
                    <a:pt x="0" y="737"/>
                    <a:pt x="421" y="1158"/>
                  </a:cubicBezTo>
                  <a:cubicBezTo>
                    <a:pt x="564" y="1301"/>
                    <a:pt x="737" y="1364"/>
                    <a:pt x="907" y="1364"/>
                  </a:cubicBezTo>
                  <a:cubicBezTo>
                    <a:pt x="1261" y="1364"/>
                    <a:pt x="1598" y="1087"/>
                    <a:pt x="1598" y="674"/>
                  </a:cubicBezTo>
                  <a:cubicBezTo>
                    <a:pt x="1598" y="308"/>
                    <a:pt x="1302" y="1"/>
                    <a:pt x="940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83"/>
            <p:cNvSpPr/>
            <p:nvPr/>
          </p:nvSpPr>
          <p:spPr>
            <a:xfrm>
              <a:off x="1035948" y="3523258"/>
              <a:ext cx="15766" cy="20677"/>
            </a:xfrm>
            <a:custGeom>
              <a:avLst/>
              <a:gdLst/>
              <a:ahLst/>
              <a:cxnLst/>
              <a:rect l="l" t="t" r="r" b="b"/>
              <a:pathLst>
                <a:path w="1053" h="1381" extrusionOk="0">
                  <a:moveTo>
                    <a:pt x="295" y="1"/>
                  </a:moveTo>
                  <a:lnTo>
                    <a:pt x="295" y="22"/>
                  </a:lnTo>
                  <a:cubicBezTo>
                    <a:pt x="190" y="22"/>
                    <a:pt x="106" y="43"/>
                    <a:pt x="1" y="85"/>
                  </a:cubicBezTo>
                  <a:cubicBezTo>
                    <a:pt x="527" y="316"/>
                    <a:pt x="527" y="1073"/>
                    <a:pt x="1" y="1325"/>
                  </a:cubicBezTo>
                  <a:cubicBezTo>
                    <a:pt x="90" y="1363"/>
                    <a:pt x="183" y="1380"/>
                    <a:pt x="274" y="1380"/>
                  </a:cubicBezTo>
                  <a:cubicBezTo>
                    <a:pt x="588" y="1380"/>
                    <a:pt x="882" y="1168"/>
                    <a:pt x="947" y="842"/>
                  </a:cubicBezTo>
                  <a:cubicBezTo>
                    <a:pt x="1052" y="421"/>
                    <a:pt x="737" y="22"/>
                    <a:pt x="29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83"/>
            <p:cNvSpPr/>
            <p:nvPr/>
          </p:nvSpPr>
          <p:spPr>
            <a:xfrm>
              <a:off x="1012666" y="3484854"/>
              <a:ext cx="19839" cy="17144"/>
            </a:xfrm>
            <a:custGeom>
              <a:avLst/>
              <a:gdLst/>
              <a:ahLst/>
              <a:cxnLst/>
              <a:rect l="l" t="t" r="r" b="b"/>
              <a:pathLst>
                <a:path w="1325" h="1145" extrusionOk="0">
                  <a:moveTo>
                    <a:pt x="757" y="1"/>
                  </a:moveTo>
                  <a:cubicBezTo>
                    <a:pt x="252" y="1"/>
                    <a:pt x="0" y="610"/>
                    <a:pt x="358" y="968"/>
                  </a:cubicBezTo>
                  <a:cubicBezTo>
                    <a:pt x="473" y="1090"/>
                    <a:pt x="616" y="1145"/>
                    <a:pt x="755" y="1145"/>
                  </a:cubicBezTo>
                  <a:cubicBezTo>
                    <a:pt x="1046" y="1145"/>
                    <a:pt x="1325" y="909"/>
                    <a:pt x="1325" y="568"/>
                  </a:cubicBezTo>
                  <a:cubicBezTo>
                    <a:pt x="1325" y="253"/>
                    <a:pt x="1072" y="1"/>
                    <a:pt x="757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83"/>
            <p:cNvSpPr/>
            <p:nvPr/>
          </p:nvSpPr>
          <p:spPr>
            <a:xfrm>
              <a:off x="1020527" y="3484854"/>
              <a:ext cx="12622" cy="16934"/>
            </a:xfrm>
            <a:custGeom>
              <a:avLst/>
              <a:gdLst/>
              <a:ahLst/>
              <a:cxnLst/>
              <a:rect l="l" t="t" r="r" b="b"/>
              <a:pathLst>
                <a:path w="843" h="1131" extrusionOk="0">
                  <a:moveTo>
                    <a:pt x="232" y="1"/>
                  </a:moveTo>
                  <a:cubicBezTo>
                    <a:pt x="169" y="1"/>
                    <a:pt x="85" y="22"/>
                    <a:pt x="1" y="43"/>
                  </a:cubicBezTo>
                  <a:cubicBezTo>
                    <a:pt x="484" y="253"/>
                    <a:pt x="484" y="905"/>
                    <a:pt x="1" y="1094"/>
                  </a:cubicBezTo>
                  <a:cubicBezTo>
                    <a:pt x="59" y="1119"/>
                    <a:pt x="114" y="1130"/>
                    <a:pt x="166" y="1130"/>
                  </a:cubicBezTo>
                  <a:cubicBezTo>
                    <a:pt x="674" y="1130"/>
                    <a:pt x="843" y="20"/>
                    <a:pt x="232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83"/>
            <p:cNvSpPr/>
            <p:nvPr/>
          </p:nvSpPr>
          <p:spPr>
            <a:xfrm>
              <a:off x="918534" y="3642559"/>
              <a:ext cx="24884" cy="10091"/>
            </a:xfrm>
            <a:custGeom>
              <a:avLst/>
              <a:gdLst/>
              <a:ahLst/>
              <a:cxnLst/>
              <a:rect l="l" t="t" r="r" b="b"/>
              <a:pathLst>
                <a:path w="1662" h="674" extrusionOk="0">
                  <a:moveTo>
                    <a:pt x="358" y="1"/>
                  </a:moveTo>
                  <a:lnTo>
                    <a:pt x="1" y="674"/>
                  </a:lnTo>
                  <a:lnTo>
                    <a:pt x="1325" y="674"/>
                  </a:lnTo>
                  <a:cubicBezTo>
                    <a:pt x="1515" y="674"/>
                    <a:pt x="1662" y="526"/>
                    <a:pt x="1662" y="337"/>
                  </a:cubicBezTo>
                  <a:cubicBezTo>
                    <a:pt x="1662" y="148"/>
                    <a:pt x="1494" y="1"/>
                    <a:pt x="1304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83"/>
            <p:cNvSpPr/>
            <p:nvPr/>
          </p:nvSpPr>
          <p:spPr>
            <a:xfrm>
              <a:off x="933342" y="3615175"/>
              <a:ext cx="24555" cy="10091"/>
            </a:xfrm>
            <a:custGeom>
              <a:avLst/>
              <a:gdLst/>
              <a:ahLst/>
              <a:cxnLst/>
              <a:rect l="l" t="t" r="r" b="b"/>
              <a:pathLst>
                <a:path w="1640" h="674" extrusionOk="0">
                  <a:moveTo>
                    <a:pt x="357" y="1"/>
                  </a:moveTo>
                  <a:lnTo>
                    <a:pt x="0" y="673"/>
                  </a:lnTo>
                  <a:lnTo>
                    <a:pt x="1304" y="673"/>
                  </a:lnTo>
                  <a:cubicBezTo>
                    <a:pt x="1493" y="673"/>
                    <a:pt x="1640" y="526"/>
                    <a:pt x="1640" y="337"/>
                  </a:cubicBezTo>
                  <a:cubicBezTo>
                    <a:pt x="1640" y="148"/>
                    <a:pt x="1493" y="1"/>
                    <a:pt x="1304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83"/>
            <p:cNvSpPr/>
            <p:nvPr/>
          </p:nvSpPr>
          <p:spPr>
            <a:xfrm>
              <a:off x="947820" y="3587790"/>
              <a:ext cx="24884" cy="10091"/>
            </a:xfrm>
            <a:custGeom>
              <a:avLst/>
              <a:gdLst/>
              <a:ahLst/>
              <a:cxnLst/>
              <a:rect l="l" t="t" r="r" b="b"/>
              <a:pathLst>
                <a:path w="1662" h="674" extrusionOk="0">
                  <a:moveTo>
                    <a:pt x="358" y="1"/>
                  </a:moveTo>
                  <a:lnTo>
                    <a:pt x="0" y="673"/>
                  </a:lnTo>
                  <a:lnTo>
                    <a:pt x="1304" y="673"/>
                  </a:lnTo>
                  <a:cubicBezTo>
                    <a:pt x="1493" y="673"/>
                    <a:pt x="1661" y="526"/>
                    <a:pt x="1661" y="337"/>
                  </a:cubicBezTo>
                  <a:cubicBezTo>
                    <a:pt x="1661" y="148"/>
                    <a:pt x="1493" y="1"/>
                    <a:pt x="1304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83"/>
            <p:cNvSpPr/>
            <p:nvPr/>
          </p:nvSpPr>
          <p:spPr>
            <a:xfrm>
              <a:off x="962299" y="3560405"/>
              <a:ext cx="24884" cy="10406"/>
            </a:xfrm>
            <a:custGeom>
              <a:avLst/>
              <a:gdLst/>
              <a:ahLst/>
              <a:cxnLst/>
              <a:rect l="l" t="t" r="r" b="b"/>
              <a:pathLst>
                <a:path w="1662" h="695" extrusionOk="0">
                  <a:moveTo>
                    <a:pt x="379" y="0"/>
                  </a:moveTo>
                  <a:lnTo>
                    <a:pt x="0" y="694"/>
                  </a:lnTo>
                  <a:lnTo>
                    <a:pt x="1325" y="694"/>
                  </a:lnTo>
                  <a:cubicBezTo>
                    <a:pt x="1514" y="694"/>
                    <a:pt x="1661" y="526"/>
                    <a:pt x="1661" y="337"/>
                  </a:cubicBezTo>
                  <a:cubicBezTo>
                    <a:pt x="1640" y="148"/>
                    <a:pt x="1493" y="0"/>
                    <a:pt x="1304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83"/>
            <p:cNvSpPr/>
            <p:nvPr/>
          </p:nvSpPr>
          <p:spPr>
            <a:xfrm>
              <a:off x="984637" y="3359564"/>
              <a:ext cx="85957" cy="26456"/>
            </a:xfrm>
            <a:custGeom>
              <a:avLst/>
              <a:gdLst/>
              <a:ahLst/>
              <a:cxnLst/>
              <a:rect l="l" t="t" r="r" b="b"/>
              <a:pathLst>
                <a:path w="5741" h="1767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lnTo>
                    <a:pt x="1" y="1325"/>
                  </a:lnTo>
                  <a:cubicBezTo>
                    <a:pt x="1" y="1557"/>
                    <a:pt x="190" y="1767"/>
                    <a:pt x="442" y="1767"/>
                  </a:cubicBezTo>
                  <a:lnTo>
                    <a:pt x="5299" y="1767"/>
                  </a:lnTo>
                  <a:cubicBezTo>
                    <a:pt x="5530" y="1767"/>
                    <a:pt x="5741" y="1557"/>
                    <a:pt x="5741" y="1325"/>
                  </a:cubicBezTo>
                  <a:lnTo>
                    <a:pt x="5741" y="442"/>
                  </a:lnTo>
                  <a:cubicBezTo>
                    <a:pt x="5720" y="190"/>
                    <a:pt x="5530" y="1"/>
                    <a:pt x="5299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83"/>
            <p:cNvSpPr/>
            <p:nvPr/>
          </p:nvSpPr>
          <p:spPr>
            <a:xfrm>
              <a:off x="1037535" y="3359564"/>
              <a:ext cx="33059" cy="26456"/>
            </a:xfrm>
            <a:custGeom>
              <a:avLst/>
              <a:gdLst/>
              <a:ahLst/>
              <a:cxnLst/>
              <a:rect l="l" t="t" r="r" b="b"/>
              <a:pathLst>
                <a:path w="2208" h="1767" extrusionOk="0">
                  <a:moveTo>
                    <a:pt x="0" y="1"/>
                  </a:moveTo>
                  <a:cubicBezTo>
                    <a:pt x="231" y="1"/>
                    <a:pt x="421" y="190"/>
                    <a:pt x="442" y="442"/>
                  </a:cubicBezTo>
                  <a:lnTo>
                    <a:pt x="442" y="1325"/>
                  </a:lnTo>
                  <a:cubicBezTo>
                    <a:pt x="442" y="1557"/>
                    <a:pt x="231" y="1767"/>
                    <a:pt x="0" y="1767"/>
                  </a:cubicBezTo>
                  <a:lnTo>
                    <a:pt x="1766" y="1767"/>
                  </a:lnTo>
                  <a:cubicBezTo>
                    <a:pt x="1997" y="1767"/>
                    <a:pt x="2208" y="1557"/>
                    <a:pt x="2208" y="1325"/>
                  </a:cubicBezTo>
                  <a:lnTo>
                    <a:pt x="2208" y="442"/>
                  </a:lnTo>
                  <a:cubicBezTo>
                    <a:pt x="2187" y="190"/>
                    <a:pt x="1997" y="1"/>
                    <a:pt x="1766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3" name="Google Shape;8353;p83"/>
          <p:cNvGrpSpPr/>
          <p:nvPr/>
        </p:nvGrpSpPr>
        <p:grpSpPr>
          <a:xfrm>
            <a:off x="2616191" y="2890461"/>
            <a:ext cx="365793" cy="361152"/>
            <a:chOff x="2616191" y="2890461"/>
            <a:chExt cx="365793" cy="361152"/>
          </a:xfrm>
        </p:grpSpPr>
        <p:sp>
          <p:nvSpPr>
            <p:cNvPr id="8354" name="Google Shape;8354;p83"/>
            <p:cNvSpPr/>
            <p:nvPr/>
          </p:nvSpPr>
          <p:spPr>
            <a:xfrm>
              <a:off x="2616191" y="3225545"/>
              <a:ext cx="30604" cy="26067"/>
            </a:xfrm>
            <a:custGeom>
              <a:avLst/>
              <a:gdLst/>
              <a:ahLst/>
              <a:cxnLst/>
              <a:rect l="l" t="t" r="r" b="b"/>
              <a:pathLst>
                <a:path w="2044" h="1741" extrusionOk="0">
                  <a:moveTo>
                    <a:pt x="1460" y="0"/>
                  </a:moveTo>
                  <a:cubicBezTo>
                    <a:pt x="1363" y="0"/>
                    <a:pt x="1263" y="42"/>
                    <a:pt x="1177" y="143"/>
                  </a:cubicBezTo>
                  <a:lnTo>
                    <a:pt x="252" y="1089"/>
                  </a:lnTo>
                  <a:cubicBezTo>
                    <a:pt x="0" y="1320"/>
                    <a:pt x="189" y="1741"/>
                    <a:pt x="526" y="1741"/>
                  </a:cubicBezTo>
                  <a:cubicBezTo>
                    <a:pt x="610" y="1741"/>
                    <a:pt x="715" y="1698"/>
                    <a:pt x="778" y="1614"/>
                  </a:cubicBezTo>
                  <a:lnTo>
                    <a:pt x="1724" y="689"/>
                  </a:lnTo>
                  <a:cubicBezTo>
                    <a:pt x="2044" y="418"/>
                    <a:pt x="1768" y="0"/>
                    <a:pt x="1460" y="0"/>
                  </a:cubicBez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83"/>
            <p:cNvSpPr/>
            <p:nvPr/>
          </p:nvSpPr>
          <p:spPr>
            <a:xfrm>
              <a:off x="2627196" y="3189506"/>
              <a:ext cx="53527" cy="51326"/>
            </a:xfrm>
            <a:custGeom>
              <a:avLst/>
              <a:gdLst/>
              <a:ahLst/>
              <a:cxnLst/>
              <a:rect l="l" t="t" r="r" b="b"/>
              <a:pathLst>
                <a:path w="3575" h="3428" extrusionOk="0">
                  <a:moveTo>
                    <a:pt x="2074" y="0"/>
                  </a:moveTo>
                  <a:cubicBezTo>
                    <a:pt x="1977" y="0"/>
                    <a:pt x="1883" y="37"/>
                    <a:pt x="1809" y="111"/>
                  </a:cubicBezTo>
                  <a:lnTo>
                    <a:pt x="442" y="1456"/>
                  </a:lnTo>
                  <a:cubicBezTo>
                    <a:pt x="1" y="1919"/>
                    <a:pt x="1" y="2634"/>
                    <a:pt x="442" y="3096"/>
                  </a:cubicBezTo>
                  <a:cubicBezTo>
                    <a:pt x="674" y="3317"/>
                    <a:pt x="968" y="3427"/>
                    <a:pt x="1262" y="3427"/>
                  </a:cubicBezTo>
                  <a:cubicBezTo>
                    <a:pt x="1557" y="3427"/>
                    <a:pt x="1851" y="3317"/>
                    <a:pt x="2082" y="3096"/>
                  </a:cubicBezTo>
                  <a:lnTo>
                    <a:pt x="3428" y="1730"/>
                  </a:lnTo>
                  <a:cubicBezTo>
                    <a:pt x="3575" y="1583"/>
                    <a:pt x="3575" y="1351"/>
                    <a:pt x="3428" y="1204"/>
                  </a:cubicBezTo>
                  <a:lnTo>
                    <a:pt x="2356" y="111"/>
                  </a:lnTo>
                  <a:cubicBezTo>
                    <a:pt x="2272" y="37"/>
                    <a:pt x="2172" y="0"/>
                    <a:pt x="2074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83"/>
            <p:cNvSpPr/>
            <p:nvPr/>
          </p:nvSpPr>
          <p:spPr>
            <a:xfrm>
              <a:off x="2631298" y="3201544"/>
              <a:ext cx="49424" cy="39288"/>
            </a:xfrm>
            <a:custGeom>
              <a:avLst/>
              <a:gdLst/>
              <a:ahLst/>
              <a:cxnLst/>
              <a:rect l="l" t="t" r="r" b="b"/>
              <a:pathLst>
                <a:path w="3301" h="2624" extrusionOk="0">
                  <a:moveTo>
                    <a:pt x="2754" y="1"/>
                  </a:moveTo>
                  <a:lnTo>
                    <a:pt x="2754" y="1"/>
                  </a:lnTo>
                  <a:cubicBezTo>
                    <a:pt x="2902" y="148"/>
                    <a:pt x="2902" y="400"/>
                    <a:pt x="2754" y="547"/>
                  </a:cubicBezTo>
                  <a:lnTo>
                    <a:pt x="1409" y="1893"/>
                  </a:lnTo>
                  <a:cubicBezTo>
                    <a:pt x="1186" y="2116"/>
                    <a:pt x="898" y="2229"/>
                    <a:pt x="604" y="2229"/>
                  </a:cubicBezTo>
                  <a:cubicBezTo>
                    <a:pt x="399" y="2229"/>
                    <a:pt x="191" y="2174"/>
                    <a:pt x="0" y="2061"/>
                  </a:cubicBezTo>
                  <a:lnTo>
                    <a:pt x="0" y="2061"/>
                  </a:lnTo>
                  <a:cubicBezTo>
                    <a:pt x="63" y="2145"/>
                    <a:pt x="105" y="2229"/>
                    <a:pt x="168" y="2292"/>
                  </a:cubicBezTo>
                  <a:cubicBezTo>
                    <a:pt x="400" y="2513"/>
                    <a:pt x="694" y="2623"/>
                    <a:pt x="988" y="2623"/>
                  </a:cubicBezTo>
                  <a:cubicBezTo>
                    <a:pt x="1283" y="2623"/>
                    <a:pt x="1577" y="2513"/>
                    <a:pt x="1808" y="2292"/>
                  </a:cubicBezTo>
                  <a:lnTo>
                    <a:pt x="3154" y="926"/>
                  </a:lnTo>
                  <a:cubicBezTo>
                    <a:pt x="3301" y="779"/>
                    <a:pt x="3301" y="547"/>
                    <a:pt x="3154" y="400"/>
                  </a:cubicBezTo>
                  <a:lnTo>
                    <a:pt x="2754" y="1"/>
                  </a:ln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83"/>
            <p:cNvSpPr/>
            <p:nvPr/>
          </p:nvSpPr>
          <p:spPr>
            <a:xfrm>
              <a:off x="2643576" y="2890461"/>
              <a:ext cx="338094" cy="334007"/>
            </a:xfrm>
            <a:custGeom>
              <a:avLst/>
              <a:gdLst/>
              <a:ahLst/>
              <a:cxnLst/>
              <a:rect l="l" t="t" r="r" b="b"/>
              <a:pathLst>
                <a:path w="22581" h="22308" extrusionOk="0">
                  <a:moveTo>
                    <a:pt x="19963" y="0"/>
                  </a:moveTo>
                  <a:cubicBezTo>
                    <a:pt x="19474" y="0"/>
                    <a:pt x="18985" y="184"/>
                    <a:pt x="18607" y="552"/>
                  </a:cubicBezTo>
                  <a:lnTo>
                    <a:pt x="442" y="18738"/>
                  </a:lnTo>
                  <a:cubicBezTo>
                    <a:pt x="0" y="19180"/>
                    <a:pt x="0" y="19916"/>
                    <a:pt x="442" y="20357"/>
                  </a:cubicBezTo>
                  <a:lnTo>
                    <a:pt x="2061" y="21976"/>
                  </a:lnTo>
                  <a:cubicBezTo>
                    <a:pt x="2292" y="22197"/>
                    <a:pt x="2586" y="22307"/>
                    <a:pt x="2878" y="22307"/>
                  </a:cubicBezTo>
                  <a:cubicBezTo>
                    <a:pt x="3170" y="22307"/>
                    <a:pt x="3459" y="22197"/>
                    <a:pt x="3679" y="21976"/>
                  </a:cubicBezTo>
                  <a:lnTo>
                    <a:pt x="5235" y="20420"/>
                  </a:lnTo>
                  <a:cubicBezTo>
                    <a:pt x="9377" y="19264"/>
                    <a:pt x="10218" y="17561"/>
                    <a:pt x="11185" y="15585"/>
                  </a:cubicBezTo>
                  <a:cubicBezTo>
                    <a:pt x="11627" y="14575"/>
                    <a:pt x="12215" y="13629"/>
                    <a:pt x="12909" y="12767"/>
                  </a:cubicBezTo>
                  <a:lnTo>
                    <a:pt x="21865" y="3811"/>
                  </a:lnTo>
                  <a:cubicBezTo>
                    <a:pt x="22433" y="3243"/>
                    <a:pt x="22580" y="2381"/>
                    <a:pt x="22244" y="1645"/>
                  </a:cubicBezTo>
                  <a:cubicBezTo>
                    <a:pt x="22139" y="1435"/>
                    <a:pt x="22013" y="1267"/>
                    <a:pt x="21865" y="1099"/>
                  </a:cubicBezTo>
                  <a:lnTo>
                    <a:pt x="21319" y="552"/>
                  </a:lnTo>
                  <a:cubicBezTo>
                    <a:pt x="20940" y="184"/>
                    <a:pt x="20452" y="0"/>
                    <a:pt x="19963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83"/>
            <p:cNvSpPr/>
            <p:nvPr/>
          </p:nvSpPr>
          <p:spPr>
            <a:xfrm>
              <a:off x="2643576" y="2890461"/>
              <a:ext cx="338094" cy="334007"/>
            </a:xfrm>
            <a:custGeom>
              <a:avLst/>
              <a:gdLst/>
              <a:ahLst/>
              <a:cxnLst/>
              <a:rect l="l" t="t" r="r" b="b"/>
              <a:pathLst>
                <a:path w="22581" h="22308" extrusionOk="0">
                  <a:moveTo>
                    <a:pt x="19963" y="0"/>
                  </a:moveTo>
                  <a:cubicBezTo>
                    <a:pt x="19474" y="0"/>
                    <a:pt x="18985" y="184"/>
                    <a:pt x="18607" y="552"/>
                  </a:cubicBezTo>
                  <a:lnTo>
                    <a:pt x="442" y="18738"/>
                  </a:lnTo>
                  <a:cubicBezTo>
                    <a:pt x="0" y="19180"/>
                    <a:pt x="0" y="19916"/>
                    <a:pt x="442" y="20357"/>
                  </a:cubicBezTo>
                  <a:lnTo>
                    <a:pt x="2061" y="21976"/>
                  </a:lnTo>
                  <a:cubicBezTo>
                    <a:pt x="2292" y="22197"/>
                    <a:pt x="2586" y="22307"/>
                    <a:pt x="2878" y="22307"/>
                  </a:cubicBezTo>
                  <a:cubicBezTo>
                    <a:pt x="3170" y="22307"/>
                    <a:pt x="3459" y="22197"/>
                    <a:pt x="3679" y="21976"/>
                  </a:cubicBezTo>
                  <a:lnTo>
                    <a:pt x="5235" y="20420"/>
                  </a:lnTo>
                  <a:cubicBezTo>
                    <a:pt x="9377" y="19264"/>
                    <a:pt x="10218" y="17561"/>
                    <a:pt x="11185" y="15585"/>
                  </a:cubicBezTo>
                  <a:cubicBezTo>
                    <a:pt x="11627" y="14575"/>
                    <a:pt x="12215" y="13629"/>
                    <a:pt x="12909" y="12767"/>
                  </a:cubicBezTo>
                  <a:lnTo>
                    <a:pt x="21865" y="3811"/>
                  </a:lnTo>
                  <a:cubicBezTo>
                    <a:pt x="22433" y="3243"/>
                    <a:pt x="22580" y="2381"/>
                    <a:pt x="22244" y="1645"/>
                  </a:cubicBezTo>
                  <a:cubicBezTo>
                    <a:pt x="22139" y="1435"/>
                    <a:pt x="22013" y="1267"/>
                    <a:pt x="21865" y="1099"/>
                  </a:cubicBezTo>
                  <a:lnTo>
                    <a:pt x="21319" y="552"/>
                  </a:lnTo>
                  <a:cubicBezTo>
                    <a:pt x="20940" y="184"/>
                    <a:pt x="20452" y="0"/>
                    <a:pt x="19963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83"/>
            <p:cNvSpPr/>
            <p:nvPr/>
          </p:nvSpPr>
          <p:spPr>
            <a:xfrm>
              <a:off x="2663085" y="2897153"/>
              <a:ext cx="318899" cy="327314"/>
            </a:xfrm>
            <a:custGeom>
              <a:avLst/>
              <a:gdLst/>
              <a:ahLst/>
              <a:cxnLst/>
              <a:rect l="l" t="t" r="r" b="b"/>
              <a:pathLst>
                <a:path w="21299" h="21861" extrusionOk="0">
                  <a:moveTo>
                    <a:pt x="19890" y="0"/>
                  </a:moveTo>
                  <a:lnTo>
                    <a:pt x="19890" y="0"/>
                  </a:lnTo>
                  <a:cubicBezTo>
                    <a:pt x="20541" y="757"/>
                    <a:pt x="20499" y="1892"/>
                    <a:pt x="19785" y="2586"/>
                  </a:cubicBezTo>
                  <a:lnTo>
                    <a:pt x="10828" y="11542"/>
                  </a:lnTo>
                  <a:cubicBezTo>
                    <a:pt x="10155" y="12425"/>
                    <a:pt x="9567" y="13372"/>
                    <a:pt x="9125" y="14381"/>
                  </a:cubicBezTo>
                  <a:cubicBezTo>
                    <a:pt x="8158" y="16357"/>
                    <a:pt x="7317" y="18060"/>
                    <a:pt x="3175" y="19216"/>
                  </a:cubicBezTo>
                  <a:lnTo>
                    <a:pt x="1620" y="20772"/>
                  </a:lnTo>
                  <a:cubicBezTo>
                    <a:pt x="1399" y="20993"/>
                    <a:pt x="1104" y="21103"/>
                    <a:pt x="810" y="21103"/>
                  </a:cubicBezTo>
                  <a:cubicBezTo>
                    <a:pt x="516" y="21103"/>
                    <a:pt x="222" y="20993"/>
                    <a:pt x="1" y="20772"/>
                  </a:cubicBezTo>
                  <a:lnTo>
                    <a:pt x="1" y="20772"/>
                  </a:lnTo>
                  <a:lnTo>
                    <a:pt x="758" y="21529"/>
                  </a:lnTo>
                  <a:cubicBezTo>
                    <a:pt x="989" y="21750"/>
                    <a:pt x="1283" y="21860"/>
                    <a:pt x="1575" y="21860"/>
                  </a:cubicBezTo>
                  <a:cubicBezTo>
                    <a:pt x="1867" y="21860"/>
                    <a:pt x="2156" y="21750"/>
                    <a:pt x="2376" y="21529"/>
                  </a:cubicBezTo>
                  <a:lnTo>
                    <a:pt x="3932" y="19973"/>
                  </a:lnTo>
                  <a:cubicBezTo>
                    <a:pt x="8074" y="18817"/>
                    <a:pt x="8915" y="17114"/>
                    <a:pt x="9882" y="15138"/>
                  </a:cubicBezTo>
                  <a:cubicBezTo>
                    <a:pt x="10324" y="14128"/>
                    <a:pt x="10912" y="13182"/>
                    <a:pt x="11606" y="12320"/>
                  </a:cubicBezTo>
                  <a:lnTo>
                    <a:pt x="20562" y="3364"/>
                  </a:lnTo>
                  <a:cubicBezTo>
                    <a:pt x="21298" y="2607"/>
                    <a:pt x="21298" y="1409"/>
                    <a:pt x="20562" y="652"/>
                  </a:cubicBezTo>
                  <a:lnTo>
                    <a:pt x="20016" y="105"/>
                  </a:lnTo>
                  <a:cubicBezTo>
                    <a:pt x="19974" y="63"/>
                    <a:pt x="19932" y="42"/>
                    <a:pt x="19890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83"/>
            <p:cNvSpPr/>
            <p:nvPr/>
          </p:nvSpPr>
          <p:spPr>
            <a:xfrm>
              <a:off x="2643576" y="3148033"/>
              <a:ext cx="78082" cy="76435"/>
            </a:xfrm>
            <a:custGeom>
              <a:avLst/>
              <a:gdLst/>
              <a:ahLst/>
              <a:cxnLst/>
              <a:rect l="l" t="t" r="r" b="b"/>
              <a:pathLst>
                <a:path w="5215" h="5105" extrusionOk="0">
                  <a:moveTo>
                    <a:pt x="1976" y="0"/>
                  </a:moveTo>
                  <a:lnTo>
                    <a:pt x="442" y="1535"/>
                  </a:lnTo>
                  <a:cubicBezTo>
                    <a:pt x="0" y="1977"/>
                    <a:pt x="0" y="2713"/>
                    <a:pt x="442" y="3154"/>
                  </a:cubicBezTo>
                  <a:lnTo>
                    <a:pt x="2061" y="4773"/>
                  </a:lnTo>
                  <a:cubicBezTo>
                    <a:pt x="2292" y="4994"/>
                    <a:pt x="2586" y="5104"/>
                    <a:pt x="2878" y="5104"/>
                  </a:cubicBezTo>
                  <a:cubicBezTo>
                    <a:pt x="3170" y="5104"/>
                    <a:pt x="3459" y="4994"/>
                    <a:pt x="3679" y="4773"/>
                  </a:cubicBezTo>
                  <a:lnTo>
                    <a:pt x="5214" y="3238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83"/>
            <p:cNvSpPr/>
            <p:nvPr/>
          </p:nvSpPr>
          <p:spPr>
            <a:xfrm>
              <a:off x="2815759" y="2931141"/>
              <a:ext cx="122774" cy="122789"/>
            </a:xfrm>
            <a:custGeom>
              <a:avLst/>
              <a:gdLst/>
              <a:ahLst/>
              <a:cxnLst/>
              <a:rect l="l" t="t" r="r" b="b"/>
              <a:pathLst>
                <a:path w="8200" h="8201" extrusionOk="0">
                  <a:moveTo>
                    <a:pt x="4962" y="1"/>
                  </a:moveTo>
                  <a:lnTo>
                    <a:pt x="0" y="4962"/>
                  </a:lnTo>
                  <a:lnTo>
                    <a:pt x="3238" y="8200"/>
                  </a:lnTo>
                  <a:lnTo>
                    <a:pt x="8200" y="3238"/>
                  </a:lnTo>
                  <a:lnTo>
                    <a:pt x="4962" y="1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83"/>
            <p:cNvSpPr/>
            <p:nvPr/>
          </p:nvSpPr>
          <p:spPr>
            <a:xfrm>
              <a:off x="2663085" y="3185179"/>
              <a:ext cx="58572" cy="39288"/>
            </a:xfrm>
            <a:custGeom>
              <a:avLst/>
              <a:gdLst/>
              <a:ahLst/>
              <a:cxnLst/>
              <a:rect l="l" t="t" r="r" b="b"/>
              <a:pathLst>
                <a:path w="3912" h="2624" extrusionOk="0">
                  <a:moveTo>
                    <a:pt x="3154" y="0"/>
                  </a:moveTo>
                  <a:lnTo>
                    <a:pt x="1620" y="1535"/>
                  </a:lnTo>
                  <a:cubicBezTo>
                    <a:pt x="1399" y="1756"/>
                    <a:pt x="1104" y="1866"/>
                    <a:pt x="810" y="1866"/>
                  </a:cubicBezTo>
                  <a:cubicBezTo>
                    <a:pt x="516" y="1866"/>
                    <a:pt x="222" y="1756"/>
                    <a:pt x="1" y="1535"/>
                  </a:cubicBezTo>
                  <a:lnTo>
                    <a:pt x="1" y="1535"/>
                  </a:lnTo>
                  <a:lnTo>
                    <a:pt x="758" y="2292"/>
                  </a:lnTo>
                  <a:cubicBezTo>
                    <a:pt x="989" y="2513"/>
                    <a:pt x="1283" y="2623"/>
                    <a:pt x="1575" y="2623"/>
                  </a:cubicBezTo>
                  <a:cubicBezTo>
                    <a:pt x="1867" y="2623"/>
                    <a:pt x="2156" y="2513"/>
                    <a:pt x="2376" y="2292"/>
                  </a:cubicBezTo>
                  <a:lnTo>
                    <a:pt x="3911" y="757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83"/>
            <p:cNvSpPr/>
            <p:nvPr/>
          </p:nvSpPr>
          <p:spPr>
            <a:xfrm>
              <a:off x="2852906" y="2968288"/>
              <a:ext cx="85628" cy="85643"/>
            </a:xfrm>
            <a:custGeom>
              <a:avLst/>
              <a:gdLst/>
              <a:ahLst/>
              <a:cxnLst/>
              <a:rect l="l" t="t" r="r" b="b"/>
              <a:pathLst>
                <a:path w="5719" h="5720" extrusionOk="0">
                  <a:moveTo>
                    <a:pt x="4962" y="1"/>
                  </a:moveTo>
                  <a:lnTo>
                    <a:pt x="0" y="4962"/>
                  </a:lnTo>
                  <a:lnTo>
                    <a:pt x="757" y="5719"/>
                  </a:lnTo>
                  <a:lnTo>
                    <a:pt x="5719" y="757"/>
                  </a:lnTo>
                  <a:lnTo>
                    <a:pt x="4962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83"/>
            <p:cNvSpPr/>
            <p:nvPr/>
          </p:nvSpPr>
          <p:spPr>
            <a:xfrm>
              <a:off x="2874302" y="2921783"/>
              <a:ext cx="82813" cy="146311"/>
            </a:xfrm>
            <a:custGeom>
              <a:avLst/>
              <a:gdLst/>
              <a:ahLst/>
              <a:cxnLst/>
              <a:rect l="l" t="t" r="r" b="b"/>
              <a:pathLst>
                <a:path w="5531" h="9772" extrusionOk="0">
                  <a:moveTo>
                    <a:pt x="741" y="1"/>
                  </a:moveTo>
                  <a:cubicBezTo>
                    <a:pt x="449" y="1"/>
                    <a:pt x="197" y="368"/>
                    <a:pt x="442" y="647"/>
                  </a:cubicBezTo>
                  <a:lnTo>
                    <a:pt x="4563" y="4789"/>
                  </a:lnTo>
                  <a:lnTo>
                    <a:pt x="232" y="9120"/>
                  </a:lnTo>
                  <a:cubicBezTo>
                    <a:pt x="1" y="9351"/>
                    <a:pt x="169" y="9771"/>
                    <a:pt x="527" y="9771"/>
                  </a:cubicBezTo>
                  <a:cubicBezTo>
                    <a:pt x="611" y="9771"/>
                    <a:pt x="716" y="9729"/>
                    <a:pt x="779" y="9645"/>
                  </a:cubicBezTo>
                  <a:lnTo>
                    <a:pt x="5383" y="5062"/>
                  </a:lnTo>
                  <a:cubicBezTo>
                    <a:pt x="5530" y="4894"/>
                    <a:pt x="5530" y="4662"/>
                    <a:pt x="5383" y="4515"/>
                  </a:cubicBezTo>
                  <a:lnTo>
                    <a:pt x="989" y="100"/>
                  </a:lnTo>
                  <a:cubicBezTo>
                    <a:pt x="910" y="30"/>
                    <a:pt x="824" y="1"/>
                    <a:pt x="741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5" name="Google Shape;8365;p83"/>
          <p:cNvGrpSpPr/>
          <p:nvPr/>
        </p:nvGrpSpPr>
        <p:grpSpPr>
          <a:xfrm>
            <a:off x="3049959" y="1945861"/>
            <a:ext cx="402940" cy="388536"/>
            <a:chOff x="3049959" y="1945861"/>
            <a:chExt cx="402940" cy="388536"/>
          </a:xfrm>
        </p:grpSpPr>
        <p:sp>
          <p:nvSpPr>
            <p:cNvPr id="8366" name="Google Shape;8366;p83"/>
            <p:cNvSpPr/>
            <p:nvPr/>
          </p:nvSpPr>
          <p:spPr>
            <a:xfrm>
              <a:off x="3049959" y="1993398"/>
              <a:ext cx="355402" cy="340999"/>
            </a:xfrm>
            <a:custGeom>
              <a:avLst/>
              <a:gdLst/>
              <a:ahLst/>
              <a:cxnLst/>
              <a:rect l="l" t="t" r="r" b="b"/>
              <a:pathLst>
                <a:path w="23737" h="22775" extrusionOk="0">
                  <a:moveTo>
                    <a:pt x="9777" y="0"/>
                  </a:moveTo>
                  <a:lnTo>
                    <a:pt x="3848" y="5929"/>
                  </a:lnTo>
                  <a:cubicBezTo>
                    <a:pt x="1" y="9776"/>
                    <a:pt x="1" y="16021"/>
                    <a:pt x="3848" y="19889"/>
                  </a:cubicBezTo>
                  <a:cubicBezTo>
                    <a:pt x="5772" y="21813"/>
                    <a:pt x="8300" y="22775"/>
                    <a:pt x="10828" y="22775"/>
                  </a:cubicBezTo>
                  <a:cubicBezTo>
                    <a:pt x="13356" y="22775"/>
                    <a:pt x="15884" y="21813"/>
                    <a:pt x="17808" y="19889"/>
                  </a:cubicBezTo>
                  <a:lnTo>
                    <a:pt x="23737" y="13960"/>
                  </a:lnTo>
                  <a:lnTo>
                    <a:pt x="22139" y="10954"/>
                  </a:lnTo>
                  <a:lnTo>
                    <a:pt x="19133" y="9377"/>
                  </a:lnTo>
                  <a:lnTo>
                    <a:pt x="13225" y="15285"/>
                  </a:lnTo>
                  <a:cubicBezTo>
                    <a:pt x="12563" y="15947"/>
                    <a:pt x="11695" y="16278"/>
                    <a:pt x="10831" y="16278"/>
                  </a:cubicBezTo>
                  <a:cubicBezTo>
                    <a:pt x="9966" y="16278"/>
                    <a:pt x="9104" y="15947"/>
                    <a:pt x="8452" y="15285"/>
                  </a:cubicBezTo>
                  <a:cubicBezTo>
                    <a:pt x="7128" y="13960"/>
                    <a:pt x="7128" y="11837"/>
                    <a:pt x="8452" y="10512"/>
                  </a:cubicBezTo>
                  <a:lnTo>
                    <a:pt x="14360" y="4604"/>
                  </a:lnTo>
                  <a:lnTo>
                    <a:pt x="12783" y="1598"/>
                  </a:lnTo>
                  <a:lnTo>
                    <a:pt x="9777" y="0"/>
                  </a:lnTo>
                  <a:close/>
                </a:path>
              </a:pathLst>
            </a:custGeom>
            <a:solidFill>
              <a:srgbClr val="3F5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83"/>
            <p:cNvSpPr/>
            <p:nvPr/>
          </p:nvSpPr>
          <p:spPr>
            <a:xfrm>
              <a:off x="3093080" y="2196350"/>
              <a:ext cx="12607" cy="11184"/>
            </a:xfrm>
            <a:custGeom>
              <a:avLst/>
              <a:gdLst/>
              <a:ahLst/>
              <a:cxnLst/>
              <a:rect l="l" t="t" r="r" b="b"/>
              <a:pathLst>
                <a:path w="842" h="747" extrusionOk="0">
                  <a:moveTo>
                    <a:pt x="421" y="1"/>
                  </a:moveTo>
                  <a:cubicBezTo>
                    <a:pt x="321" y="1"/>
                    <a:pt x="222" y="37"/>
                    <a:pt x="148" y="111"/>
                  </a:cubicBezTo>
                  <a:cubicBezTo>
                    <a:pt x="1" y="258"/>
                    <a:pt x="1" y="489"/>
                    <a:pt x="148" y="637"/>
                  </a:cubicBezTo>
                  <a:cubicBezTo>
                    <a:pt x="222" y="710"/>
                    <a:pt x="321" y="747"/>
                    <a:pt x="421" y="747"/>
                  </a:cubicBezTo>
                  <a:cubicBezTo>
                    <a:pt x="521" y="747"/>
                    <a:pt x="621" y="710"/>
                    <a:pt x="695" y="637"/>
                  </a:cubicBezTo>
                  <a:cubicBezTo>
                    <a:pt x="842" y="489"/>
                    <a:pt x="842" y="258"/>
                    <a:pt x="695" y="111"/>
                  </a:cubicBezTo>
                  <a:cubicBezTo>
                    <a:pt x="621" y="37"/>
                    <a:pt x="521" y="1"/>
                    <a:pt x="421" y="1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83"/>
            <p:cNvSpPr/>
            <p:nvPr/>
          </p:nvSpPr>
          <p:spPr>
            <a:xfrm>
              <a:off x="3093080" y="2164564"/>
              <a:ext cx="12607" cy="11184"/>
            </a:xfrm>
            <a:custGeom>
              <a:avLst/>
              <a:gdLst/>
              <a:ahLst/>
              <a:cxnLst/>
              <a:rect l="l" t="t" r="r" b="b"/>
              <a:pathLst>
                <a:path w="842" h="747" extrusionOk="0">
                  <a:moveTo>
                    <a:pt x="421" y="0"/>
                  </a:moveTo>
                  <a:cubicBezTo>
                    <a:pt x="321" y="0"/>
                    <a:pt x="222" y="37"/>
                    <a:pt x="148" y="110"/>
                  </a:cubicBezTo>
                  <a:cubicBezTo>
                    <a:pt x="1" y="258"/>
                    <a:pt x="1" y="489"/>
                    <a:pt x="148" y="636"/>
                  </a:cubicBezTo>
                  <a:cubicBezTo>
                    <a:pt x="222" y="710"/>
                    <a:pt x="321" y="746"/>
                    <a:pt x="421" y="746"/>
                  </a:cubicBezTo>
                  <a:cubicBezTo>
                    <a:pt x="521" y="746"/>
                    <a:pt x="621" y="710"/>
                    <a:pt x="695" y="636"/>
                  </a:cubicBezTo>
                  <a:cubicBezTo>
                    <a:pt x="842" y="489"/>
                    <a:pt x="842" y="258"/>
                    <a:pt x="695" y="110"/>
                  </a:cubicBezTo>
                  <a:cubicBezTo>
                    <a:pt x="621" y="37"/>
                    <a:pt x="521" y="0"/>
                    <a:pt x="421" y="0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83"/>
            <p:cNvSpPr/>
            <p:nvPr/>
          </p:nvSpPr>
          <p:spPr>
            <a:xfrm>
              <a:off x="3336413" y="2211458"/>
              <a:ext cx="12292" cy="11514"/>
            </a:xfrm>
            <a:custGeom>
              <a:avLst/>
              <a:gdLst/>
              <a:ahLst/>
              <a:cxnLst/>
              <a:rect l="l" t="t" r="r" b="b"/>
              <a:pathLst>
                <a:path w="821" h="769" extrusionOk="0">
                  <a:moveTo>
                    <a:pt x="411" y="1"/>
                  </a:moveTo>
                  <a:cubicBezTo>
                    <a:pt x="316" y="1"/>
                    <a:pt x="221" y="37"/>
                    <a:pt x="148" y="111"/>
                  </a:cubicBezTo>
                  <a:cubicBezTo>
                    <a:pt x="1" y="258"/>
                    <a:pt x="1" y="511"/>
                    <a:pt x="148" y="658"/>
                  </a:cubicBezTo>
                  <a:cubicBezTo>
                    <a:pt x="221" y="731"/>
                    <a:pt x="316" y="768"/>
                    <a:pt x="411" y="768"/>
                  </a:cubicBezTo>
                  <a:cubicBezTo>
                    <a:pt x="505" y="768"/>
                    <a:pt x="600" y="731"/>
                    <a:pt x="673" y="658"/>
                  </a:cubicBezTo>
                  <a:cubicBezTo>
                    <a:pt x="821" y="511"/>
                    <a:pt x="821" y="258"/>
                    <a:pt x="673" y="111"/>
                  </a:cubicBezTo>
                  <a:cubicBezTo>
                    <a:pt x="600" y="37"/>
                    <a:pt x="505" y="1"/>
                    <a:pt x="411" y="1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83"/>
            <p:cNvSpPr/>
            <p:nvPr/>
          </p:nvSpPr>
          <p:spPr>
            <a:xfrm>
              <a:off x="3196330" y="1945861"/>
              <a:ext cx="116172" cy="116486"/>
            </a:xfrm>
            <a:custGeom>
              <a:avLst/>
              <a:gdLst/>
              <a:ahLst/>
              <a:cxnLst/>
              <a:rect l="l" t="t" r="r" b="b"/>
              <a:pathLst>
                <a:path w="7759" h="7780" extrusionOk="0">
                  <a:moveTo>
                    <a:pt x="3176" y="0"/>
                  </a:moveTo>
                  <a:lnTo>
                    <a:pt x="1" y="3175"/>
                  </a:lnTo>
                  <a:lnTo>
                    <a:pt x="4584" y="7779"/>
                  </a:lnTo>
                  <a:lnTo>
                    <a:pt x="7759" y="4584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83"/>
            <p:cNvSpPr/>
            <p:nvPr/>
          </p:nvSpPr>
          <p:spPr>
            <a:xfrm>
              <a:off x="3336413" y="2085943"/>
              <a:ext cx="116486" cy="116486"/>
            </a:xfrm>
            <a:custGeom>
              <a:avLst/>
              <a:gdLst/>
              <a:ahLst/>
              <a:cxnLst/>
              <a:rect l="l" t="t" r="r" b="b"/>
              <a:pathLst>
                <a:path w="7780" h="7780" extrusionOk="0">
                  <a:moveTo>
                    <a:pt x="3175" y="0"/>
                  </a:moveTo>
                  <a:lnTo>
                    <a:pt x="1" y="3196"/>
                  </a:lnTo>
                  <a:lnTo>
                    <a:pt x="4605" y="7779"/>
                  </a:lnTo>
                  <a:lnTo>
                    <a:pt x="7780" y="4605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2" name="Google Shape;8372;p83"/>
          <p:cNvGrpSpPr/>
          <p:nvPr/>
        </p:nvGrpSpPr>
        <p:grpSpPr>
          <a:xfrm>
            <a:off x="2483025" y="4268679"/>
            <a:ext cx="202428" cy="349114"/>
            <a:chOff x="2483025" y="4268679"/>
            <a:chExt cx="202428" cy="349114"/>
          </a:xfrm>
        </p:grpSpPr>
        <p:sp>
          <p:nvSpPr>
            <p:cNvPr id="8373" name="Google Shape;8373;p83"/>
            <p:cNvSpPr/>
            <p:nvPr/>
          </p:nvSpPr>
          <p:spPr>
            <a:xfrm>
              <a:off x="2497818" y="4274339"/>
              <a:ext cx="172528" cy="337780"/>
            </a:xfrm>
            <a:custGeom>
              <a:avLst/>
              <a:gdLst/>
              <a:ahLst/>
              <a:cxnLst/>
              <a:rect l="l" t="t" r="r" b="b"/>
              <a:pathLst>
                <a:path w="11523" h="22560" extrusionOk="0">
                  <a:moveTo>
                    <a:pt x="1" y="1"/>
                  </a:moveTo>
                  <a:lnTo>
                    <a:pt x="1" y="5719"/>
                  </a:lnTo>
                  <a:cubicBezTo>
                    <a:pt x="1" y="8326"/>
                    <a:pt x="1746" y="10597"/>
                    <a:pt x="4248" y="11291"/>
                  </a:cubicBezTo>
                  <a:cubicBezTo>
                    <a:pt x="1746" y="11964"/>
                    <a:pt x="1" y="14234"/>
                    <a:pt x="1" y="16841"/>
                  </a:cubicBezTo>
                  <a:lnTo>
                    <a:pt x="1" y="22560"/>
                  </a:lnTo>
                  <a:lnTo>
                    <a:pt x="11522" y="22560"/>
                  </a:lnTo>
                  <a:lnTo>
                    <a:pt x="11522" y="16841"/>
                  </a:lnTo>
                  <a:cubicBezTo>
                    <a:pt x="11522" y="14234"/>
                    <a:pt x="9798" y="11964"/>
                    <a:pt x="7296" y="11291"/>
                  </a:cubicBezTo>
                  <a:cubicBezTo>
                    <a:pt x="9798" y="10597"/>
                    <a:pt x="11522" y="8326"/>
                    <a:pt x="11522" y="5719"/>
                  </a:cubicBezTo>
                  <a:lnTo>
                    <a:pt x="11522" y="1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83"/>
            <p:cNvSpPr/>
            <p:nvPr/>
          </p:nvSpPr>
          <p:spPr>
            <a:xfrm>
              <a:off x="2599811" y="4274339"/>
              <a:ext cx="76195" cy="337780"/>
            </a:xfrm>
            <a:custGeom>
              <a:avLst/>
              <a:gdLst/>
              <a:ahLst/>
              <a:cxnLst/>
              <a:rect l="l" t="t" r="r" b="b"/>
              <a:pathLst>
                <a:path w="5089" h="22560" extrusionOk="0">
                  <a:moveTo>
                    <a:pt x="4332" y="1"/>
                  </a:moveTo>
                  <a:lnTo>
                    <a:pt x="4332" y="5719"/>
                  </a:lnTo>
                  <a:cubicBezTo>
                    <a:pt x="4311" y="8137"/>
                    <a:pt x="2713" y="10261"/>
                    <a:pt x="379" y="10912"/>
                  </a:cubicBezTo>
                  <a:cubicBezTo>
                    <a:pt x="1" y="11018"/>
                    <a:pt x="1" y="11543"/>
                    <a:pt x="379" y="11648"/>
                  </a:cubicBezTo>
                  <a:cubicBezTo>
                    <a:pt x="2713" y="12300"/>
                    <a:pt x="4311" y="14423"/>
                    <a:pt x="4332" y="16841"/>
                  </a:cubicBezTo>
                  <a:lnTo>
                    <a:pt x="4332" y="22560"/>
                  </a:lnTo>
                  <a:lnTo>
                    <a:pt x="5068" y="22560"/>
                  </a:lnTo>
                  <a:lnTo>
                    <a:pt x="5068" y="16841"/>
                  </a:lnTo>
                  <a:cubicBezTo>
                    <a:pt x="5068" y="14465"/>
                    <a:pt x="3701" y="12300"/>
                    <a:pt x="1557" y="11291"/>
                  </a:cubicBezTo>
                  <a:cubicBezTo>
                    <a:pt x="3701" y="10261"/>
                    <a:pt x="5089" y="8116"/>
                    <a:pt x="5089" y="5719"/>
                  </a:cubicBezTo>
                  <a:lnTo>
                    <a:pt x="5089" y="1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83"/>
            <p:cNvSpPr/>
            <p:nvPr/>
          </p:nvSpPr>
          <p:spPr>
            <a:xfrm>
              <a:off x="2492159" y="4274339"/>
              <a:ext cx="76195" cy="337780"/>
            </a:xfrm>
            <a:custGeom>
              <a:avLst/>
              <a:gdLst/>
              <a:ahLst/>
              <a:cxnLst/>
              <a:rect l="l" t="t" r="r" b="b"/>
              <a:pathLst>
                <a:path w="5089" h="22560" extrusionOk="0">
                  <a:moveTo>
                    <a:pt x="0" y="1"/>
                  </a:moveTo>
                  <a:lnTo>
                    <a:pt x="0" y="5719"/>
                  </a:lnTo>
                  <a:cubicBezTo>
                    <a:pt x="21" y="8095"/>
                    <a:pt x="1388" y="10261"/>
                    <a:pt x="3533" y="11291"/>
                  </a:cubicBezTo>
                  <a:cubicBezTo>
                    <a:pt x="1388" y="12300"/>
                    <a:pt x="21" y="14465"/>
                    <a:pt x="0" y="16841"/>
                  </a:cubicBezTo>
                  <a:lnTo>
                    <a:pt x="0" y="22560"/>
                  </a:lnTo>
                  <a:lnTo>
                    <a:pt x="757" y="22560"/>
                  </a:lnTo>
                  <a:lnTo>
                    <a:pt x="757" y="16841"/>
                  </a:lnTo>
                  <a:cubicBezTo>
                    <a:pt x="757" y="14402"/>
                    <a:pt x="2376" y="12279"/>
                    <a:pt x="4710" y="11648"/>
                  </a:cubicBezTo>
                  <a:cubicBezTo>
                    <a:pt x="5088" y="11543"/>
                    <a:pt x="5088" y="11018"/>
                    <a:pt x="4710" y="10912"/>
                  </a:cubicBezTo>
                  <a:cubicBezTo>
                    <a:pt x="2376" y="10282"/>
                    <a:pt x="757" y="8158"/>
                    <a:pt x="757" y="5719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83"/>
            <p:cNvSpPr/>
            <p:nvPr/>
          </p:nvSpPr>
          <p:spPr>
            <a:xfrm>
              <a:off x="2483025" y="4606444"/>
              <a:ext cx="202428" cy="11349"/>
            </a:xfrm>
            <a:custGeom>
              <a:avLst/>
              <a:gdLst/>
              <a:ahLst/>
              <a:cxnLst/>
              <a:rect l="l" t="t" r="r" b="b"/>
              <a:pathLst>
                <a:path w="13520" h="758" extrusionOk="0">
                  <a:moveTo>
                    <a:pt x="484" y="0"/>
                  </a:moveTo>
                  <a:cubicBezTo>
                    <a:pt x="1" y="0"/>
                    <a:pt x="1" y="757"/>
                    <a:pt x="484" y="757"/>
                  </a:cubicBezTo>
                  <a:lnTo>
                    <a:pt x="13015" y="757"/>
                  </a:lnTo>
                  <a:cubicBezTo>
                    <a:pt x="13519" y="757"/>
                    <a:pt x="13519" y="0"/>
                    <a:pt x="13015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83"/>
            <p:cNvSpPr/>
            <p:nvPr/>
          </p:nvSpPr>
          <p:spPr>
            <a:xfrm>
              <a:off x="2483025" y="4268679"/>
              <a:ext cx="202428" cy="11349"/>
            </a:xfrm>
            <a:custGeom>
              <a:avLst/>
              <a:gdLst/>
              <a:ahLst/>
              <a:cxnLst/>
              <a:rect l="l" t="t" r="r" b="b"/>
              <a:pathLst>
                <a:path w="13520" h="758" extrusionOk="0">
                  <a:moveTo>
                    <a:pt x="484" y="0"/>
                  </a:moveTo>
                  <a:cubicBezTo>
                    <a:pt x="1" y="0"/>
                    <a:pt x="1" y="757"/>
                    <a:pt x="484" y="757"/>
                  </a:cubicBezTo>
                  <a:lnTo>
                    <a:pt x="13015" y="757"/>
                  </a:lnTo>
                  <a:cubicBezTo>
                    <a:pt x="13519" y="757"/>
                    <a:pt x="13519" y="0"/>
                    <a:pt x="13015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83"/>
            <p:cNvSpPr/>
            <p:nvPr/>
          </p:nvSpPr>
          <p:spPr>
            <a:xfrm>
              <a:off x="2520487" y="4378847"/>
              <a:ext cx="127506" cy="210933"/>
            </a:xfrm>
            <a:custGeom>
              <a:avLst/>
              <a:gdLst/>
              <a:ahLst/>
              <a:cxnLst/>
              <a:rect l="l" t="t" r="r" b="b"/>
              <a:pathLst>
                <a:path w="8516" h="14088" extrusionOk="0">
                  <a:moveTo>
                    <a:pt x="190" y="1"/>
                  </a:moveTo>
                  <a:cubicBezTo>
                    <a:pt x="610" y="1388"/>
                    <a:pt x="1725" y="2482"/>
                    <a:pt x="3133" y="2860"/>
                  </a:cubicBezTo>
                  <a:cubicBezTo>
                    <a:pt x="3365" y="2923"/>
                    <a:pt x="3617" y="2965"/>
                    <a:pt x="3869" y="2986"/>
                  </a:cubicBezTo>
                  <a:lnTo>
                    <a:pt x="3869" y="7927"/>
                  </a:lnTo>
                  <a:cubicBezTo>
                    <a:pt x="1683" y="8116"/>
                    <a:pt x="1" y="9966"/>
                    <a:pt x="1" y="12153"/>
                  </a:cubicBezTo>
                  <a:lnTo>
                    <a:pt x="1" y="14087"/>
                  </a:lnTo>
                  <a:lnTo>
                    <a:pt x="8515" y="14087"/>
                  </a:lnTo>
                  <a:lnTo>
                    <a:pt x="8515" y="12174"/>
                  </a:lnTo>
                  <a:cubicBezTo>
                    <a:pt x="8515" y="9966"/>
                    <a:pt x="6834" y="8116"/>
                    <a:pt x="4626" y="7927"/>
                  </a:cubicBezTo>
                  <a:lnTo>
                    <a:pt x="4626" y="2986"/>
                  </a:lnTo>
                  <a:cubicBezTo>
                    <a:pt x="4878" y="2965"/>
                    <a:pt x="5131" y="2923"/>
                    <a:pt x="5383" y="2860"/>
                  </a:cubicBezTo>
                  <a:cubicBezTo>
                    <a:pt x="6770" y="2461"/>
                    <a:pt x="7885" y="1388"/>
                    <a:pt x="8305" y="1"/>
                  </a:cubicBezTo>
                  <a:close/>
                </a:path>
              </a:pathLst>
            </a:custGeom>
            <a:solidFill>
              <a:srgbClr val="68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9" name="Google Shape;8379;p83"/>
          <p:cNvGrpSpPr/>
          <p:nvPr/>
        </p:nvGrpSpPr>
        <p:grpSpPr>
          <a:xfrm>
            <a:off x="862507" y="2885984"/>
            <a:ext cx="329590" cy="365000"/>
            <a:chOff x="862507" y="2885984"/>
            <a:chExt cx="329590" cy="365000"/>
          </a:xfrm>
        </p:grpSpPr>
        <p:sp>
          <p:nvSpPr>
            <p:cNvPr id="8380" name="Google Shape;8380;p83"/>
            <p:cNvSpPr/>
            <p:nvPr/>
          </p:nvSpPr>
          <p:spPr>
            <a:xfrm>
              <a:off x="862821" y="2975834"/>
              <a:ext cx="313854" cy="275150"/>
            </a:xfrm>
            <a:custGeom>
              <a:avLst/>
              <a:gdLst/>
              <a:ahLst/>
              <a:cxnLst/>
              <a:rect l="l" t="t" r="r" b="b"/>
              <a:pathLst>
                <a:path w="20962" h="18377" extrusionOk="0">
                  <a:moveTo>
                    <a:pt x="6174" y="1"/>
                  </a:moveTo>
                  <a:cubicBezTo>
                    <a:pt x="5746" y="1"/>
                    <a:pt x="5321" y="44"/>
                    <a:pt x="4920" y="148"/>
                  </a:cubicBezTo>
                  <a:cubicBezTo>
                    <a:pt x="2523" y="779"/>
                    <a:pt x="1" y="3344"/>
                    <a:pt x="1" y="7570"/>
                  </a:cubicBezTo>
                  <a:cubicBezTo>
                    <a:pt x="1" y="10450"/>
                    <a:pt x="1809" y="14403"/>
                    <a:pt x="4058" y="16631"/>
                  </a:cubicBezTo>
                  <a:cubicBezTo>
                    <a:pt x="5130" y="17704"/>
                    <a:pt x="6287" y="18376"/>
                    <a:pt x="7380" y="18376"/>
                  </a:cubicBezTo>
                  <a:cubicBezTo>
                    <a:pt x="8032" y="18376"/>
                    <a:pt x="8663" y="18271"/>
                    <a:pt x="9293" y="18103"/>
                  </a:cubicBezTo>
                  <a:cubicBezTo>
                    <a:pt x="9682" y="17988"/>
                    <a:pt x="10082" y="17930"/>
                    <a:pt x="10481" y="17930"/>
                  </a:cubicBezTo>
                  <a:cubicBezTo>
                    <a:pt x="10881" y="17930"/>
                    <a:pt x="11280" y="17988"/>
                    <a:pt x="11669" y="18103"/>
                  </a:cubicBezTo>
                  <a:cubicBezTo>
                    <a:pt x="12279" y="18271"/>
                    <a:pt x="12931" y="18376"/>
                    <a:pt x="13561" y="18376"/>
                  </a:cubicBezTo>
                  <a:cubicBezTo>
                    <a:pt x="14612" y="18376"/>
                    <a:pt x="15727" y="17767"/>
                    <a:pt x="16736" y="16779"/>
                  </a:cubicBezTo>
                  <a:cubicBezTo>
                    <a:pt x="19049" y="14571"/>
                    <a:pt x="20962" y="10513"/>
                    <a:pt x="20962" y="7570"/>
                  </a:cubicBezTo>
                  <a:cubicBezTo>
                    <a:pt x="20962" y="3344"/>
                    <a:pt x="18418" y="779"/>
                    <a:pt x="16042" y="148"/>
                  </a:cubicBezTo>
                  <a:cubicBezTo>
                    <a:pt x="15641" y="44"/>
                    <a:pt x="15217" y="1"/>
                    <a:pt x="14788" y="1"/>
                  </a:cubicBezTo>
                  <a:cubicBezTo>
                    <a:pt x="14003" y="1"/>
                    <a:pt x="13204" y="147"/>
                    <a:pt x="12510" y="338"/>
                  </a:cubicBezTo>
                  <a:cubicBezTo>
                    <a:pt x="12279" y="380"/>
                    <a:pt x="12047" y="443"/>
                    <a:pt x="11837" y="464"/>
                  </a:cubicBezTo>
                  <a:cubicBezTo>
                    <a:pt x="11379" y="548"/>
                    <a:pt x="10918" y="589"/>
                    <a:pt x="10459" y="589"/>
                  </a:cubicBezTo>
                  <a:cubicBezTo>
                    <a:pt x="9779" y="589"/>
                    <a:pt x="9105" y="501"/>
                    <a:pt x="8452" y="338"/>
                  </a:cubicBezTo>
                  <a:cubicBezTo>
                    <a:pt x="7759" y="147"/>
                    <a:pt x="6960" y="1"/>
                    <a:pt x="6174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83"/>
            <p:cNvSpPr/>
            <p:nvPr/>
          </p:nvSpPr>
          <p:spPr>
            <a:xfrm>
              <a:off x="862507" y="2975819"/>
              <a:ext cx="250894" cy="275165"/>
            </a:xfrm>
            <a:custGeom>
              <a:avLst/>
              <a:gdLst/>
              <a:ahLst/>
              <a:cxnLst/>
              <a:rect l="l" t="t" r="r" b="b"/>
              <a:pathLst>
                <a:path w="16757" h="18378" extrusionOk="0">
                  <a:moveTo>
                    <a:pt x="6204" y="1"/>
                  </a:moveTo>
                  <a:cubicBezTo>
                    <a:pt x="5767" y="1"/>
                    <a:pt x="5333" y="44"/>
                    <a:pt x="4920" y="149"/>
                  </a:cubicBezTo>
                  <a:cubicBezTo>
                    <a:pt x="2544" y="759"/>
                    <a:pt x="1" y="3324"/>
                    <a:pt x="1" y="7571"/>
                  </a:cubicBezTo>
                  <a:cubicBezTo>
                    <a:pt x="1" y="11797"/>
                    <a:pt x="3995" y="18377"/>
                    <a:pt x="7401" y="18377"/>
                  </a:cubicBezTo>
                  <a:cubicBezTo>
                    <a:pt x="8053" y="18377"/>
                    <a:pt x="8684" y="18293"/>
                    <a:pt x="9293" y="18104"/>
                  </a:cubicBezTo>
                  <a:cubicBezTo>
                    <a:pt x="9682" y="17989"/>
                    <a:pt x="10087" y="17931"/>
                    <a:pt x="10492" y="17931"/>
                  </a:cubicBezTo>
                  <a:cubicBezTo>
                    <a:pt x="10896" y="17931"/>
                    <a:pt x="11301" y="17989"/>
                    <a:pt x="11690" y="18104"/>
                  </a:cubicBezTo>
                  <a:cubicBezTo>
                    <a:pt x="12300" y="18293"/>
                    <a:pt x="12952" y="18377"/>
                    <a:pt x="13582" y="18377"/>
                  </a:cubicBezTo>
                  <a:cubicBezTo>
                    <a:pt x="14633" y="18377"/>
                    <a:pt x="15748" y="17768"/>
                    <a:pt x="16757" y="16780"/>
                  </a:cubicBezTo>
                  <a:lnTo>
                    <a:pt x="16757" y="16780"/>
                  </a:lnTo>
                  <a:cubicBezTo>
                    <a:pt x="15461" y="17012"/>
                    <a:pt x="14299" y="17110"/>
                    <a:pt x="13262" y="17110"/>
                  </a:cubicBezTo>
                  <a:cubicBezTo>
                    <a:pt x="12044" y="17110"/>
                    <a:pt x="10999" y="16974"/>
                    <a:pt x="10113" y="16759"/>
                  </a:cubicBezTo>
                  <a:cubicBezTo>
                    <a:pt x="7422" y="16086"/>
                    <a:pt x="5425" y="13836"/>
                    <a:pt x="5088" y="11082"/>
                  </a:cubicBezTo>
                  <a:cubicBezTo>
                    <a:pt x="4247" y="4207"/>
                    <a:pt x="8747" y="2210"/>
                    <a:pt x="8747" y="2210"/>
                  </a:cubicBezTo>
                  <a:cubicBezTo>
                    <a:pt x="9339" y="2449"/>
                    <a:pt x="9969" y="2576"/>
                    <a:pt x="10606" y="2576"/>
                  </a:cubicBezTo>
                  <a:cubicBezTo>
                    <a:pt x="10918" y="2576"/>
                    <a:pt x="11231" y="2545"/>
                    <a:pt x="11543" y="2483"/>
                  </a:cubicBezTo>
                  <a:cubicBezTo>
                    <a:pt x="10597" y="1558"/>
                    <a:pt x="11858" y="465"/>
                    <a:pt x="11858" y="465"/>
                  </a:cubicBezTo>
                  <a:lnTo>
                    <a:pt x="11858" y="465"/>
                  </a:lnTo>
                  <a:cubicBezTo>
                    <a:pt x="11402" y="541"/>
                    <a:pt x="10943" y="579"/>
                    <a:pt x="10485" y="579"/>
                  </a:cubicBezTo>
                  <a:cubicBezTo>
                    <a:pt x="9804" y="579"/>
                    <a:pt x="9127" y="494"/>
                    <a:pt x="8473" y="318"/>
                  </a:cubicBezTo>
                  <a:cubicBezTo>
                    <a:pt x="7784" y="142"/>
                    <a:pt x="6990" y="1"/>
                    <a:pt x="6204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83"/>
            <p:cNvSpPr/>
            <p:nvPr/>
          </p:nvSpPr>
          <p:spPr>
            <a:xfrm>
              <a:off x="1034691" y="2885984"/>
              <a:ext cx="157406" cy="87050"/>
            </a:xfrm>
            <a:custGeom>
              <a:avLst/>
              <a:gdLst/>
              <a:ahLst/>
              <a:cxnLst/>
              <a:rect l="l" t="t" r="r" b="b"/>
              <a:pathLst>
                <a:path w="10513" h="5814" extrusionOk="0">
                  <a:moveTo>
                    <a:pt x="5044" y="0"/>
                  </a:moveTo>
                  <a:cubicBezTo>
                    <a:pt x="4802" y="0"/>
                    <a:pt x="4551" y="10"/>
                    <a:pt x="4290" y="31"/>
                  </a:cubicBezTo>
                  <a:cubicBezTo>
                    <a:pt x="1220" y="262"/>
                    <a:pt x="43" y="3795"/>
                    <a:pt x="1" y="3921"/>
                  </a:cubicBezTo>
                  <a:cubicBezTo>
                    <a:pt x="43" y="3879"/>
                    <a:pt x="85" y="3858"/>
                    <a:pt x="148" y="3858"/>
                  </a:cubicBezTo>
                  <a:cubicBezTo>
                    <a:pt x="187" y="3849"/>
                    <a:pt x="228" y="3845"/>
                    <a:pt x="272" y="3845"/>
                  </a:cubicBezTo>
                  <a:cubicBezTo>
                    <a:pt x="1228" y="3845"/>
                    <a:pt x="3180" y="5813"/>
                    <a:pt x="5466" y="5813"/>
                  </a:cubicBezTo>
                  <a:cubicBezTo>
                    <a:pt x="5911" y="5813"/>
                    <a:pt x="6368" y="5739"/>
                    <a:pt x="6834" y="5561"/>
                  </a:cubicBezTo>
                  <a:cubicBezTo>
                    <a:pt x="9924" y="4362"/>
                    <a:pt x="10513" y="263"/>
                    <a:pt x="10513" y="262"/>
                  </a:cubicBezTo>
                  <a:lnTo>
                    <a:pt x="10513" y="262"/>
                  </a:lnTo>
                  <a:cubicBezTo>
                    <a:pt x="10146" y="497"/>
                    <a:pt x="9764" y="581"/>
                    <a:pt x="9349" y="581"/>
                  </a:cubicBezTo>
                  <a:cubicBezTo>
                    <a:pt x="8260" y="581"/>
                    <a:pt x="6939" y="0"/>
                    <a:pt x="5044" y="0"/>
                  </a:cubicBezTo>
                  <a:close/>
                </a:path>
              </a:pathLst>
            </a:custGeom>
            <a:solidFill>
              <a:srgbClr val="BC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83"/>
            <p:cNvSpPr/>
            <p:nvPr/>
          </p:nvSpPr>
          <p:spPr>
            <a:xfrm>
              <a:off x="1034691" y="2885984"/>
              <a:ext cx="157406" cy="58707"/>
            </a:xfrm>
            <a:custGeom>
              <a:avLst/>
              <a:gdLst/>
              <a:ahLst/>
              <a:cxnLst/>
              <a:rect l="l" t="t" r="r" b="b"/>
              <a:pathLst>
                <a:path w="10513" h="3921" extrusionOk="0">
                  <a:moveTo>
                    <a:pt x="5028" y="0"/>
                  </a:moveTo>
                  <a:cubicBezTo>
                    <a:pt x="4785" y="0"/>
                    <a:pt x="4532" y="10"/>
                    <a:pt x="4269" y="31"/>
                  </a:cubicBezTo>
                  <a:cubicBezTo>
                    <a:pt x="1220" y="262"/>
                    <a:pt x="22" y="3795"/>
                    <a:pt x="1" y="3921"/>
                  </a:cubicBezTo>
                  <a:lnTo>
                    <a:pt x="127" y="3858"/>
                  </a:lnTo>
                  <a:cubicBezTo>
                    <a:pt x="779" y="3605"/>
                    <a:pt x="3638" y="2554"/>
                    <a:pt x="5972" y="2554"/>
                  </a:cubicBezTo>
                  <a:cubicBezTo>
                    <a:pt x="8621" y="2554"/>
                    <a:pt x="10513" y="263"/>
                    <a:pt x="10513" y="262"/>
                  </a:cubicBezTo>
                  <a:lnTo>
                    <a:pt x="10513" y="262"/>
                  </a:lnTo>
                  <a:cubicBezTo>
                    <a:pt x="10146" y="497"/>
                    <a:pt x="9764" y="581"/>
                    <a:pt x="9348" y="581"/>
                  </a:cubicBezTo>
                  <a:cubicBezTo>
                    <a:pt x="8259" y="581"/>
                    <a:pt x="6935" y="0"/>
                    <a:pt x="5028" y="0"/>
                  </a:cubicBez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83"/>
            <p:cNvSpPr/>
            <p:nvPr/>
          </p:nvSpPr>
          <p:spPr>
            <a:xfrm>
              <a:off x="1103639" y="3030843"/>
              <a:ext cx="44393" cy="63139"/>
            </a:xfrm>
            <a:custGeom>
              <a:avLst/>
              <a:gdLst/>
              <a:ahLst/>
              <a:cxnLst/>
              <a:rect l="l" t="t" r="r" b="b"/>
              <a:pathLst>
                <a:path w="2965" h="4217" extrusionOk="0">
                  <a:moveTo>
                    <a:pt x="1383" y="1"/>
                  </a:moveTo>
                  <a:cubicBezTo>
                    <a:pt x="1349" y="1"/>
                    <a:pt x="1316" y="3"/>
                    <a:pt x="1283" y="6"/>
                  </a:cubicBezTo>
                  <a:cubicBezTo>
                    <a:pt x="526" y="69"/>
                    <a:pt x="0" y="1079"/>
                    <a:pt x="126" y="2235"/>
                  </a:cubicBezTo>
                  <a:cubicBezTo>
                    <a:pt x="227" y="3360"/>
                    <a:pt x="884" y="4217"/>
                    <a:pt x="1603" y="4217"/>
                  </a:cubicBezTo>
                  <a:cubicBezTo>
                    <a:pt x="1636" y="4217"/>
                    <a:pt x="1670" y="4215"/>
                    <a:pt x="1703" y="4211"/>
                  </a:cubicBezTo>
                  <a:cubicBezTo>
                    <a:pt x="2460" y="4148"/>
                    <a:pt x="2965" y="3139"/>
                    <a:pt x="2859" y="1962"/>
                  </a:cubicBezTo>
                  <a:cubicBezTo>
                    <a:pt x="2739" y="856"/>
                    <a:pt x="2100" y="1"/>
                    <a:pt x="1383" y="1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83"/>
            <p:cNvSpPr/>
            <p:nvPr/>
          </p:nvSpPr>
          <p:spPr>
            <a:xfrm>
              <a:off x="986853" y="3004491"/>
              <a:ext cx="65804" cy="14808"/>
            </a:xfrm>
            <a:custGeom>
              <a:avLst/>
              <a:gdLst/>
              <a:ahLst/>
              <a:cxnLst/>
              <a:rect l="l" t="t" r="r" b="b"/>
              <a:pathLst>
                <a:path w="4395" h="989" extrusionOk="0">
                  <a:moveTo>
                    <a:pt x="0" y="0"/>
                  </a:moveTo>
                  <a:cubicBezTo>
                    <a:pt x="0" y="484"/>
                    <a:pt x="736" y="883"/>
                    <a:pt x="1745" y="989"/>
                  </a:cubicBezTo>
                  <a:lnTo>
                    <a:pt x="2628" y="989"/>
                  </a:lnTo>
                  <a:cubicBezTo>
                    <a:pt x="3637" y="883"/>
                    <a:pt x="4394" y="484"/>
                    <a:pt x="4394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83"/>
            <p:cNvSpPr/>
            <p:nvPr/>
          </p:nvSpPr>
          <p:spPr>
            <a:xfrm>
              <a:off x="991330" y="2933641"/>
              <a:ext cx="56356" cy="85972"/>
            </a:xfrm>
            <a:custGeom>
              <a:avLst/>
              <a:gdLst/>
              <a:ahLst/>
              <a:cxnLst/>
              <a:rect l="l" t="t" r="r" b="b"/>
              <a:pathLst>
                <a:path w="3764" h="5742" extrusionOk="0">
                  <a:moveTo>
                    <a:pt x="3182" y="0"/>
                  </a:moveTo>
                  <a:cubicBezTo>
                    <a:pt x="3058" y="0"/>
                    <a:pt x="2932" y="56"/>
                    <a:pt x="2834" y="191"/>
                  </a:cubicBezTo>
                  <a:lnTo>
                    <a:pt x="1635" y="1999"/>
                  </a:lnTo>
                  <a:cubicBezTo>
                    <a:pt x="1446" y="1432"/>
                    <a:pt x="1236" y="885"/>
                    <a:pt x="963" y="338"/>
                  </a:cubicBezTo>
                  <a:cubicBezTo>
                    <a:pt x="874" y="168"/>
                    <a:pt x="732" y="97"/>
                    <a:pt x="590" y="97"/>
                  </a:cubicBezTo>
                  <a:cubicBezTo>
                    <a:pt x="295" y="97"/>
                    <a:pt x="0" y="404"/>
                    <a:pt x="185" y="759"/>
                  </a:cubicBezTo>
                  <a:cubicBezTo>
                    <a:pt x="794" y="2020"/>
                    <a:pt x="1194" y="3366"/>
                    <a:pt x="1362" y="4753"/>
                  </a:cubicBezTo>
                  <a:cubicBezTo>
                    <a:pt x="1404" y="5069"/>
                    <a:pt x="1446" y="5384"/>
                    <a:pt x="1446" y="5721"/>
                  </a:cubicBezTo>
                  <a:cubicBezTo>
                    <a:pt x="1593" y="5742"/>
                    <a:pt x="1740" y="5742"/>
                    <a:pt x="1888" y="5742"/>
                  </a:cubicBezTo>
                  <a:cubicBezTo>
                    <a:pt x="2035" y="5742"/>
                    <a:pt x="2182" y="5721"/>
                    <a:pt x="2329" y="5721"/>
                  </a:cubicBezTo>
                  <a:cubicBezTo>
                    <a:pt x="2308" y="5384"/>
                    <a:pt x="2287" y="5069"/>
                    <a:pt x="2245" y="4753"/>
                  </a:cubicBezTo>
                  <a:cubicBezTo>
                    <a:pt x="2182" y="4207"/>
                    <a:pt x="2098" y="3660"/>
                    <a:pt x="1951" y="3135"/>
                  </a:cubicBezTo>
                  <a:lnTo>
                    <a:pt x="3570" y="675"/>
                  </a:lnTo>
                  <a:cubicBezTo>
                    <a:pt x="3763" y="332"/>
                    <a:pt x="3482" y="0"/>
                    <a:pt x="3182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7" name="Google Shape;8387;p83"/>
          <p:cNvGrpSpPr/>
          <p:nvPr/>
        </p:nvGrpSpPr>
        <p:grpSpPr>
          <a:xfrm>
            <a:off x="3082075" y="2871805"/>
            <a:ext cx="318884" cy="379807"/>
            <a:chOff x="3082075" y="2871805"/>
            <a:chExt cx="318884" cy="379807"/>
          </a:xfrm>
        </p:grpSpPr>
        <p:sp>
          <p:nvSpPr>
            <p:cNvPr id="8388" name="Google Shape;8388;p83"/>
            <p:cNvSpPr/>
            <p:nvPr/>
          </p:nvSpPr>
          <p:spPr>
            <a:xfrm>
              <a:off x="3105357" y="2915584"/>
              <a:ext cx="248708" cy="281887"/>
            </a:xfrm>
            <a:custGeom>
              <a:avLst/>
              <a:gdLst/>
              <a:ahLst/>
              <a:cxnLst/>
              <a:rect l="l" t="t" r="r" b="b"/>
              <a:pathLst>
                <a:path w="16611" h="18827" extrusionOk="0">
                  <a:moveTo>
                    <a:pt x="9109" y="1"/>
                  </a:moveTo>
                  <a:cubicBezTo>
                    <a:pt x="8179" y="1"/>
                    <a:pt x="7225" y="177"/>
                    <a:pt x="6287" y="556"/>
                  </a:cubicBezTo>
                  <a:cubicBezTo>
                    <a:pt x="1346" y="2553"/>
                    <a:pt x="1" y="8903"/>
                    <a:pt x="3722" y="12729"/>
                  </a:cubicBezTo>
                  <a:cubicBezTo>
                    <a:pt x="4899" y="13928"/>
                    <a:pt x="5551" y="15547"/>
                    <a:pt x="5551" y="17228"/>
                  </a:cubicBezTo>
                  <a:lnTo>
                    <a:pt x="8032" y="18826"/>
                  </a:lnTo>
                  <a:lnTo>
                    <a:pt x="12636" y="17228"/>
                  </a:lnTo>
                  <a:cubicBezTo>
                    <a:pt x="12636" y="15547"/>
                    <a:pt x="13309" y="13928"/>
                    <a:pt x="14487" y="12750"/>
                  </a:cubicBezTo>
                  <a:cubicBezTo>
                    <a:pt x="15832" y="11342"/>
                    <a:pt x="16610" y="9470"/>
                    <a:pt x="16610" y="7515"/>
                  </a:cubicBezTo>
                  <a:cubicBezTo>
                    <a:pt x="16610" y="3206"/>
                    <a:pt x="13078" y="1"/>
                    <a:pt x="9109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83"/>
            <p:cNvSpPr/>
            <p:nvPr/>
          </p:nvSpPr>
          <p:spPr>
            <a:xfrm>
              <a:off x="3210180" y="2990956"/>
              <a:ext cx="62974" cy="68005"/>
            </a:xfrm>
            <a:custGeom>
              <a:avLst/>
              <a:gdLst/>
              <a:ahLst/>
              <a:cxnLst/>
              <a:rect l="l" t="t" r="r" b="b"/>
              <a:pathLst>
                <a:path w="4206" h="4542" extrusionOk="0">
                  <a:moveTo>
                    <a:pt x="2103" y="0"/>
                  </a:moveTo>
                  <a:cubicBezTo>
                    <a:pt x="1760" y="0"/>
                    <a:pt x="1416" y="530"/>
                    <a:pt x="1125" y="530"/>
                  </a:cubicBezTo>
                  <a:cubicBezTo>
                    <a:pt x="1079" y="530"/>
                    <a:pt x="1033" y="516"/>
                    <a:pt x="989" y="484"/>
                  </a:cubicBezTo>
                  <a:lnTo>
                    <a:pt x="1" y="1977"/>
                  </a:lnTo>
                  <a:cubicBezTo>
                    <a:pt x="674" y="2271"/>
                    <a:pt x="1389" y="4542"/>
                    <a:pt x="2103" y="4542"/>
                  </a:cubicBezTo>
                  <a:cubicBezTo>
                    <a:pt x="2818" y="4542"/>
                    <a:pt x="3533" y="2271"/>
                    <a:pt x="4206" y="1977"/>
                  </a:cubicBezTo>
                  <a:lnTo>
                    <a:pt x="3218" y="484"/>
                  </a:lnTo>
                  <a:cubicBezTo>
                    <a:pt x="3174" y="516"/>
                    <a:pt x="3129" y="530"/>
                    <a:pt x="3082" y="530"/>
                  </a:cubicBezTo>
                  <a:cubicBezTo>
                    <a:pt x="2796" y="530"/>
                    <a:pt x="2465" y="0"/>
                    <a:pt x="2103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83"/>
            <p:cNvSpPr/>
            <p:nvPr/>
          </p:nvSpPr>
          <p:spPr>
            <a:xfrm>
              <a:off x="3241667" y="3020542"/>
              <a:ext cx="31487" cy="163709"/>
            </a:xfrm>
            <a:custGeom>
              <a:avLst/>
              <a:gdLst/>
              <a:ahLst/>
              <a:cxnLst/>
              <a:rect l="l" t="t" r="r" b="b"/>
              <a:pathLst>
                <a:path w="2103" h="10934" extrusionOk="0">
                  <a:moveTo>
                    <a:pt x="2103" y="1"/>
                  </a:moveTo>
                  <a:cubicBezTo>
                    <a:pt x="1556" y="232"/>
                    <a:pt x="967" y="379"/>
                    <a:pt x="358" y="421"/>
                  </a:cubicBezTo>
                  <a:lnTo>
                    <a:pt x="0" y="421"/>
                  </a:lnTo>
                  <a:lnTo>
                    <a:pt x="0" y="10933"/>
                  </a:lnTo>
                  <a:lnTo>
                    <a:pt x="2103" y="10933"/>
                  </a:lnTo>
                  <a:lnTo>
                    <a:pt x="2103" y="1"/>
                  </a:ln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83"/>
            <p:cNvSpPr/>
            <p:nvPr/>
          </p:nvSpPr>
          <p:spPr>
            <a:xfrm>
              <a:off x="3210180" y="3020542"/>
              <a:ext cx="31502" cy="163709"/>
            </a:xfrm>
            <a:custGeom>
              <a:avLst/>
              <a:gdLst/>
              <a:ahLst/>
              <a:cxnLst/>
              <a:rect l="l" t="t" r="r" b="b"/>
              <a:pathLst>
                <a:path w="2104" h="10934" extrusionOk="0">
                  <a:moveTo>
                    <a:pt x="1" y="1"/>
                  </a:moveTo>
                  <a:lnTo>
                    <a:pt x="1" y="10933"/>
                  </a:lnTo>
                  <a:lnTo>
                    <a:pt x="2103" y="10933"/>
                  </a:lnTo>
                  <a:lnTo>
                    <a:pt x="2103" y="421"/>
                  </a:lnTo>
                  <a:lnTo>
                    <a:pt x="1746" y="421"/>
                  </a:lnTo>
                  <a:cubicBezTo>
                    <a:pt x="1136" y="379"/>
                    <a:pt x="548" y="232"/>
                    <a:pt x="1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83"/>
            <p:cNvSpPr/>
            <p:nvPr/>
          </p:nvSpPr>
          <p:spPr>
            <a:xfrm>
              <a:off x="3236307" y="3026845"/>
              <a:ext cx="10720" cy="157406"/>
            </a:xfrm>
            <a:custGeom>
              <a:avLst/>
              <a:gdLst/>
              <a:ahLst/>
              <a:cxnLst/>
              <a:rect l="l" t="t" r="r" b="b"/>
              <a:pathLst>
                <a:path w="716" h="10513" extrusionOk="0">
                  <a:moveTo>
                    <a:pt x="1" y="0"/>
                  </a:moveTo>
                  <a:lnTo>
                    <a:pt x="1" y="10512"/>
                  </a:lnTo>
                  <a:lnTo>
                    <a:pt x="716" y="10512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83"/>
            <p:cNvSpPr/>
            <p:nvPr/>
          </p:nvSpPr>
          <p:spPr>
            <a:xfrm>
              <a:off x="3224673" y="2973318"/>
              <a:ext cx="33688" cy="30080"/>
            </a:xfrm>
            <a:custGeom>
              <a:avLst/>
              <a:gdLst/>
              <a:ahLst/>
              <a:cxnLst/>
              <a:rect l="l" t="t" r="r" b="b"/>
              <a:pathLst>
                <a:path w="2250" h="2009" extrusionOk="0">
                  <a:moveTo>
                    <a:pt x="1135" y="1"/>
                  </a:moveTo>
                  <a:lnTo>
                    <a:pt x="0" y="1662"/>
                  </a:lnTo>
                  <a:cubicBezTo>
                    <a:pt x="336" y="1893"/>
                    <a:pt x="731" y="2009"/>
                    <a:pt x="1125" y="2009"/>
                  </a:cubicBezTo>
                  <a:cubicBezTo>
                    <a:pt x="1519" y="2009"/>
                    <a:pt x="1913" y="1893"/>
                    <a:pt x="2250" y="1662"/>
                  </a:cubicBezTo>
                  <a:lnTo>
                    <a:pt x="1135" y="1"/>
                  </a:ln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83"/>
            <p:cNvSpPr/>
            <p:nvPr/>
          </p:nvSpPr>
          <p:spPr>
            <a:xfrm>
              <a:off x="3255651" y="2935558"/>
              <a:ext cx="81720" cy="99477"/>
            </a:xfrm>
            <a:custGeom>
              <a:avLst/>
              <a:gdLst/>
              <a:ahLst/>
              <a:cxnLst/>
              <a:rect l="l" t="t" r="r" b="b"/>
              <a:pathLst>
                <a:path w="5458" h="6644" extrusionOk="0">
                  <a:moveTo>
                    <a:pt x="669" y="0"/>
                  </a:moveTo>
                  <a:cubicBezTo>
                    <a:pt x="183" y="0"/>
                    <a:pt x="1" y="771"/>
                    <a:pt x="559" y="925"/>
                  </a:cubicBezTo>
                  <a:cubicBezTo>
                    <a:pt x="2893" y="1598"/>
                    <a:pt x="4512" y="3742"/>
                    <a:pt x="4533" y="6181"/>
                  </a:cubicBezTo>
                  <a:cubicBezTo>
                    <a:pt x="4533" y="6433"/>
                    <a:pt x="4743" y="6644"/>
                    <a:pt x="4995" y="6644"/>
                  </a:cubicBezTo>
                  <a:cubicBezTo>
                    <a:pt x="5248" y="6644"/>
                    <a:pt x="5458" y="6433"/>
                    <a:pt x="5458" y="6181"/>
                  </a:cubicBezTo>
                  <a:cubicBezTo>
                    <a:pt x="5458" y="3322"/>
                    <a:pt x="3566" y="820"/>
                    <a:pt x="811" y="21"/>
                  </a:cubicBezTo>
                  <a:cubicBezTo>
                    <a:pt x="762" y="7"/>
                    <a:pt x="714" y="0"/>
                    <a:pt x="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83"/>
            <p:cNvSpPr/>
            <p:nvPr/>
          </p:nvSpPr>
          <p:spPr>
            <a:xfrm>
              <a:off x="3230752" y="2932399"/>
              <a:ext cx="25304" cy="13880"/>
            </a:xfrm>
            <a:custGeom>
              <a:avLst/>
              <a:gdLst/>
              <a:ahLst/>
              <a:cxnLst/>
              <a:rect l="l" t="t" r="r" b="b"/>
              <a:pathLst>
                <a:path w="1690" h="927" extrusionOk="0">
                  <a:moveTo>
                    <a:pt x="624" y="1"/>
                  </a:moveTo>
                  <a:cubicBezTo>
                    <a:pt x="0" y="1"/>
                    <a:pt x="14" y="926"/>
                    <a:pt x="625" y="926"/>
                  </a:cubicBezTo>
                  <a:cubicBezTo>
                    <a:pt x="631" y="926"/>
                    <a:pt x="638" y="926"/>
                    <a:pt x="645" y="926"/>
                  </a:cubicBezTo>
                  <a:lnTo>
                    <a:pt x="1045" y="926"/>
                  </a:lnTo>
                  <a:cubicBezTo>
                    <a:pt x="1052" y="926"/>
                    <a:pt x="1059" y="926"/>
                    <a:pt x="1065" y="926"/>
                  </a:cubicBezTo>
                  <a:cubicBezTo>
                    <a:pt x="1676" y="926"/>
                    <a:pt x="1690" y="1"/>
                    <a:pt x="1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83"/>
            <p:cNvSpPr/>
            <p:nvPr/>
          </p:nvSpPr>
          <p:spPr>
            <a:xfrm>
              <a:off x="3374817" y="3024629"/>
              <a:ext cx="26142" cy="10091"/>
            </a:xfrm>
            <a:custGeom>
              <a:avLst/>
              <a:gdLst/>
              <a:ahLst/>
              <a:cxnLst/>
              <a:rect l="l" t="t" r="r" b="b"/>
              <a:pathLst>
                <a:path w="1746" h="674" extrusionOk="0">
                  <a:moveTo>
                    <a:pt x="463" y="1"/>
                  </a:moveTo>
                  <a:cubicBezTo>
                    <a:pt x="1" y="1"/>
                    <a:pt x="1" y="674"/>
                    <a:pt x="463" y="674"/>
                  </a:cubicBezTo>
                  <a:lnTo>
                    <a:pt x="1283" y="674"/>
                  </a:lnTo>
                  <a:cubicBezTo>
                    <a:pt x="1746" y="674"/>
                    <a:pt x="1746" y="1"/>
                    <a:pt x="1283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83"/>
            <p:cNvSpPr/>
            <p:nvPr/>
          </p:nvSpPr>
          <p:spPr>
            <a:xfrm>
              <a:off x="3082075" y="3024629"/>
              <a:ext cx="26142" cy="10091"/>
            </a:xfrm>
            <a:custGeom>
              <a:avLst/>
              <a:gdLst/>
              <a:ahLst/>
              <a:cxnLst/>
              <a:rect l="l" t="t" r="r" b="b"/>
              <a:pathLst>
                <a:path w="1746" h="674" extrusionOk="0">
                  <a:moveTo>
                    <a:pt x="463" y="1"/>
                  </a:moveTo>
                  <a:cubicBezTo>
                    <a:pt x="0" y="1"/>
                    <a:pt x="0" y="674"/>
                    <a:pt x="463" y="674"/>
                  </a:cubicBezTo>
                  <a:lnTo>
                    <a:pt x="1283" y="674"/>
                  </a:lnTo>
                  <a:cubicBezTo>
                    <a:pt x="1745" y="674"/>
                    <a:pt x="1745" y="1"/>
                    <a:pt x="1283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83"/>
            <p:cNvSpPr/>
            <p:nvPr/>
          </p:nvSpPr>
          <p:spPr>
            <a:xfrm>
              <a:off x="3355623" y="2948000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1209" y="1"/>
                  </a:moveTo>
                  <a:cubicBezTo>
                    <a:pt x="1153" y="1"/>
                    <a:pt x="1092" y="16"/>
                    <a:pt x="1030" y="52"/>
                  </a:cubicBezTo>
                  <a:lnTo>
                    <a:pt x="316" y="473"/>
                  </a:lnTo>
                  <a:cubicBezTo>
                    <a:pt x="0" y="641"/>
                    <a:pt x="126" y="1124"/>
                    <a:pt x="484" y="1124"/>
                  </a:cubicBezTo>
                  <a:cubicBezTo>
                    <a:pt x="547" y="1103"/>
                    <a:pt x="610" y="1103"/>
                    <a:pt x="673" y="1061"/>
                  </a:cubicBezTo>
                  <a:lnTo>
                    <a:pt x="1367" y="662"/>
                  </a:lnTo>
                  <a:cubicBezTo>
                    <a:pt x="1704" y="466"/>
                    <a:pt x="1516" y="1"/>
                    <a:pt x="1209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83"/>
            <p:cNvSpPr/>
            <p:nvPr/>
          </p:nvSpPr>
          <p:spPr>
            <a:xfrm>
              <a:off x="3102213" y="3094371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1190" y="1"/>
                  </a:moveTo>
                  <a:cubicBezTo>
                    <a:pt x="1132" y="1"/>
                    <a:pt x="1072" y="17"/>
                    <a:pt x="1010" y="52"/>
                  </a:cubicBezTo>
                  <a:lnTo>
                    <a:pt x="316" y="473"/>
                  </a:lnTo>
                  <a:cubicBezTo>
                    <a:pt x="1" y="641"/>
                    <a:pt x="127" y="1125"/>
                    <a:pt x="484" y="1125"/>
                  </a:cubicBezTo>
                  <a:cubicBezTo>
                    <a:pt x="547" y="1104"/>
                    <a:pt x="610" y="1104"/>
                    <a:pt x="652" y="1062"/>
                  </a:cubicBezTo>
                  <a:lnTo>
                    <a:pt x="1367" y="662"/>
                  </a:lnTo>
                  <a:cubicBezTo>
                    <a:pt x="1705" y="467"/>
                    <a:pt x="1502" y="1"/>
                    <a:pt x="1190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83"/>
            <p:cNvSpPr/>
            <p:nvPr/>
          </p:nvSpPr>
          <p:spPr>
            <a:xfrm>
              <a:off x="3305001" y="2892257"/>
              <a:ext cx="19629" cy="20976"/>
            </a:xfrm>
            <a:custGeom>
              <a:avLst/>
              <a:gdLst/>
              <a:ahLst/>
              <a:cxnLst/>
              <a:rect l="l" t="t" r="r" b="b"/>
              <a:pathLst>
                <a:path w="1311" h="1401" extrusionOk="0">
                  <a:moveTo>
                    <a:pt x="855" y="0"/>
                  </a:moveTo>
                  <a:cubicBezTo>
                    <a:pt x="747" y="0"/>
                    <a:pt x="637" y="53"/>
                    <a:pt x="564" y="180"/>
                  </a:cubicBezTo>
                  <a:lnTo>
                    <a:pt x="143" y="874"/>
                  </a:lnTo>
                  <a:cubicBezTo>
                    <a:pt x="1" y="1098"/>
                    <a:pt x="154" y="1400"/>
                    <a:pt x="412" y="1400"/>
                  </a:cubicBezTo>
                  <a:cubicBezTo>
                    <a:pt x="420" y="1400"/>
                    <a:pt x="429" y="1400"/>
                    <a:pt x="438" y="1399"/>
                  </a:cubicBezTo>
                  <a:cubicBezTo>
                    <a:pt x="564" y="1399"/>
                    <a:pt x="690" y="1336"/>
                    <a:pt x="753" y="1231"/>
                  </a:cubicBezTo>
                  <a:lnTo>
                    <a:pt x="1153" y="516"/>
                  </a:lnTo>
                  <a:cubicBezTo>
                    <a:pt x="1310" y="244"/>
                    <a:pt x="1086" y="0"/>
                    <a:pt x="855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83"/>
            <p:cNvSpPr/>
            <p:nvPr/>
          </p:nvSpPr>
          <p:spPr>
            <a:xfrm>
              <a:off x="3236307" y="2871805"/>
              <a:ext cx="10406" cy="22833"/>
            </a:xfrm>
            <a:custGeom>
              <a:avLst/>
              <a:gdLst/>
              <a:ahLst/>
              <a:cxnLst/>
              <a:rect l="l" t="t" r="r" b="b"/>
              <a:pathLst>
                <a:path w="695" h="1525" extrusionOk="0">
                  <a:moveTo>
                    <a:pt x="348" y="1"/>
                  </a:moveTo>
                  <a:cubicBezTo>
                    <a:pt x="174" y="1"/>
                    <a:pt x="1" y="116"/>
                    <a:pt x="1" y="347"/>
                  </a:cubicBezTo>
                  <a:lnTo>
                    <a:pt x="1" y="1167"/>
                  </a:lnTo>
                  <a:cubicBezTo>
                    <a:pt x="1" y="1357"/>
                    <a:pt x="169" y="1525"/>
                    <a:pt x="358" y="1525"/>
                  </a:cubicBezTo>
                  <a:cubicBezTo>
                    <a:pt x="548" y="1525"/>
                    <a:pt x="695" y="1357"/>
                    <a:pt x="695" y="1167"/>
                  </a:cubicBezTo>
                  <a:lnTo>
                    <a:pt x="695" y="347"/>
                  </a:lnTo>
                  <a:cubicBezTo>
                    <a:pt x="695" y="116"/>
                    <a:pt x="521" y="1"/>
                    <a:pt x="348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83"/>
            <p:cNvSpPr/>
            <p:nvPr/>
          </p:nvSpPr>
          <p:spPr>
            <a:xfrm>
              <a:off x="3158405" y="2892257"/>
              <a:ext cx="19689" cy="21276"/>
            </a:xfrm>
            <a:custGeom>
              <a:avLst/>
              <a:gdLst/>
              <a:ahLst/>
              <a:cxnLst/>
              <a:rect l="l" t="t" r="r" b="b"/>
              <a:pathLst>
                <a:path w="1315" h="1421" extrusionOk="0">
                  <a:moveTo>
                    <a:pt x="456" y="0"/>
                  </a:moveTo>
                  <a:cubicBezTo>
                    <a:pt x="224" y="0"/>
                    <a:pt x="0" y="244"/>
                    <a:pt x="158" y="516"/>
                  </a:cubicBezTo>
                  <a:lnTo>
                    <a:pt x="579" y="1231"/>
                  </a:lnTo>
                  <a:cubicBezTo>
                    <a:pt x="621" y="1336"/>
                    <a:pt x="747" y="1399"/>
                    <a:pt x="873" y="1399"/>
                  </a:cubicBezTo>
                  <a:lnTo>
                    <a:pt x="873" y="1420"/>
                  </a:lnTo>
                  <a:cubicBezTo>
                    <a:pt x="1146" y="1420"/>
                    <a:pt x="1314" y="1126"/>
                    <a:pt x="1188" y="895"/>
                  </a:cubicBezTo>
                  <a:lnTo>
                    <a:pt x="747" y="180"/>
                  </a:lnTo>
                  <a:cubicBezTo>
                    <a:pt x="673" y="53"/>
                    <a:pt x="564" y="0"/>
                    <a:pt x="456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83"/>
            <p:cNvSpPr/>
            <p:nvPr/>
          </p:nvSpPr>
          <p:spPr>
            <a:xfrm>
              <a:off x="3101884" y="2948000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496" y="1"/>
                  </a:moveTo>
                  <a:cubicBezTo>
                    <a:pt x="188" y="1"/>
                    <a:pt x="0" y="466"/>
                    <a:pt x="338" y="662"/>
                  </a:cubicBezTo>
                  <a:lnTo>
                    <a:pt x="1053" y="1061"/>
                  </a:lnTo>
                  <a:cubicBezTo>
                    <a:pt x="1095" y="1103"/>
                    <a:pt x="1158" y="1103"/>
                    <a:pt x="1221" y="1124"/>
                  </a:cubicBezTo>
                  <a:cubicBezTo>
                    <a:pt x="1578" y="1124"/>
                    <a:pt x="1705" y="641"/>
                    <a:pt x="1389" y="473"/>
                  </a:cubicBezTo>
                  <a:lnTo>
                    <a:pt x="674" y="52"/>
                  </a:lnTo>
                  <a:cubicBezTo>
                    <a:pt x="612" y="16"/>
                    <a:pt x="552" y="1"/>
                    <a:pt x="49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83"/>
            <p:cNvSpPr/>
            <p:nvPr/>
          </p:nvSpPr>
          <p:spPr>
            <a:xfrm>
              <a:off x="3355278" y="3094371"/>
              <a:ext cx="25543" cy="16844"/>
            </a:xfrm>
            <a:custGeom>
              <a:avLst/>
              <a:gdLst/>
              <a:ahLst/>
              <a:cxnLst/>
              <a:rect l="l" t="t" r="r" b="b"/>
              <a:pathLst>
                <a:path w="1706" h="1125" extrusionOk="0">
                  <a:moveTo>
                    <a:pt x="516" y="1"/>
                  </a:moveTo>
                  <a:cubicBezTo>
                    <a:pt x="204" y="1"/>
                    <a:pt x="1" y="467"/>
                    <a:pt x="339" y="662"/>
                  </a:cubicBezTo>
                  <a:lnTo>
                    <a:pt x="1053" y="1062"/>
                  </a:lnTo>
                  <a:cubicBezTo>
                    <a:pt x="1116" y="1104"/>
                    <a:pt x="1158" y="1104"/>
                    <a:pt x="1222" y="1125"/>
                  </a:cubicBezTo>
                  <a:cubicBezTo>
                    <a:pt x="1579" y="1125"/>
                    <a:pt x="1705" y="641"/>
                    <a:pt x="1411" y="473"/>
                  </a:cubicBezTo>
                  <a:lnTo>
                    <a:pt x="696" y="52"/>
                  </a:lnTo>
                  <a:cubicBezTo>
                    <a:pt x="634" y="17"/>
                    <a:pt x="573" y="1"/>
                    <a:pt x="51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83"/>
            <p:cNvSpPr/>
            <p:nvPr/>
          </p:nvSpPr>
          <p:spPr>
            <a:xfrm>
              <a:off x="3223401" y="3230187"/>
              <a:ext cx="36533" cy="21426"/>
            </a:xfrm>
            <a:custGeom>
              <a:avLst/>
              <a:gdLst/>
              <a:ahLst/>
              <a:cxnLst/>
              <a:rect l="l" t="t" r="r" b="b"/>
              <a:pathLst>
                <a:path w="2440" h="1431" extrusionOk="0">
                  <a:moveTo>
                    <a:pt x="1" y="1"/>
                  </a:moveTo>
                  <a:lnTo>
                    <a:pt x="1" y="569"/>
                  </a:lnTo>
                  <a:cubicBezTo>
                    <a:pt x="1" y="1031"/>
                    <a:pt x="379" y="1431"/>
                    <a:pt x="863" y="1431"/>
                  </a:cubicBezTo>
                  <a:lnTo>
                    <a:pt x="1578" y="1431"/>
                  </a:lnTo>
                  <a:cubicBezTo>
                    <a:pt x="2040" y="1431"/>
                    <a:pt x="2440" y="1031"/>
                    <a:pt x="2440" y="569"/>
                  </a:cubicBezTo>
                  <a:lnTo>
                    <a:pt x="2440" y="1"/>
                  </a:lnTo>
                  <a:cubicBezTo>
                    <a:pt x="2208" y="43"/>
                    <a:pt x="1977" y="85"/>
                    <a:pt x="1746" y="85"/>
                  </a:cubicBezTo>
                  <a:lnTo>
                    <a:pt x="674" y="85"/>
                  </a:lnTo>
                  <a:cubicBezTo>
                    <a:pt x="442" y="85"/>
                    <a:pt x="211" y="43"/>
                    <a:pt x="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83"/>
            <p:cNvSpPr/>
            <p:nvPr/>
          </p:nvSpPr>
          <p:spPr>
            <a:xfrm>
              <a:off x="3188470" y="3173531"/>
              <a:ext cx="106095" cy="61088"/>
            </a:xfrm>
            <a:custGeom>
              <a:avLst/>
              <a:gdLst/>
              <a:ahLst/>
              <a:cxnLst/>
              <a:rect l="l" t="t" r="r" b="b"/>
              <a:pathLst>
                <a:path w="7086" h="4080" extrusionOk="0">
                  <a:moveTo>
                    <a:pt x="0" y="0"/>
                  </a:moveTo>
                  <a:lnTo>
                    <a:pt x="0" y="1073"/>
                  </a:lnTo>
                  <a:lnTo>
                    <a:pt x="0" y="1178"/>
                  </a:lnTo>
                  <a:cubicBezTo>
                    <a:pt x="0" y="1325"/>
                    <a:pt x="21" y="1472"/>
                    <a:pt x="63" y="1640"/>
                  </a:cubicBezTo>
                  <a:cubicBezTo>
                    <a:pt x="84" y="1788"/>
                    <a:pt x="126" y="1956"/>
                    <a:pt x="189" y="2103"/>
                  </a:cubicBezTo>
                  <a:cubicBezTo>
                    <a:pt x="610" y="3301"/>
                    <a:pt x="1745" y="4079"/>
                    <a:pt x="3007" y="4079"/>
                  </a:cubicBezTo>
                  <a:lnTo>
                    <a:pt x="4079" y="4079"/>
                  </a:lnTo>
                  <a:cubicBezTo>
                    <a:pt x="5340" y="4079"/>
                    <a:pt x="6476" y="3301"/>
                    <a:pt x="6896" y="2103"/>
                  </a:cubicBezTo>
                  <a:cubicBezTo>
                    <a:pt x="6959" y="1956"/>
                    <a:pt x="7001" y="1788"/>
                    <a:pt x="7022" y="1640"/>
                  </a:cubicBezTo>
                  <a:cubicBezTo>
                    <a:pt x="7064" y="1472"/>
                    <a:pt x="7085" y="1325"/>
                    <a:pt x="7085" y="1178"/>
                  </a:cubicBezTo>
                  <a:lnTo>
                    <a:pt x="7085" y="1073"/>
                  </a:lnTo>
                  <a:lnTo>
                    <a:pt x="7085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83"/>
            <p:cNvSpPr/>
            <p:nvPr/>
          </p:nvSpPr>
          <p:spPr>
            <a:xfrm>
              <a:off x="3188470" y="3191153"/>
              <a:ext cx="106095" cy="13865"/>
            </a:xfrm>
            <a:custGeom>
              <a:avLst/>
              <a:gdLst/>
              <a:ahLst/>
              <a:cxnLst/>
              <a:rect l="l" t="t" r="r" b="b"/>
              <a:pathLst>
                <a:path w="7086" h="926" extrusionOk="0">
                  <a:moveTo>
                    <a:pt x="0" y="1"/>
                  </a:moveTo>
                  <a:cubicBezTo>
                    <a:pt x="0" y="148"/>
                    <a:pt x="21" y="295"/>
                    <a:pt x="63" y="463"/>
                  </a:cubicBezTo>
                  <a:cubicBezTo>
                    <a:pt x="84" y="611"/>
                    <a:pt x="126" y="779"/>
                    <a:pt x="189" y="926"/>
                  </a:cubicBezTo>
                  <a:lnTo>
                    <a:pt x="6896" y="926"/>
                  </a:lnTo>
                  <a:cubicBezTo>
                    <a:pt x="6959" y="779"/>
                    <a:pt x="7001" y="611"/>
                    <a:pt x="7022" y="463"/>
                  </a:cubicBezTo>
                  <a:cubicBezTo>
                    <a:pt x="7064" y="295"/>
                    <a:pt x="7085" y="148"/>
                    <a:pt x="708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8" name="Google Shape;8408;p83"/>
          <p:cNvGrpSpPr/>
          <p:nvPr/>
        </p:nvGrpSpPr>
        <p:grpSpPr>
          <a:xfrm>
            <a:off x="2594780" y="1516494"/>
            <a:ext cx="410187" cy="324244"/>
            <a:chOff x="2594780" y="1516494"/>
            <a:chExt cx="410187" cy="324244"/>
          </a:xfrm>
        </p:grpSpPr>
        <p:sp>
          <p:nvSpPr>
            <p:cNvPr id="8409" name="Google Shape;8409;p83"/>
            <p:cNvSpPr/>
            <p:nvPr/>
          </p:nvSpPr>
          <p:spPr>
            <a:xfrm>
              <a:off x="2594780" y="1641455"/>
              <a:ext cx="241776" cy="199284"/>
            </a:xfrm>
            <a:custGeom>
              <a:avLst/>
              <a:gdLst/>
              <a:ahLst/>
              <a:cxnLst/>
              <a:rect l="l" t="t" r="r" b="b"/>
              <a:pathLst>
                <a:path w="16148" h="13310" extrusionOk="0">
                  <a:moveTo>
                    <a:pt x="8494" y="1"/>
                  </a:moveTo>
                  <a:lnTo>
                    <a:pt x="442" y="8053"/>
                  </a:lnTo>
                  <a:cubicBezTo>
                    <a:pt x="0" y="8474"/>
                    <a:pt x="0" y="9167"/>
                    <a:pt x="442" y="9588"/>
                  </a:cubicBezTo>
                  <a:lnTo>
                    <a:pt x="3680" y="12826"/>
                  </a:lnTo>
                  <a:cubicBezTo>
                    <a:pt x="3974" y="13141"/>
                    <a:pt x="4394" y="13309"/>
                    <a:pt x="4815" y="13309"/>
                  </a:cubicBezTo>
                  <a:lnTo>
                    <a:pt x="9819" y="13309"/>
                  </a:lnTo>
                  <a:cubicBezTo>
                    <a:pt x="10239" y="13309"/>
                    <a:pt x="10660" y="13141"/>
                    <a:pt x="10975" y="12826"/>
                  </a:cubicBezTo>
                  <a:lnTo>
                    <a:pt x="16147" y="7654"/>
                  </a:lnTo>
                  <a:lnTo>
                    <a:pt x="8494" y="1"/>
                  </a:ln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83"/>
            <p:cNvSpPr/>
            <p:nvPr/>
          </p:nvSpPr>
          <p:spPr>
            <a:xfrm>
              <a:off x="2632556" y="1738731"/>
              <a:ext cx="204000" cy="102008"/>
            </a:xfrm>
            <a:custGeom>
              <a:avLst/>
              <a:gdLst/>
              <a:ahLst/>
              <a:cxnLst/>
              <a:rect l="l" t="t" r="r" b="b"/>
              <a:pathLst>
                <a:path w="13625" h="6813" extrusionOk="0">
                  <a:moveTo>
                    <a:pt x="12468" y="0"/>
                  </a:moveTo>
                  <a:lnTo>
                    <a:pt x="8263" y="4226"/>
                  </a:lnTo>
                  <a:cubicBezTo>
                    <a:pt x="7653" y="4836"/>
                    <a:pt x="6812" y="5193"/>
                    <a:pt x="5971" y="5193"/>
                  </a:cubicBezTo>
                  <a:lnTo>
                    <a:pt x="0" y="5193"/>
                  </a:lnTo>
                  <a:lnTo>
                    <a:pt x="1157" y="6329"/>
                  </a:lnTo>
                  <a:cubicBezTo>
                    <a:pt x="1451" y="6644"/>
                    <a:pt x="1871" y="6812"/>
                    <a:pt x="2292" y="6812"/>
                  </a:cubicBezTo>
                  <a:lnTo>
                    <a:pt x="7296" y="6812"/>
                  </a:lnTo>
                  <a:cubicBezTo>
                    <a:pt x="7716" y="6812"/>
                    <a:pt x="8137" y="6644"/>
                    <a:pt x="8452" y="6329"/>
                  </a:cubicBezTo>
                  <a:lnTo>
                    <a:pt x="13624" y="1157"/>
                  </a:lnTo>
                  <a:lnTo>
                    <a:pt x="12468" y="0"/>
                  </a:ln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83"/>
            <p:cNvSpPr/>
            <p:nvPr/>
          </p:nvSpPr>
          <p:spPr>
            <a:xfrm>
              <a:off x="2721957" y="1516494"/>
              <a:ext cx="241132" cy="239560"/>
            </a:xfrm>
            <a:custGeom>
              <a:avLst/>
              <a:gdLst/>
              <a:ahLst/>
              <a:cxnLst/>
              <a:rect l="l" t="t" r="r" b="b"/>
              <a:pathLst>
                <a:path w="16105" h="16000" extrusionOk="0">
                  <a:moveTo>
                    <a:pt x="8778" y="0"/>
                  </a:moveTo>
                  <a:cubicBezTo>
                    <a:pt x="8499" y="0"/>
                    <a:pt x="8221" y="105"/>
                    <a:pt x="8010" y="315"/>
                  </a:cubicBezTo>
                  <a:lnTo>
                    <a:pt x="0" y="8347"/>
                  </a:lnTo>
                  <a:lnTo>
                    <a:pt x="7653" y="16000"/>
                  </a:lnTo>
                  <a:lnTo>
                    <a:pt x="15663" y="7989"/>
                  </a:lnTo>
                  <a:cubicBezTo>
                    <a:pt x="16084" y="7569"/>
                    <a:pt x="16105" y="6875"/>
                    <a:pt x="15684" y="6455"/>
                  </a:cubicBezTo>
                  <a:lnTo>
                    <a:pt x="9545" y="315"/>
                  </a:lnTo>
                  <a:cubicBezTo>
                    <a:pt x="9335" y="105"/>
                    <a:pt x="9056" y="0"/>
                    <a:pt x="8778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83"/>
            <p:cNvSpPr/>
            <p:nvPr/>
          </p:nvSpPr>
          <p:spPr>
            <a:xfrm>
              <a:off x="2881234" y="1828446"/>
              <a:ext cx="40306" cy="12292"/>
            </a:xfrm>
            <a:custGeom>
              <a:avLst/>
              <a:gdLst/>
              <a:ahLst/>
              <a:cxnLst/>
              <a:rect l="l" t="t" r="r" b="b"/>
              <a:pathLst>
                <a:path w="2692" h="821" extrusionOk="0">
                  <a:moveTo>
                    <a:pt x="526" y="0"/>
                  </a:moveTo>
                  <a:cubicBezTo>
                    <a:pt x="1" y="0"/>
                    <a:pt x="1" y="820"/>
                    <a:pt x="526" y="820"/>
                  </a:cubicBezTo>
                  <a:lnTo>
                    <a:pt x="2166" y="820"/>
                  </a:lnTo>
                  <a:cubicBezTo>
                    <a:pt x="2692" y="820"/>
                    <a:pt x="2692" y="0"/>
                    <a:pt x="2166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83"/>
            <p:cNvSpPr/>
            <p:nvPr/>
          </p:nvSpPr>
          <p:spPr>
            <a:xfrm>
              <a:off x="2735177" y="1828446"/>
              <a:ext cx="89101" cy="12292"/>
            </a:xfrm>
            <a:custGeom>
              <a:avLst/>
              <a:gdLst/>
              <a:ahLst/>
              <a:cxnLst/>
              <a:rect l="l" t="t" r="r" b="b"/>
              <a:pathLst>
                <a:path w="5951" h="821" extrusionOk="0">
                  <a:moveTo>
                    <a:pt x="547" y="0"/>
                  </a:moveTo>
                  <a:cubicBezTo>
                    <a:pt x="0" y="0"/>
                    <a:pt x="0" y="820"/>
                    <a:pt x="547" y="820"/>
                  </a:cubicBezTo>
                  <a:lnTo>
                    <a:pt x="5424" y="820"/>
                  </a:lnTo>
                  <a:cubicBezTo>
                    <a:pt x="5950" y="820"/>
                    <a:pt x="5950" y="0"/>
                    <a:pt x="5424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83"/>
            <p:cNvSpPr/>
            <p:nvPr/>
          </p:nvSpPr>
          <p:spPr>
            <a:xfrm>
              <a:off x="2832439" y="1828446"/>
              <a:ext cx="14179" cy="12203"/>
            </a:xfrm>
            <a:custGeom>
              <a:avLst/>
              <a:gdLst/>
              <a:ahLst/>
              <a:cxnLst/>
              <a:rect l="l" t="t" r="r" b="b"/>
              <a:pathLst>
                <a:path w="947" h="815" extrusionOk="0">
                  <a:moveTo>
                    <a:pt x="547" y="0"/>
                  </a:moveTo>
                  <a:cubicBezTo>
                    <a:pt x="190" y="0"/>
                    <a:pt x="1" y="442"/>
                    <a:pt x="253" y="694"/>
                  </a:cubicBezTo>
                  <a:cubicBezTo>
                    <a:pt x="336" y="777"/>
                    <a:pt x="440" y="815"/>
                    <a:pt x="542" y="815"/>
                  </a:cubicBezTo>
                  <a:cubicBezTo>
                    <a:pt x="749" y="815"/>
                    <a:pt x="947" y="660"/>
                    <a:pt x="947" y="421"/>
                  </a:cubicBezTo>
                  <a:cubicBezTo>
                    <a:pt x="947" y="190"/>
                    <a:pt x="758" y="0"/>
                    <a:pt x="547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83"/>
            <p:cNvSpPr/>
            <p:nvPr/>
          </p:nvSpPr>
          <p:spPr>
            <a:xfrm>
              <a:off x="2990773" y="1828446"/>
              <a:ext cx="14194" cy="12203"/>
            </a:xfrm>
            <a:custGeom>
              <a:avLst/>
              <a:gdLst/>
              <a:ahLst/>
              <a:cxnLst/>
              <a:rect l="l" t="t" r="r" b="b"/>
              <a:pathLst>
                <a:path w="948" h="815" extrusionOk="0">
                  <a:moveTo>
                    <a:pt x="548" y="0"/>
                  </a:moveTo>
                  <a:cubicBezTo>
                    <a:pt x="190" y="0"/>
                    <a:pt x="1" y="442"/>
                    <a:pt x="253" y="694"/>
                  </a:cubicBezTo>
                  <a:cubicBezTo>
                    <a:pt x="343" y="777"/>
                    <a:pt x="450" y="815"/>
                    <a:pt x="551" y="815"/>
                  </a:cubicBezTo>
                  <a:cubicBezTo>
                    <a:pt x="758" y="815"/>
                    <a:pt x="947" y="660"/>
                    <a:pt x="947" y="421"/>
                  </a:cubicBezTo>
                  <a:cubicBezTo>
                    <a:pt x="947" y="190"/>
                    <a:pt x="779" y="0"/>
                    <a:pt x="548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83"/>
            <p:cNvSpPr/>
            <p:nvPr/>
          </p:nvSpPr>
          <p:spPr>
            <a:xfrm>
              <a:off x="2928143" y="1828446"/>
              <a:ext cx="45022" cy="12292"/>
            </a:xfrm>
            <a:custGeom>
              <a:avLst/>
              <a:gdLst/>
              <a:ahLst/>
              <a:cxnLst/>
              <a:rect l="l" t="t" r="r" b="b"/>
              <a:pathLst>
                <a:path w="3007" h="821" extrusionOk="0">
                  <a:moveTo>
                    <a:pt x="547" y="0"/>
                  </a:moveTo>
                  <a:cubicBezTo>
                    <a:pt x="0" y="0"/>
                    <a:pt x="0" y="820"/>
                    <a:pt x="547" y="820"/>
                  </a:cubicBezTo>
                  <a:lnTo>
                    <a:pt x="2460" y="820"/>
                  </a:lnTo>
                  <a:cubicBezTo>
                    <a:pt x="3007" y="820"/>
                    <a:pt x="3007" y="0"/>
                    <a:pt x="2460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7" name="Google Shape;8417;p83"/>
          <p:cNvGrpSpPr/>
          <p:nvPr/>
        </p:nvGrpSpPr>
        <p:grpSpPr>
          <a:xfrm>
            <a:off x="1742965" y="1502959"/>
            <a:ext cx="333692" cy="333363"/>
            <a:chOff x="1742965" y="1502959"/>
            <a:chExt cx="333692" cy="333363"/>
          </a:xfrm>
        </p:grpSpPr>
        <p:sp>
          <p:nvSpPr>
            <p:cNvPr id="8418" name="Google Shape;8418;p83"/>
            <p:cNvSpPr/>
            <p:nvPr/>
          </p:nvSpPr>
          <p:spPr>
            <a:xfrm>
              <a:off x="1742965" y="1502959"/>
              <a:ext cx="333692" cy="333363"/>
            </a:xfrm>
            <a:custGeom>
              <a:avLst/>
              <a:gdLst/>
              <a:ahLst/>
              <a:cxnLst/>
              <a:rect l="l" t="t" r="r" b="b"/>
              <a:pathLst>
                <a:path w="22287" h="22265" extrusionOk="0">
                  <a:moveTo>
                    <a:pt x="11143" y="0"/>
                  </a:moveTo>
                  <a:cubicBezTo>
                    <a:pt x="4983" y="0"/>
                    <a:pt x="1" y="4121"/>
                    <a:pt x="1" y="9188"/>
                  </a:cubicBezTo>
                  <a:cubicBezTo>
                    <a:pt x="1" y="13708"/>
                    <a:pt x="3974" y="17450"/>
                    <a:pt x="9209" y="18207"/>
                  </a:cubicBezTo>
                  <a:cubicBezTo>
                    <a:pt x="9335" y="19700"/>
                    <a:pt x="8831" y="21151"/>
                    <a:pt x="7843" y="22265"/>
                  </a:cubicBezTo>
                  <a:cubicBezTo>
                    <a:pt x="10324" y="22265"/>
                    <a:pt x="12468" y="20604"/>
                    <a:pt x="13099" y="18207"/>
                  </a:cubicBezTo>
                  <a:cubicBezTo>
                    <a:pt x="18313" y="17450"/>
                    <a:pt x="22286" y="13687"/>
                    <a:pt x="22286" y="9188"/>
                  </a:cubicBezTo>
                  <a:cubicBezTo>
                    <a:pt x="22265" y="4121"/>
                    <a:pt x="17283" y="0"/>
                    <a:pt x="11143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83"/>
            <p:cNvSpPr/>
            <p:nvPr/>
          </p:nvSpPr>
          <p:spPr>
            <a:xfrm>
              <a:off x="1854719" y="1629492"/>
              <a:ext cx="22040" cy="21740"/>
            </a:xfrm>
            <a:custGeom>
              <a:avLst/>
              <a:gdLst/>
              <a:ahLst/>
              <a:cxnLst/>
              <a:rect l="l" t="t" r="r" b="b"/>
              <a:pathLst>
                <a:path w="1472" h="1452" extrusionOk="0">
                  <a:moveTo>
                    <a:pt x="736" y="1"/>
                  </a:moveTo>
                  <a:cubicBezTo>
                    <a:pt x="337" y="1"/>
                    <a:pt x="0" y="316"/>
                    <a:pt x="0" y="716"/>
                  </a:cubicBezTo>
                  <a:cubicBezTo>
                    <a:pt x="0" y="1136"/>
                    <a:pt x="337" y="1452"/>
                    <a:pt x="736" y="1452"/>
                  </a:cubicBezTo>
                  <a:cubicBezTo>
                    <a:pt x="1136" y="1452"/>
                    <a:pt x="1472" y="1136"/>
                    <a:pt x="1472" y="716"/>
                  </a:cubicBezTo>
                  <a:cubicBezTo>
                    <a:pt x="1472" y="316"/>
                    <a:pt x="1136" y="1"/>
                    <a:pt x="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83"/>
            <p:cNvSpPr/>
            <p:nvPr/>
          </p:nvSpPr>
          <p:spPr>
            <a:xfrm>
              <a:off x="1898783" y="1629492"/>
              <a:ext cx="22054" cy="2174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36" y="1"/>
                  </a:moveTo>
                  <a:cubicBezTo>
                    <a:pt x="316" y="1"/>
                    <a:pt x="1" y="316"/>
                    <a:pt x="1" y="716"/>
                  </a:cubicBezTo>
                  <a:cubicBezTo>
                    <a:pt x="1" y="1136"/>
                    <a:pt x="316" y="1452"/>
                    <a:pt x="736" y="1452"/>
                  </a:cubicBezTo>
                  <a:cubicBezTo>
                    <a:pt x="1136" y="1452"/>
                    <a:pt x="1472" y="1136"/>
                    <a:pt x="1472" y="716"/>
                  </a:cubicBezTo>
                  <a:cubicBezTo>
                    <a:pt x="1472" y="316"/>
                    <a:pt x="1136" y="1"/>
                    <a:pt x="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83"/>
            <p:cNvSpPr/>
            <p:nvPr/>
          </p:nvSpPr>
          <p:spPr>
            <a:xfrm>
              <a:off x="1942863" y="1629492"/>
              <a:ext cx="21725" cy="21740"/>
            </a:xfrm>
            <a:custGeom>
              <a:avLst/>
              <a:gdLst/>
              <a:ahLst/>
              <a:cxnLst/>
              <a:rect l="l" t="t" r="r" b="b"/>
              <a:pathLst>
                <a:path w="1451" h="1452" extrusionOk="0">
                  <a:moveTo>
                    <a:pt x="715" y="1"/>
                  </a:moveTo>
                  <a:cubicBezTo>
                    <a:pt x="315" y="1"/>
                    <a:pt x="0" y="316"/>
                    <a:pt x="0" y="716"/>
                  </a:cubicBezTo>
                  <a:cubicBezTo>
                    <a:pt x="0" y="1136"/>
                    <a:pt x="315" y="1452"/>
                    <a:pt x="715" y="1452"/>
                  </a:cubicBezTo>
                  <a:cubicBezTo>
                    <a:pt x="1135" y="1452"/>
                    <a:pt x="1451" y="1136"/>
                    <a:pt x="1451" y="716"/>
                  </a:cubicBezTo>
                  <a:cubicBezTo>
                    <a:pt x="1451" y="316"/>
                    <a:pt x="1135" y="1"/>
                    <a:pt x="7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2" name="Google Shape;8422;p83"/>
          <p:cNvGrpSpPr/>
          <p:nvPr/>
        </p:nvGrpSpPr>
        <p:grpSpPr>
          <a:xfrm>
            <a:off x="3051531" y="1516809"/>
            <a:ext cx="390034" cy="296545"/>
            <a:chOff x="3051531" y="1516809"/>
            <a:chExt cx="390034" cy="296545"/>
          </a:xfrm>
        </p:grpSpPr>
        <p:sp>
          <p:nvSpPr>
            <p:cNvPr id="8423" name="Google Shape;8423;p83"/>
            <p:cNvSpPr/>
            <p:nvPr/>
          </p:nvSpPr>
          <p:spPr>
            <a:xfrm>
              <a:off x="3051531" y="1516809"/>
              <a:ext cx="389719" cy="296545"/>
            </a:xfrm>
            <a:custGeom>
              <a:avLst/>
              <a:gdLst/>
              <a:ahLst/>
              <a:cxnLst/>
              <a:rect l="l" t="t" r="r" b="b"/>
              <a:pathLst>
                <a:path w="26029" h="19806" extrusionOk="0">
                  <a:moveTo>
                    <a:pt x="316" y="0"/>
                  </a:moveTo>
                  <a:cubicBezTo>
                    <a:pt x="148" y="0"/>
                    <a:pt x="1" y="147"/>
                    <a:pt x="1" y="316"/>
                  </a:cubicBezTo>
                  <a:lnTo>
                    <a:pt x="1" y="19490"/>
                  </a:lnTo>
                  <a:cubicBezTo>
                    <a:pt x="1" y="19658"/>
                    <a:pt x="148" y="19805"/>
                    <a:pt x="316" y="19805"/>
                  </a:cubicBezTo>
                  <a:lnTo>
                    <a:pt x="25713" y="19805"/>
                  </a:lnTo>
                  <a:cubicBezTo>
                    <a:pt x="25882" y="19805"/>
                    <a:pt x="26029" y="19658"/>
                    <a:pt x="26029" y="19490"/>
                  </a:cubicBez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83"/>
            <p:cNvSpPr/>
            <p:nvPr/>
          </p:nvSpPr>
          <p:spPr>
            <a:xfrm>
              <a:off x="3051531" y="1744391"/>
              <a:ext cx="389719" cy="68963"/>
            </a:xfrm>
            <a:custGeom>
              <a:avLst/>
              <a:gdLst/>
              <a:ahLst/>
              <a:cxnLst/>
              <a:rect l="l" t="t" r="r" b="b"/>
              <a:pathLst>
                <a:path w="26029" h="4606" extrusionOk="0">
                  <a:moveTo>
                    <a:pt x="1" y="1"/>
                  </a:moveTo>
                  <a:lnTo>
                    <a:pt x="1" y="4290"/>
                  </a:lnTo>
                  <a:cubicBezTo>
                    <a:pt x="1" y="4458"/>
                    <a:pt x="148" y="4605"/>
                    <a:pt x="316" y="4605"/>
                  </a:cubicBezTo>
                  <a:lnTo>
                    <a:pt x="25713" y="4605"/>
                  </a:lnTo>
                  <a:cubicBezTo>
                    <a:pt x="25882" y="4605"/>
                    <a:pt x="26029" y="4458"/>
                    <a:pt x="26029" y="4290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83"/>
            <p:cNvSpPr/>
            <p:nvPr/>
          </p:nvSpPr>
          <p:spPr>
            <a:xfrm>
              <a:off x="3051531" y="1753838"/>
              <a:ext cx="389719" cy="59516"/>
            </a:xfrm>
            <a:custGeom>
              <a:avLst/>
              <a:gdLst/>
              <a:ahLst/>
              <a:cxnLst/>
              <a:rect l="l" t="t" r="r" b="b"/>
              <a:pathLst>
                <a:path w="26029" h="3975" extrusionOk="0">
                  <a:moveTo>
                    <a:pt x="1" y="1"/>
                  </a:moveTo>
                  <a:lnTo>
                    <a:pt x="1" y="3659"/>
                  </a:lnTo>
                  <a:cubicBezTo>
                    <a:pt x="1" y="3827"/>
                    <a:pt x="148" y="3974"/>
                    <a:pt x="316" y="3974"/>
                  </a:cubicBezTo>
                  <a:lnTo>
                    <a:pt x="25713" y="3974"/>
                  </a:lnTo>
                  <a:cubicBezTo>
                    <a:pt x="25882" y="3953"/>
                    <a:pt x="26029" y="3827"/>
                    <a:pt x="26029" y="3659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83"/>
            <p:cNvSpPr/>
            <p:nvPr/>
          </p:nvSpPr>
          <p:spPr>
            <a:xfrm>
              <a:off x="3051846" y="1516809"/>
              <a:ext cx="389405" cy="65804"/>
            </a:xfrm>
            <a:custGeom>
              <a:avLst/>
              <a:gdLst/>
              <a:ahLst/>
              <a:cxnLst/>
              <a:rect l="l" t="t" r="r" b="b"/>
              <a:pathLst>
                <a:path w="26008" h="4395" extrusionOk="0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4394"/>
                  </a:lnTo>
                  <a:lnTo>
                    <a:pt x="26008" y="4394"/>
                  </a:lnTo>
                  <a:lnTo>
                    <a:pt x="26008" y="316"/>
                  </a:lnTo>
                  <a:cubicBezTo>
                    <a:pt x="26008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83"/>
            <p:cNvSpPr/>
            <p:nvPr/>
          </p:nvSpPr>
          <p:spPr>
            <a:xfrm>
              <a:off x="3051846" y="1516809"/>
              <a:ext cx="389719" cy="56356"/>
            </a:xfrm>
            <a:custGeom>
              <a:avLst/>
              <a:gdLst/>
              <a:ahLst/>
              <a:cxnLst/>
              <a:rect l="l" t="t" r="r" b="b"/>
              <a:pathLst>
                <a:path w="26029" h="3764" extrusionOk="0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3764"/>
                  </a:lnTo>
                  <a:lnTo>
                    <a:pt x="26008" y="3764"/>
                  </a:ln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83"/>
            <p:cNvSpPr/>
            <p:nvPr/>
          </p:nvSpPr>
          <p:spPr>
            <a:xfrm>
              <a:off x="3077973" y="1539148"/>
              <a:ext cx="15751" cy="11978"/>
            </a:xfrm>
            <a:custGeom>
              <a:avLst/>
              <a:gdLst/>
              <a:ahLst/>
              <a:cxnLst/>
              <a:rect l="l" t="t" r="r" b="b"/>
              <a:pathLst>
                <a:path w="1052" h="800" extrusionOk="0">
                  <a:moveTo>
                    <a:pt x="526" y="1"/>
                  </a:moveTo>
                  <a:cubicBezTo>
                    <a:pt x="1" y="1"/>
                    <a:pt x="1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83"/>
            <p:cNvSpPr/>
            <p:nvPr/>
          </p:nvSpPr>
          <p:spPr>
            <a:xfrm>
              <a:off x="3100012" y="1539148"/>
              <a:ext cx="15751" cy="11978"/>
            </a:xfrm>
            <a:custGeom>
              <a:avLst/>
              <a:gdLst/>
              <a:ahLst/>
              <a:cxnLst/>
              <a:rect l="l" t="t" r="r" b="b"/>
              <a:pathLst>
                <a:path w="1052" h="800" extrusionOk="0">
                  <a:moveTo>
                    <a:pt x="526" y="1"/>
                  </a:moveTo>
                  <a:cubicBezTo>
                    <a:pt x="0" y="1"/>
                    <a:pt x="0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83"/>
            <p:cNvSpPr/>
            <p:nvPr/>
          </p:nvSpPr>
          <p:spPr>
            <a:xfrm>
              <a:off x="3121737" y="1539148"/>
              <a:ext cx="15751" cy="11978"/>
            </a:xfrm>
            <a:custGeom>
              <a:avLst/>
              <a:gdLst/>
              <a:ahLst/>
              <a:cxnLst/>
              <a:rect l="l" t="t" r="r" b="b"/>
              <a:pathLst>
                <a:path w="1052" h="800" extrusionOk="0">
                  <a:moveTo>
                    <a:pt x="526" y="1"/>
                  </a:moveTo>
                  <a:cubicBezTo>
                    <a:pt x="0" y="1"/>
                    <a:pt x="0" y="800"/>
                    <a:pt x="526" y="800"/>
                  </a:cubicBezTo>
                  <a:cubicBezTo>
                    <a:pt x="1051" y="800"/>
                    <a:pt x="1051" y="1"/>
                    <a:pt x="526" y="1"/>
                  </a:cubicBez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83"/>
            <p:cNvSpPr/>
            <p:nvPr/>
          </p:nvSpPr>
          <p:spPr>
            <a:xfrm>
              <a:off x="3336727" y="1539148"/>
              <a:ext cx="81226" cy="11978"/>
            </a:xfrm>
            <a:custGeom>
              <a:avLst/>
              <a:gdLst/>
              <a:ahLst/>
              <a:cxnLst/>
              <a:rect l="l" t="t" r="r" b="b"/>
              <a:pathLst>
                <a:path w="5425" h="800" extrusionOk="0">
                  <a:moveTo>
                    <a:pt x="526" y="1"/>
                  </a:moveTo>
                  <a:cubicBezTo>
                    <a:pt x="1" y="1"/>
                    <a:pt x="1" y="800"/>
                    <a:pt x="526" y="800"/>
                  </a:cubicBezTo>
                  <a:lnTo>
                    <a:pt x="4899" y="800"/>
                  </a:lnTo>
                  <a:cubicBezTo>
                    <a:pt x="5425" y="779"/>
                    <a:pt x="5425" y="1"/>
                    <a:pt x="489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83"/>
            <p:cNvSpPr/>
            <p:nvPr/>
          </p:nvSpPr>
          <p:spPr>
            <a:xfrm>
              <a:off x="3301153" y="1539148"/>
              <a:ext cx="30244" cy="11978"/>
            </a:xfrm>
            <a:custGeom>
              <a:avLst/>
              <a:gdLst/>
              <a:ahLst/>
              <a:cxnLst/>
              <a:rect l="l" t="t" r="r" b="b"/>
              <a:pathLst>
                <a:path w="2020" h="800" extrusionOk="0">
                  <a:moveTo>
                    <a:pt x="527" y="1"/>
                  </a:moveTo>
                  <a:cubicBezTo>
                    <a:pt x="1" y="1"/>
                    <a:pt x="1" y="800"/>
                    <a:pt x="527" y="800"/>
                  </a:cubicBezTo>
                  <a:lnTo>
                    <a:pt x="1494" y="800"/>
                  </a:lnTo>
                  <a:cubicBezTo>
                    <a:pt x="2019" y="779"/>
                    <a:pt x="2019" y="1"/>
                    <a:pt x="1494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83"/>
            <p:cNvSpPr/>
            <p:nvPr/>
          </p:nvSpPr>
          <p:spPr>
            <a:xfrm>
              <a:off x="3170832" y="1608096"/>
              <a:ext cx="151432" cy="107667"/>
            </a:xfrm>
            <a:custGeom>
              <a:avLst/>
              <a:gdLst/>
              <a:ahLst/>
              <a:cxnLst/>
              <a:rect l="l" t="t" r="r" b="b"/>
              <a:pathLst>
                <a:path w="10114" h="7191" extrusionOk="0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5130"/>
                  </a:lnTo>
                  <a:cubicBezTo>
                    <a:pt x="1" y="6265"/>
                    <a:pt x="926" y="7191"/>
                    <a:pt x="2061" y="7191"/>
                  </a:cubicBezTo>
                  <a:lnTo>
                    <a:pt x="8053" y="7191"/>
                  </a:lnTo>
                  <a:cubicBezTo>
                    <a:pt x="9189" y="7191"/>
                    <a:pt x="10093" y="6287"/>
                    <a:pt x="10114" y="5151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83"/>
            <p:cNvSpPr/>
            <p:nvPr/>
          </p:nvSpPr>
          <p:spPr>
            <a:xfrm>
              <a:off x="3170832" y="1608096"/>
              <a:ext cx="151432" cy="44079"/>
            </a:xfrm>
            <a:custGeom>
              <a:avLst/>
              <a:gdLst/>
              <a:ahLst/>
              <a:cxnLst/>
              <a:rect l="l" t="t" r="r" b="b"/>
              <a:pathLst>
                <a:path w="10114" h="2944" extrusionOk="0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2944"/>
                  </a:lnTo>
                  <a:cubicBezTo>
                    <a:pt x="1" y="1808"/>
                    <a:pt x="926" y="883"/>
                    <a:pt x="2061" y="883"/>
                  </a:cubicBezTo>
                  <a:lnTo>
                    <a:pt x="8053" y="883"/>
                  </a:lnTo>
                  <a:cubicBezTo>
                    <a:pt x="9189" y="883"/>
                    <a:pt x="10114" y="1808"/>
                    <a:pt x="10114" y="2944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83"/>
            <p:cNvSpPr/>
            <p:nvPr/>
          </p:nvSpPr>
          <p:spPr>
            <a:xfrm>
              <a:off x="3227503" y="1642084"/>
              <a:ext cx="41878" cy="40007"/>
            </a:xfrm>
            <a:custGeom>
              <a:avLst/>
              <a:gdLst/>
              <a:ahLst/>
              <a:cxnLst/>
              <a:rect l="l" t="t" r="r" b="b"/>
              <a:pathLst>
                <a:path w="2797" h="2672" extrusionOk="0">
                  <a:moveTo>
                    <a:pt x="330" y="0"/>
                  </a:moveTo>
                  <a:cubicBezTo>
                    <a:pt x="161" y="0"/>
                    <a:pt x="0" y="144"/>
                    <a:pt x="0" y="337"/>
                  </a:cubicBezTo>
                  <a:lnTo>
                    <a:pt x="0" y="2335"/>
                  </a:lnTo>
                  <a:cubicBezTo>
                    <a:pt x="0" y="2528"/>
                    <a:pt x="148" y="2672"/>
                    <a:pt x="322" y="2672"/>
                  </a:cubicBezTo>
                  <a:cubicBezTo>
                    <a:pt x="375" y="2672"/>
                    <a:pt x="430" y="2658"/>
                    <a:pt x="484" y="2629"/>
                  </a:cubicBezTo>
                  <a:lnTo>
                    <a:pt x="2544" y="1641"/>
                  </a:lnTo>
                  <a:cubicBezTo>
                    <a:pt x="2796" y="1515"/>
                    <a:pt x="2796" y="1157"/>
                    <a:pt x="2544" y="1031"/>
                  </a:cubicBezTo>
                  <a:lnTo>
                    <a:pt x="484" y="43"/>
                  </a:lnTo>
                  <a:cubicBezTo>
                    <a:pt x="435" y="13"/>
                    <a:pt x="382" y="0"/>
                    <a:pt x="330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83"/>
            <p:cNvSpPr/>
            <p:nvPr/>
          </p:nvSpPr>
          <p:spPr>
            <a:xfrm>
              <a:off x="3087106" y="1776177"/>
              <a:ext cx="160865" cy="11679"/>
            </a:xfrm>
            <a:custGeom>
              <a:avLst/>
              <a:gdLst/>
              <a:ahLst/>
              <a:cxnLst/>
              <a:rect l="l" t="t" r="r" b="b"/>
              <a:pathLst>
                <a:path w="10744" h="780" extrusionOk="0">
                  <a:moveTo>
                    <a:pt x="506" y="1"/>
                  </a:moveTo>
                  <a:cubicBezTo>
                    <a:pt x="0" y="1"/>
                    <a:pt x="7" y="779"/>
                    <a:pt x="526" y="779"/>
                  </a:cubicBezTo>
                  <a:lnTo>
                    <a:pt x="10218" y="779"/>
                  </a:lnTo>
                  <a:cubicBezTo>
                    <a:pt x="10744" y="779"/>
                    <a:pt x="10744" y="1"/>
                    <a:pt x="10218" y="1"/>
                  </a:cubicBezTo>
                  <a:lnTo>
                    <a:pt x="526" y="1"/>
                  </a:lnTo>
                  <a:cubicBezTo>
                    <a:pt x="519" y="1"/>
                    <a:pt x="512" y="1"/>
                    <a:pt x="506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83"/>
            <p:cNvSpPr/>
            <p:nvPr/>
          </p:nvSpPr>
          <p:spPr>
            <a:xfrm>
              <a:off x="3362540" y="1775563"/>
              <a:ext cx="46295" cy="11978"/>
            </a:xfrm>
            <a:custGeom>
              <a:avLst/>
              <a:gdLst/>
              <a:ahLst/>
              <a:cxnLst/>
              <a:rect l="l" t="t" r="r" b="b"/>
              <a:pathLst>
                <a:path w="3092" h="800" extrusionOk="0">
                  <a:moveTo>
                    <a:pt x="526" y="0"/>
                  </a:moveTo>
                  <a:cubicBezTo>
                    <a:pt x="1" y="0"/>
                    <a:pt x="1" y="799"/>
                    <a:pt x="526" y="799"/>
                  </a:cubicBezTo>
                  <a:lnTo>
                    <a:pt x="2566" y="799"/>
                  </a:lnTo>
                  <a:cubicBezTo>
                    <a:pt x="3091" y="799"/>
                    <a:pt x="3091" y="0"/>
                    <a:pt x="2566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8" name="Google Shape;8438;p83"/>
          <p:cNvGrpSpPr/>
          <p:nvPr/>
        </p:nvGrpSpPr>
        <p:grpSpPr>
          <a:xfrm>
            <a:off x="3514900" y="1489020"/>
            <a:ext cx="354145" cy="351869"/>
            <a:chOff x="3514900" y="1489020"/>
            <a:chExt cx="354145" cy="351869"/>
          </a:xfrm>
        </p:grpSpPr>
        <p:sp>
          <p:nvSpPr>
            <p:cNvPr id="8439" name="Google Shape;8439;p83"/>
            <p:cNvSpPr/>
            <p:nvPr/>
          </p:nvSpPr>
          <p:spPr>
            <a:xfrm>
              <a:off x="3514900" y="1489020"/>
              <a:ext cx="354145" cy="351869"/>
            </a:xfrm>
            <a:custGeom>
              <a:avLst/>
              <a:gdLst/>
              <a:ahLst/>
              <a:cxnLst/>
              <a:rect l="l" t="t" r="r" b="b"/>
              <a:pathLst>
                <a:path w="23653" h="23501" extrusionOk="0">
                  <a:moveTo>
                    <a:pt x="19698" y="1"/>
                  </a:moveTo>
                  <a:cubicBezTo>
                    <a:pt x="19495" y="1"/>
                    <a:pt x="19290" y="80"/>
                    <a:pt x="19133" y="237"/>
                  </a:cubicBezTo>
                  <a:lnTo>
                    <a:pt x="316" y="19075"/>
                  </a:lnTo>
                  <a:cubicBezTo>
                    <a:pt x="0" y="19369"/>
                    <a:pt x="0" y="19874"/>
                    <a:pt x="316" y="20168"/>
                  </a:cubicBezTo>
                  <a:lnTo>
                    <a:pt x="3406" y="23280"/>
                  </a:lnTo>
                  <a:cubicBezTo>
                    <a:pt x="3564" y="23427"/>
                    <a:pt x="3764" y="23501"/>
                    <a:pt x="3964" y="23501"/>
                  </a:cubicBezTo>
                  <a:cubicBezTo>
                    <a:pt x="4163" y="23501"/>
                    <a:pt x="4363" y="23427"/>
                    <a:pt x="4521" y="23280"/>
                  </a:cubicBezTo>
                  <a:lnTo>
                    <a:pt x="23358" y="4442"/>
                  </a:lnTo>
                  <a:cubicBezTo>
                    <a:pt x="23653" y="4148"/>
                    <a:pt x="23653" y="3643"/>
                    <a:pt x="23358" y="3328"/>
                  </a:cubicBezTo>
                  <a:lnTo>
                    <a:pt x="20247" y="237"/>
                  </a:lnTo>
                  <a:cubicBezTo>
                    <a:pt x="20100" y="80"/>
                    <a:pt x="19900" y="1"/>
                    <a:pt x="1969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83"/>
            <p:cNvSpPr/>
            <p:nvPr/>
          </p:nvSpPr>
          <p:spPr>
            <a:xfrm>
              <a:off x="3619094" y="1759498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1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83"/>
            <p:cNvSpPr/>
            <p:nvPr/>
          </p:nvSpPr>
          <p:spPr>
            <a:xfrm>
              <a:off x="3623181" y="1722052"/>
              <a:ext cx="41249" cy="41249"/>
            </a:xfrm>
            <a:custGeom>
              <a:avLst/>
              <a:gdLst/>
              <a:ahLst/>
              <a:cxnLst/>
              <a:rect l="l" t="t" r="r" b="b"/>
              <a:pathLst>
                <a:path w="2755" h="2755" extrusionOk="0">
                  <a:moveTo>
                    <a:pt x="526" y="0"/>
                  </a:moveTo>
                  <a:lnTo>
                    <a:pt x="1" y="526"/>
                  </a:lnTo>
                  <a:lnTo>
                    <a:pt x="2229" y="2754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83"/>
            <p:cNvSpPr/>
            <p:nvPr/>
          </p:nvSpPr>
          <p:spPr>
            <a:xfrm>
              <a:off x="3560536" y="1784682"/>
              <a:ext cx="41264" cy="41579"/>
            </a:xfrm>
            <a:custGeom>
              <a:avLst/>
              <a:gdLst/>
              <a:ahLst/>
              <a:cxnLst/>
              <a:rect l="l" t="t" r="r" b="b"/>
              <a:pathLst>
                <a:path w="2756" h="2777" extrusionOk="0">
                  <a:moveTo>
                    <a:pt x="527" y="1"/>
                  </a:moveTo>
                  <a:lnTo>
                    <a:pt x="1" y="548"/>
                  </a:lnTo>
                  <a:lnTo>
                    <a:pt x="2230" y="2776"/>
                  </a:lnTo>
                  <a:lnTo>
                    <a:pt x="2755" y="2251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83"/>
            <p:cNvSpPr/>
            <p:nvPr/>
          </p:nvSpPr>
          <p:spPr>
            <a:xfrm>
              <a:off x="3660957" y="1717635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1" y="547"/>
                  </a:lnTo>
                  <a:lnTo>
                    <a:pt x="1115" y="1662"/>
                  </a:lnTo>
                  <a:lnTo>
                    <a:pt x="1641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83"/>
            <p:cNvSpPr/>
            <p:nvPr/>
          </p:nvSpPr>
          <p:spPr>
            <a:xfrm>
              <a:off x="3681739" y="1696868"/>
              <a:ext cx="24570" cy="24555"/>
            </a:xfrm>
            <a:custGeom>
              <a:avLst/>
              <a:gdLst/>
              <a:ahLst/>
              <a:cxnLst/>
              <a:rect l="l" t="t" r="r" b="b"/>
              <a:pathLst>
                <a:path w="1641" h="1640" extrusionOk="0">
                  <a:moveTo>
                    <a:pt x="526" y="0"/>
                  </a:moveTo>
                  <a:lnTo>
                    <a:pt x="0" y="526"/>
                  </a:lnTo>
                  <a:lnTo>
                    <a:pt x="1115" y="1640"/>
                  </a:lnTo>
                  <a:lnTo>
                    <a:pt x="1640" y="1114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83"/>
            <p:cNvSpPr/>
            <p:nvPr/>
          </p:nvSpPr>
          <p:spPr>
            <a:xfrm>
              <a:off x="3686141" y="1659092"/>
              <a:ext cx="41249" cy="41564"/>
            </a:xfrm>
            <a:custGeom>
              <a:avLst/>
              <a:gdLst/>
              <a:ahLst/>
              <a:cxnLst/>
              <a:rect l="l" t="t" r="r" b="b"/>
              <a:pathLst>
                <a:path w="2755" h="2776" extrusionOk="0">
                  <a:moveTo>
                    <a:pt x="526" y="0"/>
                  </a:moveTo>
                  <a:lnTo>
                    <a:pt x="1" y="547"/>
                  </a:lnTo>
                  <a:lnTo>
                    <a:pt x="2229" y="2775"/>
                  </a:lnTo>
                  <a:lnTo>
                    <a:pt x="2755" y="225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83"/>
            <p:cNvSpPr/>
            <p:nvPr/>
          </p:nvSpPr>
          <p:spPr>
            <a:xfrm>
              <a:off x="3723602" y="1654990"/>
              <a:ext cx="24884" cy="24570"/>
            </a:xfrm>
            <a:custGeom>
              <a:avLst/>
              <a:gdLst/>
              <a:ahLst/>
              <a:cxnLst/>
              <a:rect l="l" t="t" r="r" b="b"/>
              <a:pathLst>
                <a:path w="1662" h="1641" extrusionOk="0">
                  <a:moveTo>
                    <a:pt x="526" y="1"/>
                  </a:moveTo>
                  <a:lnTo>
                    <a:pt x="1" y="526"/>
                  </a:lnTo>
                  <a:lnTo>
                    <a:pt x="1115" y="1641"/>
                  </a:lnTo>
                  <a:lnTo>
                    <a:pt x="1662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83"/>
            <p:cNvSpPr/>
            <p:nvPr/>
          </p:nvSpPr>
          <p:spPr>
            <a:xfrm>
              <a:off x="3744698" y="1633909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0"/>
                  </a:moveTo>
                  <a:lnTo>
                    <a:pt x="0" y="547"/>
                  </a:lnTo>
                  <a:lnTo>
                    <a:pt x="1115" y="1661"/>
                  </a:lnTo>
                  <a:lnTo>
                    <a:pt x="1640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83"/>
            <p:cNvSpPr/>
            <p:nvPr/>
          </p:nvSpPr>
          <p:spPr>
            <a:xfrm>
              <a:off x="3748786" y="1596447"/>
              <a:ext cx="41564" cy="41249"/>
            </a:xfrm>
            <a:custGeom>
              <a:avLst/>
              <a:gdLst/>
              <a:ahLst/>
              <a:cxnLst/>
              <a:rect l="l" t="t" r="r" b="b"/>
              <a:pathLst>
                <a:path w="2776" h="2755" extrusionOk="0">
                  <a:moveTo>
                    <a:pt x="526" y="0"/>
                  </a:moveTo>
                  <a:lnTo>
                    <a:pt x="1" y="526"/>
                  </a:lnTo>
                  <a:lnTo>
                    <a:pt x="2229" y="2755"/>
                  </a:lnTo>
                  <a:lnTo>
                    <a:pt x="2776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83"/>
            <p:cNvSpPr/>
            <p:nvPr/>
          </p:nvSpPr>
          <p:spPr>
            <a:xfrm>
              <a:off x="3786561" y="1592030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0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83"/>
            <p:cNvSpPr/>
            <p:nvPr/>
          </p:nvSpPr>
          <p:spPr>
            <a:xfrm>
              <a:off x="3807343" y="1571264"/>
              <a:ext cx="24869" cy="24570"/>
            </a:xfrm>
            <a:custGeom>
              <a:avLst/>
              <a:gdLst/>
              <a:ahLst/>
              <a:cxnLst/>
              <a:rect l="l" t="t" r="r" b="b"/>
              <a:pathLst>
                <a:path w="1661" h="1641" extrusionOk="0">
                  <a:moveTo>
                    <a:pt x="526" y="0"/>
                  </a:moveTo>
                  <a:lnTo>
                    <a:pt x="0" y="526"/>
                  </a:lnTo>
                  <a:lnTo>
                    <a:pt x="1114" y="1640"/>
                  </a:lnTo>
                  <a:lnTo>
                    <a:pt x="1661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83"/>
            <p:cNvSpPr/>
            <p:nvPr/>
          </p:nvSpPr>
          <p:spPr>
            <a:xfrm>
              <a:off x="3811745" y="1533488"/>
              <a:ext cx="41249" cy="41564"/>
            </a:xfrm>
            <a:custGeom>
              <a:avLst/>
              <a:gdLst/>
              <a:ahLst/>
              <a:cxnLst/>
              <a:rect l="l" t="t" r="r" b="b"/>
              <a:pathLst>
                <a:path w="2755" h="2776" extrusionOk="0">
                  <a:moveTo>
                    <a:pt x="526" y="0"/>
                  </a:moveTo>
                  <a:lnTo>
                    <a:pt x="0" y="526"/>
                  </a:lnTo>
                  <a:lnTo>
                    <a:pt x="2229" y="2776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83"/>
            <p:cNvSpPr/>
            <p:nvPr/>
          </p:nvSpPr>
          <p:spPr>
            <a:xfrm>
              <a:off x="3597998" y="1780594"/>
              <a:ext cx="24570" cy="24570"/>
            </a:xfrm>
            <a:custGeom>
              <a:avLst/>
              <a:gdLst/>
              <a:ahLst/>
              <a:cxnLst/>
              <a:rect l="l" t="t" r="r" b="b"/>
              <a:pathLst>
                <a:path w="1641" h="1641" extrusionOk="0">
                  <a:moveTo>
                    <a:pt x="526" y="1"/>
                  </a:moveTo>
                  <a:lnTo>
                    <a:pt x="1" y="526"/>
                  </a:lnTo>
                  <a:lnTo>
                    <a:pt x="1115" y="1640"/>
                  </a:lnTo>
                  <a:lnTo>
                    <a:pt x="1641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83"/>
            <p:cNvSpPr/>
            <p:nvPr/>
          </p:nvSpPr>
          <p:spPr>
            <a:xfrm>
              <a:off x="3623181" y="1625090"/>
              <a:ext cx="108940" cy="108925"/>
            </a:xfrm>
            <a:custGeom>
              <a:avLst/>
              <a:gdLst/>
              <a:ahLst/>
              <a:cxnLst/>
              <a:rect l="l" t="t" r="r" b="b"/>
              <a:pathLst>
                <a:path w="7276" h="7275" extrusionOk="0">
                  <a:moveTo>
                    <a:pt x="3070" y="1"/>
                  </a:moveTo>
                  <a:lnTo>
                    <a:pt x="1" y="3049"/>
                  </a:lnTo>
                  <a:lnTo>
                    <a:pt x="4206" y="7275"/>
                  </a:lnTo>
                  <a:lnTo>
                    <a:pt x="7275" y="4205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83"/>
            <p:cNvSpPr/>
            <p:nvPr/>
          </p:nvSpPr>
          <p:spPr>
            <a:xfrm>
              <a:off x="3517416" y="1493826"/>
              <a:ext cx="316698" cy="313225"/>
            </a:xfrm>
            <a:custGeom>
              <a:avLst/>
              <a:gdLst/>
              <a:ahLst/>
              <a:cxnLst/>
              <a:rect l="l" t="t" r="r" b="b"/>
              <a:pathLst>
                <a:path w="21152" h="20920" extrusionOk="0">
                  <a:moveTo>
                    <a:pt x="2387" y="0"/>
                  </a:moveTo>
                  <a:cubicBezTo>
                    <a:pt x="1835" y="0"/>
                    <a:pt x="1283" y="211"/>
                    <a:pt x="863" y="631"/>
                  </a:cubicBezTo>
                  <a:cubicBezTo>
                    <a:pt x="1" y="1472"/>
                    <a:pt x="1" y="2839"/>
                    <a:pt x="863" y="3701"/>
                  </a:cubicBezTo>
                  <a:lnTo>
                    <a:pt x="18082" y="20920"/>
                  </a:lnTo>
                  <a:lnTo>
                    <a:pt x="21151" y="17871"/>
                  </a:lnTo>
                  <a:lnTo>
                    <a:pt x="3911" y="631"/>
                  </a:lnTo>
                  <a:cubicBezTo>
                    <a:pt x="3491" y="211"/>
                    <a:pt x="2939" y="0"/>
                    <a:pt x="2387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83"/>
            <p:cNvSpPr/>
            <p:nvPr/>
          </p:nvSpPr>
          <p:spPr>
            <a:xfrm>
              <a:off x="3788133" y="1761399"/>
              <a:ext cx="73230" cy="72287"/>
            </a:xfrm>
            <a:custGeom>
              <a:avLst/>
              <a:gdLst/>
              <a:ahLst/>
              <a:cxnLst/>
              <a:rect l="l" t="t" r="r" b="b"/>
              <a:pathLst>
                <a:path w="4891" h="4828" extrusionOk="0">
                  <a:moveTo>
                    <a:pt x="3070" y="0"/>
                  </a:moveTo>
                  <a:lnTo>
                    <a:pt x="1" y="3049"/>
                  </a:lnTo>
                  <a:lnTo>
                    <a:pt x="4521" y="4815"/>
                  </a:lnTo>
                  <a:cubicBezTo>
                    <a:pt x="4546" y="4823"/>
                    <a:pt x="4572" y="4827"/>
                    <a:pt x="4597" y="4827"/>
                  </a:cubicBezTo>
                  <a:cubicBezTo>
                    <a:pt x="4756" y="4827"/>
                    <a:pt x="4891" y="4666"/>
                    <a:pt x="4836" y="4520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83"/>
            <p:cNvSpPr/>
            <p:nvPr/>
          </p:nvSpPr>
          <p:spPr>
            <a:xfrm>
              <a:off x="3822136" y="1761399"/>
              <a:ext cx="39198" cy="72407"/>
            </a:xfrm>
            <a:custGeom>
              <a:avLst/>
              <a:gdLst/>
              <a:ahLst/>
              <a:cxnLst/>
              <a:rect l="l" t="t" r="r" b="b"/>
              <a:pathLst>
                <a:path w="2618" h="4836" extrusionOk="0">
                  <a:moveTo>
                    <a:pt x="799" y="0"/>
                  </a:moveTo>
                  <a:lnTo>
                    <a:pt x="0" y="778"/>
                  </a:lnTo>
                  <a:lnTo>
                    <a:pt x="1451" y="4499"/>
                  </a:lnTo>
                  <a:lnTo>
                    <a:pt x="2250" y="4815"/>
                  </a:lnTo>
                  <a:cubicBezTo>
                    <a:pt x="2282" y="4829"/>
                    <a:pt x="2313" y="4835"/>
                    <a:pt x="2344" y="4835"/>
                  </a:cubicBezTo>
                  <a:cubicBezTo>
                    <a:pt x="2495" y="4835"/>
                    <a:pt x="2618" y="4678"/>
                    <a:pt x="2565" y="4520"/>
                  </a:cubicBezTo>
                  <a:lnTo>
                    <a:pt x="799" y="0"/>
                  </a:lnTo>
                  <a:close/>
                </a:path>
              </a:pathLst>
            </a:custGeom>
            <a:solidFill>
              <a:srgbClr val="9FB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83"/>
            <p:cNvSpPr/>
            <p:nvPr/>
          </p:nvSpPr>
          <p:spPr>
            <a:xfrm>
              <a:off x="3541656" y="1493781"/>
              <a:ext cx="292458" cy="313270"/>
            </a:xfrm>
            <a:custGeom>
              <a:avLst/>
              <a:gdLst/>
              <a:ahLst/>
              <a:cxnLst/>
              <a:rect l="l" t="t" r="r" b="b"/>
              <a:pathLst>
                <a:path w="19533" h="20923" extrusionOk="0">
                  <a:moveTo>
                    <a:pt x="789" y="0"/>
                  </a:moveTo>
                  <a:cubicBezTo>
                    <a:pt x="524" y="0"/>
                    <a:pt x="257" y="49"/>
                    <a:pt x="1" y="151"/>
                  </a:cubicBezTo>
                  <a:cubicBezTo>
                    <a:pt x="295" y="256"/>
                    <a:pt x="547" y="424"/>
                    <a:pt x="778" y="634"/>
                  </a:cubicBezTo>
                  <a:lnTo>
                    <a:pt x="15706" y="15561"/>
                  </a:lnTo>
                  <a:cubicBezTo>
                    <a:pt x="16967" y="16844"/>
                    <a:pt x="16967" y="18904"/>
                    <a:pt x="15706" y="20166"/>
                  </a:cubicBezTo>
                  <a:lnTo>
                    <a:pt x="16463" y="20923"/>
                  </a:lnTo>
                  <a:lnTo>
                    <a:pt x="19532" y="17874"/>
                  </a:lnTo>
                  <a:lnTo>
                    <a:pt x="2292" y="634"/>
                  </a:lnTo>
                  <a:cubicBezTo>
                    <a:pt x="1893" y="220"/>
                    <a:pt x="1348" y="0"/>
                    <a:pt x="789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83"/>
            <p:cNvSpPr/>
            <p:nvPr/>
          </p:nvSpPr>
          <p:spPr>
            <a:xfrm>
              <a:off x="3834728" y="1807979"/>
              <a:ext cx="26636" cy="25708"/>
            </a:xfrm>
            <a:custGeom>
              <a:avLst/>
              <a:gdLst/>
              <a:ahLst/>
              <a:cxnLst/>
              <a:rect l="l" t="t" r="r" b="b"/>
              <a:pathLst>
                <a:path w="1779" h="1717" extrusionOk="0">
                  <a:moveTo>
                    <a:pt x="1157" y="1"/>
                  </a:moveTo>
                  <a:lnTo>
                    <a:pt x="0" y="1157"/>
                  </a:lnTo>
                  <a:lnTo>
                    <a:pt x="1409" y="1704"/>
                  </a:lnTo>
                  <a:cubicBezTo>
                    <a:pt x="1434" y="1712"/>
                    <a:pt x="1460" y="1716"/>
                    <a:pt x="1485" y="1716"/>
                  </a:cubicBezTo>
                  <a:cubicBezTo>
                    <a:pt x="1644" y="1716"/>
                    <a:pt x="1779" y="1555"/>
                    <a:pt x="1724" y="1409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rgbClr val="294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83"/>
            <p:cNvSpPr/>
            <p:nvPr/>
          </p:nvSpPr>
          <p:spPr>
            <a:xfrm>
              <a:off x="3552047" y="1524984"/>
              <a:ext cx="68320" cy="68334"/>
            </a:xfrm>
            <a:custGeom>
              <a:avLst/>
              <a:gdLst/>
              <a:ahLst/>
              <a:cxnLst/>
              <a:rect l="l" t="t" r="r" b="b"/>
              <a:pathLst>
                <a:path w="4563" h="4564" extrusionOk="0">
                  <a:moveTo>
                    <a:pt x="3049" y="1"/>
                  </a:moveTo>
                  <a:lnTo>
                    <a:pt x="0" y="3070"/>
                  </a:lnTo>
                  <a:lnTo>
                    <a:pt x="1493" y="4563"/>
                  </a:lnTo>
                  <a:lnTo>
                    <a:pt x="4563" y="1494"/>
                  </a:lnTo>
                  <a:lnTo>
                    <a:pt x="3049" y="1"/>
                  </a:lnTo>
                  <a:close/>
                </a:path>
              </a:pathLst>
            </a:custGeom>
            <a:solidFill>
              <a:srgbClr val="294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83"/>
            <p:cNvSpPr/>
            <p:nvPr/>
          </p:nvSpPr>
          <p:spPr>
            <a:xfrm>
              <a:off x="3593281" y="1566218"/>
              <a:ext cx="221623" cy="221952"/>
            </a:xfrm>
            <a:custGeom>
              <a:avLst/>
              <a:gdLst/>
              <a:ahLst/>
              <a:cxnLst/>
              <a:rect l="l" t="t" r="r" b="b"/>
              <a:pathLst>
                <a:path w="14802" h="14824" extrusionOk="0">
                  <a:moveTo>
                    <a:pt x="526" y="1"/>
                  </a:moveTo>
                  <a:lnTo>
                    <a:pt x="1" y="548"/>
                  </a:lnTo>
                  <a:lnTo>
                    <a:pt x="14276" y="14823"/>
                  </a:lnTo>
                  <a:lnTo>
                    <a:pt x="14802" y="14298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1" name="Google Shape;8461;p83"/>
          <p:cNvGrpSpPr/>
          <p:nvPr/>
        </p:nvGrpSpPr>
        <p:grpSpPr>
          <a:xfrm>
            <a:off x="3066324" y="3350446"/>
            <a:ext cx="346598" cy="333183"/>
            <a:chOff x="3066324" y="3350446"/>
            <a:chExt cx="346598" cy="333183"/>
          </a:xfrm>
        </p:grpSpPr>
        <p:sp>
          <p:nvSpPr>
            <p:cNvPr id="8462" name="Google Shape;8462;p83"/>
            <p:cNvSpPr/>
            <p:nvPr/>
          </p:nvSpPr>
          <p:spPr>
            <a:xfrm>
              <a:off x="3077658" y="3672759"/>
              <a:ext cx="297174" cy="10735"/>
            </a:xfrm>
            <a:custGeom>
              <a:avLst/>
              <a:gdLst/>
              <a:ahLst/>
              <a:cxnLst/>
              <a:rect l="l" t="t" r="r" b="b"/>
              <a:pathLst>
                <a:path w="19848" h="717" extrusionOk="0">
                  <a:moveTo>
                    <a:pt x="562" y="0"/>
                  </a:moveTo>
                  <a:cubicBezTo>
                    <a:pt x="550" y="0"/>
                    <a:pt x="538" y="1"/>
                    <a:pt x="526" y="2"/>
                  </a:cubicBezTo>
                  <a:lnTo>
                    <a:pt x="484" y="2"/>
                  </a:lnTo>
                  <a:cubicBezTo>
                    <a:pt x="1" y="2"/>
                    <a:pt x="1" y="717"/>
                    <a:pt x="484" y="717"/>
                  </a:cubicBezTo>
                  <a:lnTo>
                    <a:pt x="526" y="717"/>
                  </a:lnTo>
                  <a:cubicBezTo>
                    <a:pt x="737" y="717"/>
                    <a:pt x="905" y="549"/>
                    <a:pt x="905" y="360"/>
                  </a:cubicBezTo>
                  <a:cubicBezTo>
                    <a:pt x="905" y="161"/>
                    <a:pt x="755" y="0"/>
                    <a:pt x="562" y="0"/>
                  </a:cubicBezTo>
                  <a:close/>
                  <a:moveTo>
                    <a:pt x="2418" y="2"/>
                  </a:moveTo>
                  <a:cubicBezTo>
                    <a:pt x="1935" y="2"/>
                    <a:pt x="1935" y="717"/>
                    <a:pt x="2418" y="717"/>
                  </a:cubicBezTo>
                  <a:lnTo>
                    <a:pt x="19364" y="717"/>
                  </a:lnTo>
                  <a:cubicBezTo>
                    <a:pt x="19848" y="717"/>
                    <a:pt x="19848" y="2"/>
                    <a:pt x="19364" y="2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83"/>
            <p:cNvSpPr/>
            <p:nvPr/>
          </p:nvSpPr>
          <p:spPr>
            <a:xfrm>
              <a:off x="3066324" y="3350446"/>
              <a:ext cx="346598" cy="333183"/>
            </a:xfrm>
            <a:custGeom>
              <a:avLst/>
              <a:gdLst/>
              <a:ahLst/>
              <a:cxnLst/>
              <a:rect l="l" t="t" r="r" b="b"/>
              <a:pathLst>
                <a:path w="23149" h="22253" extrusionOk="0">
                  <a:moveTo>
                    <a:pt x="12045" y="0"/>
                  </a:moveTo>
                  <a:cubicBezTo>
                    <a:pt x="12032" y="0"/>
                    <a:pt x="12019" y="0"/>
                    <a:pt x="12006" y="0"/>
                  </a:cubicBezTo>
                  <a:cubicBezTo>
                    <a:pt x="7506" y="0"/>
                    <a:pt x="3449" y="2691"/>
                    <a:pt x="1725" y="6854"/>
                  </a:cubicBezTo>
                  <a:cubicBezTo>
                    <a:pt x="1" y="11017"/>
                    <a:pt x="968" y="15811"/>
                    <a:pt x="4143" y="18985"/>
                  </a:cubicBezTo>
                  <a:cubicBezTo>
                    <a:pt x="6265" y="21122"/>
                    <a:pt x="9111" y="22253"/>
                    <a:pt x="12008" y="22253"/>
                  </a:cubicBezTo>
                  <a:cubicBezTo>
                    <a:pt x="13444" y="22253"/>
                    <a:pt x="14894" y="21974"/>
                    <a:pt x="16274" y="21403"/>
                  </a:cubicBezTo>
                  <a:cubicBezTo>
                    <a:pt x="20436" y="19679"/>
                    <a:pt x="23149" y="15621"/>
                    <a:pt x="23149" y="11122"/>
                  </a:cubicBezTo>
                  <a:cubicBezTo>
                    <a:pt x="23149" y="4975"/>
                    <a:pt x="18187" y="0"/>
                    <a:pt x="12045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83"/>
            <p:cNvSpPr/>
            <p:nvPr/>
          </p:nvSpPr>
          <p:spPr>
            <a:xfrm>
              <a:off x="3079545" y="3516970"/>
              <a:ext cx="333378" cy="166524"/>
            </a:xfrm>
            <a:custGeom>
              <a:avLst/>
              <a:gdLst/>
              <a:ahLst/>
              <a:cxnLst/>
              <a:rect l="l" t="t" r="r" b="b"/>
              <a:pathLst>
                <a:path w="22266" h="11122" extrusionOk="0">
                  <a:moveTo>
                    <a:pt x="1" y="0"/>
                  </a:moveTo>
                  <a:cubicBezTo>
                    <a:pt x="1" y="6139"/>
                    <a:pt x="4984" y="11122"/>
                    <a:pt x="11123" y="11122"/>
                  </a:cubicBezTo>
                  <a:cubicBezTo>
                    <a:pt x="17283" y="11122"/>
                    <a:pt x="22266" y="6139"/>
                    <a:pt x="22266" y="0"/>
                  </a:cubicBezTo>
                  <a:close/>
                </a:path>
              </a:pathLst>
            </a:custGeom>
            <a:solidFill>
              <a:srgbClr val="ABB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83"/>
            <p:cNvSpPr/>
            <p:nvPr/>
          </p:nvSpPr>
          <p:spPr>
            <a:xfrm>
              <a:off x="3079545" y="3371841"/>
              <a:ext cx="333378" cy="145143"/>
            </a:xfrm>
            <a:custGeom>
              <a:avLst/>
              <a:gdLst/>
              <a:ahLst/>
              <a:cxnLst/>
              <a:rect l="l" t="t" r="r" b="b"/>
              <a:pathLst>
                <a:path w="22266" h="9694" extrusionOk="0">
                  <a:moveTo>
                    <a:pt x="11123" y="1"/>
                  </a:moveTo>
                  <a:cubicBezTo>
                    <a:pt x="7380" y="1"/>
                    <a:pt x="3995" y="1473"/>
                    <a:pt x="1704" y="3764"/>
                  </a:cubicBezTo>
                  <a:cubicBezTo>
                    <a:pt x="590" y="5551"/>
                    <a:pt x="1" y="7591"/>
                    <a:pt x="1" y="9693"/>
                  </a:cubicBezTo>
                  <a:lnTo>
                    <a:pt x="22266" y="9693"/>
                  </a:lnTo>
                  <a:cubicBezTo>
                    <a:pt x="22266" y="7591"/>
                    <a:pt x="21677" y="5551"/>
                    <a:pt x="20563" y="3764"/>
                  </a:cubicBezTo>
                  <a:cubicBezTo>
                    <a:pt x="18250" y="1473"/>
                    <a:pt x="14886" y="1"/>
                    <a:pt x="11123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83"/>
            <p:cNvSpPr/>
            <p:nvPr/>
          </p:nvSpPr>
          <p:spPr>
            <a:xfrm>
              <a:off x="3188784" y="3371841"/>
              <a:ext cx="224138" cy="145143"/>
            </a:xfrm>
            <a:custGeom>
              <a:avLst/>
              <a:gdLst/>
              <a:ahLst/>
              <a:cxnLst/>
              <a:rect l="l" t="t" r="r" b="b"/>
              <a:pathLst>
                <a:path w="14970" h="9694" extrusionOk="0">
                  <a:moveTo>
                    <a:pt x="3827" y="1"/>
                  </a:moveTo>
                  <a:cubicBezTo>
                    <a:pt x="2544" y="1"/>
                    <a:pt x="1241" y="190"/>
                    <a:pt x="0" y="526"/>
                  </a:cubicBezTo>
                  <a:cubicBezTo>
                    <a:pt x="3007" y="2608"/>
                    <a:pt x="4794" y="6035"/>
                    <a:pt x="4794" y="9693"/>
                  </a:cubicBezTo>
                  <a:lnTo>
                    <a:pt x="14970" y="9693"/>
                  </a:lnTo>
                  <a:cubicBezTo>
                    <a:pt x="14970" y="7591"/>
                    <a:pt x="14381" y="5551"/>
                    <a:pt x="13267" y="3764"/>
                  </a:cubicBezTo>
                  <a:cubicBezTo>
                    <a:pt x="10954" y="1473"/>
                    <a:pt x="7590" y="1"/>
                    <a:pt x="3827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83"/>
            <p:cNvSpPr/>
            <p:nvPr/>
          </p:nvSpPr>
          <p:spPr>
            <a:xfrm>
              <a:off x="3079545" y="3516970"/>
              <a:ext cx="333378" cy="144814"/>
            </a:xfrm>
            <a:custGeom>
              <a:avLst/>
              <a:gdLst/>
              <a:ahLst/>
              <a:cxnLst/>
              <a:rect l="l" t="t" r="r" b="b"/>
              <a:pathLst>
                <a:path w="22266" h="9672" extrusionOk="0">
                  <a:moveTo>
                    <a:pt x="1" y="0"/>
                  </a:moveTo>
                  <a:cubicBezTo>
                    <a:pt x="1" y="2081"/>
                    <a:pt x="590" y="4142"/>
                    <a:pt x="1704" y="5908"/>
                  </a:cubicBezTo>
                  <a:cubicBezTo>
                    <a:pt x="4016" y="8221"/>
                    <a:pt x="7380" y="9671"/>
                    <a:pt x="11123" y="9671"/>
                  </a:cubicBezTo>
                  <a:cubicBezTo>
                    <a:pt x="14886" y="9671"/>
                    <a:pt x="18250" y="8221"/>
                    <a:pt x="20563" y="5908"/>
                  </a:cubicBezTo>
                  <a:cubicBezTo>
                    <a:pt x="21677" y="4142"/>
                    <a:pt x="22266" y="2081"/>
                    <a:pt x="22266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83"/>
            <p:cNvSpPr/>
            <p:nvPr/>
          </p:nvSpPr>
          <p:spPr>
            <a:xfrm>
              <a:off x="3079545" y="3516970"/>
              <a:ext cx="181018" cy="136938"/>
            </a:xfrm>
            <a:custGeom>
              <a:avLst/>
              <a:gdLst/>
              <a:ahLst/>
              <a:cxnLst/>
              <a:rect l="l" t="t" r="r" b="b"/>
              <a:pathLst>
                <a:path w="12090" h="9146" extrusionOk="0">
                  <a:moveTo>
                    <a:pt x="1" y="0"/>
                  </a:moveTo>
                  <a:cubicBezTo>
                    <a:pt x="1" y="2081"/>
                    <a:pt x="590" y="4142"/>
                    <a:pt x="1704" y="5908"/>
                  </a:cubicBezTo>
                  <a:cubicBezTo>
                    <a:pt x="3260" y="7443"/>
                    <a:pt x="5194" y="8557"/>
                    <a:pt x="7296" y="9146"/>
                  </a:cubicBezTo>
                  <a:cubicBezTo>
                    <a:pt x="10303" y="7064"/>
                    <a:pt x="12090" y="3658"/>
                    <a:pt x="12090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83"/>
            <p:cNvSpPr/>
            <p:nvPr/>
          </p:nvSpPr>
          <p:spPr>
            <a:xfrm>
              <a:off x="3079545" y="3430084"/>
              <a:ext cx="333378" cy="173771"/>
            </a:xfrm>
            <a:custGeom>
              <a:avLst/>
              <a:gdLst/>
              <a:ahLst/>
              <a:cxnLst/>
              <a:rect l="l" t="t" r="r" b="b"/>
              <a:pathLst>
                <a:path w="22266" h="11606" extrusionOk="0">
                  <a:moveTo>
                    <a:pt x="11123" y="0"/>
                  </a:moveTo>
                  <a:cubicBezTo>
                    <a:pt x="4984" y="0"/>
                    <a:pt x="1" y="2586"/>
                    <a:pt x="1" y="5803"/>
                  </a:cubicBezTo>
                  <a:cubicBezTo>
                    <a:pt x="1" y="8999"/>
                    <a:pt x="4984" y="11606"/>
                    <a:pt x="11123" y="11606"/>
                  </a:cubicBezTo>
                  <a:cubicBezTo>
                    <a:pt x="17262" y="11606"/>
                    <a:pt x="22266" y="8999"/>
                    <a:pt x="22266" y="5803"/>
                  </a:cubicBezTo>
                  <a:cubicBezTo>
                    <a:pt x="22266" y="2586"/>
                    <a:pt x="17262" y="0"/>
                    <a:pt x="11123" y="0"/>
                  </a:cubicBezTo>
                  <a:close/>
                </a:path>
              </a:pathLst>
            </a:custGeom>
            <a:solidFill>
              <a:srgbClr val="ABB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83"/>
            <p:cNvSpPr/>
            <p:nvPr/>
          </p:nvSpPr>
          <p:spPr>
            <a:xfrm>
              <a:off x="3079545" y="3444563"/>
              <a:ext cx="333378" cy="144814"/>
            </a:xfrm>
            <a:custGeom>
              <a:avLst/>
              <a:gdLst/>
              <a:ahLst/>
              <a:cxnLst/>
              <a:rect l="l" t="t" r="r" b="b"/>
              <a:pathLst>
                <a:path w="22266" h="9672" extrusionOk="0">
                  <a:moveTo>
                    <a:pt x="11123" y="0"/>
                  </a:moveTo>
                  <a:cubicBezTo>
                    <a:pt x="4984" y="0"/>
                    <a:pt x="1" y="2166"/>
                    <a:pt x="1" y="4836"/>
                  </a:cubicBezTo>
                  <a:cubicBezTo>
                    <a:pt x="1" y="7506"/>
                    <a:pt x="4984" y="9672"/>
                    <a:pt x="11123" y="9672"/>
                  </a:cubicBezTo>
                  <a:cubicBezTo>
                    <a:pt x="17262" y="9672"/>
                    <a:pt x="22266" y="7506"/>
                    <a:pt x="22266" y="4836"/>
                  </a:cubicBezTo>
                  <a:cubicBezTo>
                    <a:pt x="22266" y="2166"/>
                    <a:pt x="17262" y="0"/>
                    <a:pt x="11123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83"/>
            <p:cNvSpPr/>
            <p:nvPr/>
          </p:nvSpPr>
          <p:spPr>
            <a:xfrm>
              <a:off x="3079545" y="3444563"/>
              <a:ext cx="186692" cy="144814"/>
            </a:xfrm>
            <a:custGeom>
              <a:avLst/>
              <a:gdLst/>
              <a:ahLst/>
              <a:cxnLst/>
              <a:rect l="l" t="t" r="r" b="b"/>
              <a:pathLst>
                <a:path w="12469" h="9672" extrusionOk="0">
                  <a:moveTo>
                    <a:pt x="10997" y="0"/>
                  </a:moveTo>
                  <a:cubicBezTo>
                    <a:pt x="4899" y="21"/>
                    <a:pt x="1" y="2187"/>
                    <a:pt x="1" y="4836"/>
                  </a:cubicBezTo>
                  <a:cubicBezTo>
                    <a:pt x="1" y="7485"/>
                    <a:pt x="4899" y="9630"/>
                    <a:pt x="10997" y="9672"/>
                  </a:cubicBezTo>
                  <a:cubicBezTo>
                    <a:pt x="12468" y="6602"/>
                    <a:pt x="12468" y="3049"/>
                    <a:pt x="10997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2" name="Google Shape;8472;p83"/>
          <p:cNvGrpSpPr/>
          <p:nvPr/>
        </p:nvGrpSpPr>
        <p:grpSpPr>
          <a:xfrm>
            <a:off x="1282755" y="1952089"/>
            <a:ext cx="363278" cy="363338"/>
            <a:chOff x="1282755" y="1952089"/>
            <a:chExt cx="363278" cy="363338"/>
          </a:xfrm>
        </p:grpSpPr>
        <p:sp>
          <p:nvSpPr>
            <p:cNvPr id="8473" name="Google Shape;8473;p83"/>
            <p:cNvSpPr/>
            <p:nvPr/>
          </p:nvSpPr>
          <p:spPr>
            <a:xfrm>
              <a:off x="1282755" y="1952089"/>
              <a:ext cx="359924" cy="363338"/>
            </a:xfrm>
            <a:custGeom>
              <a:avLst/>
              <a:gdLst/>
              <a:ahLst/>
              <a:cxnLst/>
              <a:rect l="l" t="t" r="r" b="b"/>
              <a:pathLst>
                <a:path w="24039" h="24267" extrusionOk="0">
                  <a:moveTo>
                    <a:pt x="9104" y="6354"/>
                  </a:moveTo>
                  <a:lnTo>
                    <a:pt x="11711" y="7847"/>
                  </a:lnTo>
                  <a:lnTo>
                    <a:pt x="9104" y="9340"/>
                  </a:lnTo>
                  <a:lnTo>
                    <a:pt x="9104" y="6354"/>
                  </a:lnTo>
                  <a:close/>
                  <a:moveTo>
                    <a:pt x="15747" y="6354"/>
                  </a:moveTo>
                  <a:lnTo>
                    <a:pt x="15747" y="9340"/>
                  </a:lnTo>
                  <a:lnTo>
                    <a:pt x="13140" y="7847"/>
                  </a:lnTo>
                  <a:lnTo>
                    <a:pt x="15747" y="6354"/>
                  </a:lnTo>
                  <a:close/>
                  <a:moveTo>
                    <a:pt x="19431" y="4777"/>
                  </a:moveTo>
                  <a:cubicBezTo>
                    <a:pt x="22823" y="4777"/>
                    <a:pt x="24038" y="9305"/>
                    <a:pt x="21066" y="10980"/>
                  </a:cubicBezTo>
                  <a:lnTo>
                    <a:pt x="19868" y="11673"/>
                  </a:lnTo>
                  <a:lnTo>
                    <a:pt x="16483" y="9739"/>
                  </a:lnTo>
                  <a:lnTo>
                    <a:pt x="16483" y="5934"/>
                  </a:lnTo>
                  <a:cubicBezTo>
                    <a:pt x="17450" y="5450"/>
                    <a:pt x="18102" y="4777"/>
                    <a:pt x="19384" y="4777"/>
                  </a:cubicBezTo>
                  <a:cubicBezTo>
                    <a:pt x="19400" y="4777"/>
                    <a:pt x="19416" y="4777"/>
                    <a:pt x="19431" y="4777"/>
                  </a:cubicBezTo>
                  <a:close/>
                  <a:moveTo>
                    <a:pt x="5422" y="4777"/>
                  </a:moveTo>
                  <a:cubicBezTo>
                    <a:pt x="5430" y="4777"/>
                    <a:pt x="5437" y="4777"/>
                    <a:pt x="5445" y="4777"/>
                  </a:cubicBezTo>
                  <a:cubicBezTo>
                    <a:pt x="6749" y="4777"/>
                    <a:pt x="7422" y="5471"/>
                    <a:pt x="8389" y="5955"/>
                  </a:cubicBezTo>
                  <a:lnTo>
                    <a:pt x="8389" y="9760"/>
                  </a:lnTo>
                  <a:lnTo>
                    <a:pt x="5004" y="11694"/>
                  </a:lnTo>
                  <a:lnTo>
                    <a:pt x="3784" y="11001"/>
                  </a:lnTo>
                  <a:cubicBezTo>
                    <a:pt x="827" y="9302"/>
                    <a:pt x="2034" y="4777"/>
                    <a:pt x="5422" y="4777"/>
                  </a:cubicBezTo>
                  <a:close/>
                  <a:moveTo>
                    <a:pt x="16462" y="10559"/>
                  </a:moveTo>
                  <a:lnTo>
                    <a:pt x="19132" y="12094"/>
                  </a:lnTo>
                  <a:lnTo>
                    <a:pt x="16462" y="13608"/>
                  </a:lnTo>
                  <a:lnTo>
                    <a:pt x="16462" y="10559"/>
                  </a:lnTo>
                  <a:close/>
                  <a:moveTo>
                    <a:pt x="8389" y="10580"/>
                  </a:moveTo>
                  <a:lnTo>
                    <a:pt x="8389" y="13629"/>
                  </a:lnTo>
                  <a:lnTo>
                    <a:pt x="5719" y="12094"/>
                  </a:lnTo>
                  <a:lnTo>
                    <a:pt x="8389" y="10580"/>
                  </a:lnTo>
                  <a:close/>
                  <a:moveTo>
                    <a:pt x="12425" y="8246"/>
                  </a:moveTo>
                  <a:lnTo>
                    <a:pt x="15747" y="10160"/>
                  </a:lnTo>
                  <a:lnTo>
                    <a:pt x="15747" y="14028"/>
                  </a:lnTo>
                  <a:lnTo>
                    <a:pt x="12425" y="15920"/>
                  </a:lnTo>
                  <a:lnTo>
                    <a:pt x="9083" y="14028"/>
                  </a:lnTo>
                  <a:lnTo>
                    <a:pt x="9083" y="10160"/>
                  </a:lnTo>
                  <a:lnTo>
                    <a:pt x="12425" y="8246"/>
                  </a:lnTo>
                  <a:close/>
                  <a:moveTo>
                    <a:pt x="9104" y="14848"/>
                  </a:moveTo>
                  <a:lnTo>
                    <a:pt x="11711" y="16341"/>
                  </a:lnTo>
                  <a:lnTo>
                    <a:pt x="9104" y="17834"/>
                  </a:lnTo>
                  <a:lnTo>
                    <a:pt x="9104" y="14848"/>
                  </a:lnTo>
                  <a:close/>
                  <a:moveTo>
                    <a:pt x="15747" y="14848"/>
                  </a:moveTo>
                  <a:lnTo>
                    <a:pt x="15747" y="17834"/>
                  </a:lnTo>
                  <a:lnTo>
                    <a:pt x="13140" y="16341"/>
                  </a:lnTo>
                  <a:lnTo>
                    <a:pt x="15747" y="14848"/>
                  </a:lnTo>
                  <a:close/>
                  <a:moveTo>
                    <a:pt x="19847" y="12493"/>
                  </a:moveTo>
                  <a:lnTo>
                    <a:pt x="21066" y="13187"/>
                  </a:lnTo>
                  <a:cubicBezTo>
                    <a:pt x="22643" y="14112"/>
                    <a:pt x="23211" y="16131"/>
                    <a:pt x="22286" y="17728"/>
                  </a:cubicBezTo>
                  <a:cubicBezTo>
                    <a:pt x="21677" y="18805"/>
                    <a:pt x="20553" y="19414"/>
                    <a:pt x="19395" y="19414"/>
                  </a:cubicBezTo>
                  <a:cubicBezTo>
                    <a:pt x="18835" y="19414"/>
                    <a:pt x="18266" y="19271"/>
                    <a:pt x="17745" y="18969"/>
                  </a:cubicBezTo>
                  <a:lnTo>
                    <a:pt x="17745" y="18990"/>
                  </a:lnTo>
                  <a:lnTo>
                    <a:pt x="16462" y="18254"/>
                  </a:lnTo>
                  <a:lnTo>
                    <a:pt x="16462" y="14428"/>
                  </a:lnTo>
                  <a:lnTo>
                    <a:pt x="19847" y="12493"/>
                  </a:lnTo>
                  <a:close/>
                  <a:moveTo>
                    <a:pt x="12425" y="16761"/>
                  </a:moveTo>
                  <a:lnTo>
                    <a:pt x="15747" y="18653"/>
                  </a:lnTo>
                  <a:lnTo>
                    <a:pt x="15747" y="20146"/>
                  </a:lnTo>
                  <a:cubicBezTo>
                    <a:pt x="15747" y="21975"/>
                    <a:pt x="14254" y="23468"/>
                    <a:pt x="12425" y="23468"/>
                  </a:cubicBezTo>
                  <a:cubicBezTo>
                    <a:pt x="10575" y="23468"/>
                    <a:pt x="9104" y="21975"/>
                    <a:pt x="9104" y="20146"/>
                  </a:cubicBezTo>
                  <a:lnTo>
                    <a:pt x="9104" y="18653"/>
                  </a:lnTo>
                  <a:lnTo>
                    <a:pt x="12425" y="16761"/>
                  </a:lnTo>
                  <a:close/>
                  <a:moveTo>
                    <a:pt x="12456" y="1"/>
                  </a:moveTo>
                  <a:cubicBezTo>
                    <a:pt x="10392" y="1"/>
                    <a:pt x="8375" y="1555"/>
                    <a:pt x="8389" y="4042"/>
                  </a:cubicBezTo>
                  <a:lnTo>
                    <a:pt x="8389" y="5114"/>
                  </a:lnTo>
                  <a:lnTo>
                    <a:pt x="7443" y="4588"/>
                  </a:lnTo>
                  <a:cubicBezTo>
                    <a:pt x="6831" y="4256"/>
                    <a:pt x="6173" y="4098"/>
                    <a:pt x="5524" y="4098"/>
                  </a:cubicBezTo>
                  <a:cubicBezTo>
                    <a:pt x="4123" y="4098"/>
                    <a:pt x="2766" y="4836"/>
                    <a:pt x="2018" y="6144"/>
                  </a:cubicBezTo>
                  <a:cubicBezTo>
                    <a:pt x="925" y="8036"/>
                    <a:pt x="1556" y="10475"/>
                    <a:pt x="3427" y="11610"/>
                  </a:cubicBezTo>
                  <a:lnTo>
                    <a:pt x="4289" y="12094"/>
                  </a:lnTo>
                  <a:lnTo>
                    <a:pt x="3427" y="12577"/>
                  </a:lnTo>
                  <a:cubicBezTo>
                    <a:pt x="0" y="14554"/>
                    <a:pt x="1156" y="19768"/>
                    <a:pt x="5109" y="20104"/>
                  </a:cubicBezTo>
                  <a:lnTo>
                    <a:pt x="5130" y="20104"/>
                  </a:lnTo>
                  <a:cubicBezTo>
                    <a:pt x="5571" y="20104"/>
                    <a:pt x="5592" y="19452"/>
                    <a:pt x="5172" y="19389"/>
                  </a:cubicBezTo>
                  <a:cubicBezTo>
                    <a:pt x="1913" y="19116"/>
                    <a:pt x="967" y="14806"/>
                    <a:pt x="3784" y="13187"/>
                  </a:cubicBezTo>
                  <a:lnTo>
                    <a:pt x="5004" y="12493"/>
                  </a:lnTo>
                  <a:lnTo>
                    <a:pt x="8389" y="14428"/>
                  </a:lnTo>
                  <a:lnTo>
                    <a:pt x="8389" y="18233"/>
                  </a:lnTo>
                  <a:cubicBezTo>
                    <a:pt x="7253" y="18864"/>
                    <a:pt x="6980" y="19095"/>
                    <a:pt x="6433" y="19263"/>
                  </a:cubicBezTo>
                  <a:cubicBezTo>
                    <a:pt x="5988" y="19356"/>
                    <a:pt x="6116" y="19972"/>
                    <a:pt x="6484" y="19972"/>
                  </a:cubicBezTo>
                  <a:cubicBezTo>
                    <a:pt x="6533" y="19972"/>
                    <a:pt x="6587" y="19961"/>
                    <a:pt x="6644" y="19936"/>
                  </a:cubicBezTo>
                  <a:cubicBezTo>
                    <a:pt x="7295" y="19747"/>
                    <a:pt x="7611" y="19494"/>
                    <a:pt x="8389" y="19053"/>
                  </a:cubicBezTo>
                  <a:lnTo>
                    <a:pt x="8389" y="20125"/>
                  </a:lnTo>
                  <a:cubicBezTo>
                    <a:pt x="8326" y="22396"/>
                    <a:pt x="10155" y="24267"/>
                    <a:pt x="12425" y="24267"/>
                  </a:cubicBezTo>
                  <a:cubicBezTo>
                    <a:pt x="14696" y="24267"/>
                    <a:pt x="16525" y="22396"/>
                    <a:pt x="16462" y="20125"/>
                  </a:cubicBezTo>
                  <a:lnTo>
                    <a:pt x="16462" y="19074"/>
                  </a:lnTo>
                  <a:cubicBezTo>
                    <a:pt x="17093" y="19368"/>
                    <a:pt x="17913" y="20125"/>
                    <a:pt x="19384" y="20125"/>
                  </a:cubicBezTo>
                  <a:cubicBezTo>
                    <a:pt x="21235" y="20125"/>
                    <a:pt x="22832" y="18885"/>
                    <a:pt x="23316" y="17119"/>
                  </a:cubicBezTo>
                  <a:cubicBezTo>
                    <a:pt x="23779" y="15332"/>
                    <a:pt x="23001" y="13481"/>
                    <a:pt x="21403" y="12556"/>
                  </a:cubicBezTo>
                  <a:lnTo>
                    <a:pt x="21403" y="12577"/>
                  </a:lnTo>
                  <a:lnTo>
                    <a:pt x="20562" y="12094"/>
                  </a:lnTo>
                  <a:lnTo>
                    <a:pt x="21403" y="11610"/>
                  </a:lnTo>
                  <a:cubicBezTo>
                    <a:pt x="23337" y="10496"/>
                    <a:pt x="24010" y="8036"/>
                    <a:pt x="22917" y="6081"/>
                  </a:cubicBezTo>
                  <a:cubicBezTo>
                    <a:pt x="22167" y="4780"/>
                    <a:pt x="20800" y="4050"/>
                    <a:pt x="19396" y="4050"/>
                  </a:cubicBezTo>
                  <a:cubicBezTo>
                    <a:pt x="18713" y="4050"/>
                    <a:pt x="18021" y="4223"/>
                    <a:pt x="17387" y="4588"/>
                  </a:cubicBezTo>
                  <a:lnTo>
                    <a:pt x="16462" y="5114"/>
                  </a:lnTo>
                  <a:cubicBezTo>
                    <a:pt x="16441" y="4231"/>
                    <a:pt x="16504" y="3831"/>
                    <a:pt x="16357" y="3159"/>
                  </a:cubicBezTo>
                  <a:cubicBezTo>
                    <a:pt x="16322" y="2958"/>
                    <a:pt x="16171" y="2869"/>
                    <a:pt x="16017" y="2869"/>
                  </a:cubicBezTo>
                  <a:cubicBezTo>
                    <a:pt x="15800" y="2869"/>
                    <a:pt x="15577" y="3044"/>
                    <a:pt x="15663" y="3327"/>
                  </a:cubicBezTo>
                  <a:cubicBezTo>
                    <a:pt x="15789" y="3894"/>
                    <a:pt x="15726" y="4210"/>
                    <a:pt x="15747" y="5513"/>
                  </a:cubicBezTo>
                  <a:lnTo>
                    <a:pt x="12425" y="7426"/>
                  </a:lnTo>
                  <a:lnTo>
                    <a:pt x="9083" y="5513"/>
                  </a:lnTo>
                  <a:lnTo>
                    <a:pt x="9083" y="4042"/>
                  </a:lnTo>
                  <a:cubicBezTo>
                    <a:pt x="9083" y="1991"/>
                    <a:pt x="10748" y="706"/>
                    <a:pt x="12449" y="706"/>
                  </a:cubicBezTo>
                  <a:cubicBezTo>
                    <a:pt x="13451" y="706"/>
                    <a:pt x="14465" y="1152"/>
                    <a:pt x="15159" y="2149"/>
                  </a:cubicBezTo>
                  <a:cubicBezTo>
                    <a:pt x="15233" y="2280"/>
                    <a:pt x="15341" y="2333"/>
                    <a:pt x="15448" y="2333"/>
                  </a:cubicBezTo>
                  <a:cubicBezTo>
                    <a:pt x="15703" y="2333"/>
                    <a:pt x="15954" y="2031"/>
                    <a:pt x="15747" y="1750"/>
                  </a:cubicBezTo>
                  <a:cubicBezTo>
                    <a:pt x="14905" y="541"/>
                    <a:pt x="13672" y="1"/>
                    <a:pt x="12456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83"/>
            <p:cNvSpPr/>
            <p:nvPr/>
          </p:nvSpPr>
          <p:spPr>
            <a:xfrm>
              <a:off x="1437900" y="2104404"/>
              <a:ext cx="61118" cy="57644"/>
            </a:xfrm>
            <a:custGeom>
              <a:avLst/>
              <a:gdLst/>
              <a:ahLst/>
              <a:cxnLst/>
              <a:rect l="l" t="t" r="r" b="b"/>
              <a:pathLst>
                <a:path w="4082" h="3850" extrusionOk="0">
                  <a:moveTo>
                    <a:pt x="2068" y="1"/>
                  </a:moveTo>
                  <a:cubicBezTo>
                    <a:pt x="1176" y="1"/>
                    <a:pt x="288" y="589"/>
                    <a:pt x="150" y="1690"/>
                  </a:cubicBezTo>
                  <a:cubicBezTo>
                    <a:pt x="1" y="2980"/>
                    <a:pt x="1036" y="3849"/>
                    <a:pt x="2094" y="3849"/>
                  </a:cubicBezTo>
                  <a:cubicBezTo>
                    <a:pt x="2673" y="3849"/>
                    <a:pt x="3259" y="3588"/>
                    <a:pt x="3661" y="2993"/>
                  </a:cubicBezTo>
                  <a:cubicBezTo>
                    <a:pt x="3998" y="2489"/>
                    <a:pt x="4082" y="1837"/>
                    <a:pt x="3871" y="1269"/>
                  </a:cubicBezTo>
                  <a:cubicBezTo>
                    <a:pt x="3556" y="409"/>
                    <a:pt x="2811" y="1"/>
                    <a:pt x="2068" y="1"/>
                  </a:cubicBezTo>
                  <a:close/>
                </a:path>
              </a:pathLst>
            </a:custGeom>
            <a:solidFill>
              <a:srgbClr val="68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83"/>
            <p:cNvSpPr/>
            <p:nvPr/>
          </p:nvSpPr>
          <p:spPr>
            <a:xfrm>
              <a:off x="1286214" y="2015019"/>
              <a:ext cx="61148" cy="47313"/>
            </a:xfrm>
            <a:custGeom>
              <a:avLst/>
              <a:gdLst/>
              <a:ahLst/>
              <a:cxnLst/>
              <a:rect l="l" t="t" r="r" b="b"/>
              <a:pathLst>
                <a:path w="4084" h="3160" extrusionOk="0">
                  <a:moveTo>
                    <a:pt x="2042" y="0"/>
                  </a:moveTo>
                  <a:cubicBezTo>
                    <a:pt x="1945" y="0"/>
                    <a:pt x="1846" y="9"/>
                    <a:pt x="1745" y="28"/>
                  </a:cubicBezTo>
                  <a:cubicBezTo>
                    <a:pt x="358" y="301"/>
                    <a:pt x="0" y="2109"/>
                    <a:pt x="1157" y="2887"/>
                  </a:cubicBezTo>
                  <a:cubicBezTo>
                    <a:pt x="1325" y="2992"/>
                    <a:pt x="1493" y="3076"/>
                    <a:pt x="1661" y="3118"/>
                  </a:cubicBezTo>
                  <a:cubicBezTo>
                    <a:pt x="1784" y="3146"/>
                    <a:pt x="1907" y="3160"/>
                    <a:pt x="2029" y="3160"/>
                  </a:cubicBezTo>
                  <a:cubicBezTo>
                    <a:pt x="2549" y="3160"/>
                    <a:pt x="3036" y="2910"/>
                    <a:pt x="3343" y="2467"/>
                  </a:cubicBezTo>
                  <a:cubicBezTo>
                    <a:pt x="4083" y="1396"/>
                    <a:pt x="3254" y="0"/>
                    <a:pt x="2042" y="0"/>
                  </a:cubicBez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83"/>
            <p:cNvSpPr/>
            <p:nvPr/>
          </p:nvSpPr>
          <p:spPr>
            <a:xfrm>
              <a:off x="1595396" y="2201696"/>
              <a:ext cx="50637" cy="47253"/>
            </a:xfrm>
            <a:custGeom>
              <a:avLst/>
              <a:gdLst/>
              <a:ahLst/>
              <a:cxnLst/>
              <a:rect l="l" t="t" r="r" b="b"/>
              <a:pathLst>
                <a:path w="3382" h="3156" extrusionOk="0">
                  <a:moveTo>
                    <a:pt x="1753" y="0"/>
                  </a:moveTo>
                  <a:cubicBezTo>
                    <a:pt x="1055" y="0"/>
                    <a:pt x="357" y="437"/>
                    <a:pt x="206" y="1289"/>
                  </a:cubicBezTo>
                  <a:cubicBezTo>
                    <a:pt x="0" y="2388"/>
                    <a:pt x="872" y="3155"/>
                    <a:pt x="1771" y="3155"/>
                  </a:cubicBezTo>
                  <a:cubicBezTo>
                    <a:pt x="2247" y="3155"/>
                    <a:pt x="2731" y="2940"/>
                    <a:pt x="3066" y="2445"/>
                  </a:cubicBezTo>
                  <a:cubicBezTo>
                    <a:pt x="3297" y="2088"/>
                    <a:pt x="3381" y="1625"/>
                    <a:pt x="3276" y="1205"/>
                  </a:cubicBezTo>
                  <a:cubicBezTo>
                    <a:pt x="3081" y="395"/>
                    <a:pt x="2417" y="0"/>
                    <a:pt x="1753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83"/>
            <p:cNvSpPr/>
            <p:nvPr/>
          </p:nvSpPr>
          <p:spPr>
            <a:xfrm>
              <a:off x="1452034" y="2121653"/>
              <a:ext cx="46984" cy="40276"/>
            </a:xfrm>
            <a:custGeom>
              <a:avLst/>
              <a:gdLst/>
              <a:ahLst/>
              <a:cxnLst/>
              <a:rect l="l" t="t" r="r" b="b"/>
              <a:pathLst>
                <a:path w="3138" h="2690" extrusionOk="0">
                  <a:moveTo>
                    <a:pt x="2267" y="1"/>
                  </a:moveTo>
                  <a:cubicBezTo>
                    <a:pt x="1007" y="1"/>
                    <a:pt x="1" y="1266"/>
                    <a:pt x="468" y="2577"/>
                  </a:cubicBezTo>
                  <a:cubicBezTo>
                    <a:pt x="679" y="2653"/>
                    <a:pt x="898" y="2690"/>
                    <a:pt x="1115" y="2690"/>
                  </a:cubicBezTo>
                  <a:cubicBezTo>
                    <a:pt x="1737" y="2690"/>
                    <a:pt x="2343" y="2387"/>
                    <a:pt x="2717" y="1841"/>
                  </a:cubicBezTo>
                  <a:cubicBezTo>
                    <a:pt x="3054" y="1337"/>
                    <a:pt x="3138" y="685"/>
                    <a:pt x="2927" y="117"/>
                  </a:cubicBezTo>
                  <a:cubicBezTo>
                    <a:pt x="2704" y="37"/>
                    <a:pt x="2482" y="1"/>
                    <a:pt x="2267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83"/>
            <p:cNvSpPr/>
            <p:nvPr/>
          </p:nvSpPr>
          <p:spPr>
            <a:xfrm>
              <a:off x="1307445" y="2032701"/>
              <a:ext cx="33868" cy="29631"/>
            </a:xfrm>
            <a:custGeom>
              <a:avLst/>
              <a:gdLst/>
              <a:ahLst/>
              <a:cxnLst/>
              <a:rect l="l" t="t" r="r" b="b"/>
              <a:pathLst>
                <a:path w="2262" h="1979" extrusionOk="0">
                  <a:moveTo>
                    <a:pt x="1779" y="1"/>
                  </a:moveTo>
                  <a:cubicBezTo>
                    <a:pt x="788" y="1"/>
                    <a:pt x="0" y="927"/>
                    <a:pt x="243" y="1937"/>
                  </a:cubicBezTo>
                  <a:cubicBezTo>
                    <a:pt x="366" y="1965"/>
                    <a:pt x="489" y="1979"/>
                    <a:pt x="611" y="1979"/>
                  </a:cubicBezTo>
                  <a:cubicBezTo>
                    <a:pt x="1131" y="1979"/>
                    <a:pt x="1618" y="1729"/>
                    <a:pt x="1925" y="1286"/>
                  </a:cubicBezTo>
                  <a:cubicBezTo>
                    <a:pt x="2177" y="928"/>
                    <a:pt x="2262" y="466"/>
                    <a:pt x="2156" y="45"/>
                  </a:cubicBezTo>
                  <a:cubicBezTo>
                    <a:pt x="2029" y="15"/>
                    <a:pt x="1903" y="1"/>
                    <a:pt x="177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83"/>
            <p:cNvSpPr/>
            <p:nvPr/>
          </p:nvSpPr>
          <p:spPr>
            <a:xfrm>
              <a:off x="1612464" y="2219064"/>
              <a:ext cx="33568" cy="29750"/>
            </a:xfrm>
            <a:custGeom>
              <a:avLst/>
              <a:gdLst/>
              <a:ahLst/>
              <a:cxnLst/>
              <a:rect l="l" t="t" r="r" b="b"/>
              <a:pathLst>
                <a:path w="2242" h="1987" extrusionOk="0">
                  <a:moveTo>
                    <a:pt x="1765" y="0"/>
                  </a:moveTo>
                  <a:cubicBezTo>
                    <a:pt x="789" y="0"/>
                    <a:pt x="1" y="927"/>
                    <a:pt x="244" y="1937"/>
                  </a:cubicBezTo>
                  <a:cubicBezTo>
                    <a:pt x="369" y="1970"/>
                    <a:pt x="495" y="1986"/>
                    <a:pt x="621" y="1986"/>
                  </a:cubicBezTo>
                  <a:cubicBezTo>
                    <a:pt x="1129" y="1986"/>
                    <a:pt x="1622" y="1723"/>
                    <a:pt x="1926" y="1285"/>
                  </a:cubicBezTo>
                  <a:cubicBezTo>
                    <a:pt x="2178" y="928"/>
                    <a:pt x="2241" y="465"/>
                    <a:pt x="2136" y="45"/>
                  </a:cubicBezTo>
                  <a:cubicBezTo>
                    <a:pt x="2011" y="14"/>
                    <a:pt x="1886" y="0"/>
                    <a:pt x="1765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0" name="Google Shape;8480;p83"/>
          <p:cNvGrpSpPr/>
          <p:nvPr/>
        </p:nvGrpSpPr>
        <p:grpSpPr>
          <a:xfrm>
            <a:off x="3510094" y="2909281"/>
            <a:ext cx="355133" cy="343574"/>
            <a:chOff x="3510094" y="2909281"/>
            <a:chExt cx="355133" cy="343574"/>
          </a:xfrm>
        </p:grpSpPr>
        <p:sp>
          <p:nvSpPr>
            <p:cNvPr id="8481" name="Google Shape;8481;p83"/>
            <p:cNvSpPr/>
            <p:nvPr/>
          </p:nvSpPr>
          <p:spPr>
            <a:xfrm>
              <a:off x="3583205" y="3134527"/>
              <a:ext cx="50652" cy="47523"/>
            </a:xfrm>
            <a:custGeom>
              <a:avLst/>
              <a:gdLst/>
              <a:ahLst/>
              <a:cxnLst/>
              <a:rect l="l" t="t" r="r" b="b"/>
              <a:pathLst>
                <a:path w="3383" h="3174" extrusionOk="0">
                  <a:moveTo>
                    <a:pt x="2785" y="0"/>
                  </a:moveTo>
                  <a:cubicBezTo>
                    <a:pt x="2689" y="0"/>
                    <a:pt x="2590" y="37"/>
                    <a:pt x="2503" y="125"/>
                  </a:cubicBezTo>
                  <a:lnTo>
                    <a:pt x="148" y="2479"/>
                  </a:lnTo>
                  <a:cubicBezTo>
                    <a:pt x="1" y="2626"/>
                    <a:pt x="1" y="2900"/>
                    <a:pt x="148" y="3047"/>
                  </a:cubicBezTo>
                  <a:cubicBezTo>
                    <a:pt x="232" y="3131"/>
                    <a:pt x="337" y="3173"/>
                    <a:pt x="442" y="3173"/>
                  </a:cubicBezTo>
                  <a:cubicBezTo>
                    <a:pt x="547" y="3173"/>
                    <a:pt x="652" y="3131"/>
                    <a:pt x="737" y="3047"/>
                  </a:cubicBezTo>
                  <a:lnTo>
                    <a:pt x="3091" y="713"/>
                  </a:lnTo>
                  <a:cubicBezTo>
                    <a:pt x="3382" y="406"/>
                    <a:pt x="3102" y="0"/>
                    <a:pt x="2785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83"/>
            <p:cNvSpPr/>
            <p:nvPr/>
          </p:nvSpPr>
          <p:spPr>
            <a:xfrm>
              <a:off x="3655746" y="2909281"/>
              <a:ext cx="209480" cy="192127"/>
            </a:xfrm>
            <a:custGeom>
              <a:avLst/>
              <a:gdLst/>
              <a:ahLst/>
              <a:cxnLst/>
              <a:rect l="l" t="t" r="r" b="b"/>
              <a:pathLst>
                <a:path w="13991" h="12832" extrusionOk="0">
                  <a:moveTo>
                    <a:pt x="12033" y="1"/>
                  </a:moveTo>
                  <a:cubicBezTo>
                    <a:pt x="11708" y="1"/>
                    <a:pt x="11370" y="133"/>
                    <a:pt x="11071" y="452"/>
                  </a:cubicBezTo>
                  <a:lnTo>
                    <a:pt x="1043" y="10501"/>
                  </a:lnTo>
                  <a:cubicBezTo>
                    <a:pt x="1" y="11447"/>
                    <a:pt x="901" y="12832"/>
                    <a:pt x="1947" y="12832"/>
                  </a:cubicBezTo>
                  <a:cubicBezTo>
                    <a:pt x="2273" y="12832"/>
                    <a:pt x="2614" y="12697"/>
                    <a:pt x="2914" y="12372"/>
                  </a:cubicBezTo>
                  <a:lnTo>
                    <a:pt x="12963" y="2323"/>
                  </a:lnTo>
                  <a:lnTo>
                    <a:pt x="12963" y="2344"/>
                  </a:lnTo>
                  <a:cubicBezTo>
                    <a:pt x="13991" y="1381"/>
                    <a:pt x="13082" y="1"/>
                    <a:pt x="12033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83"/>
            <p:cNvSpPr/>
            <p:nvPr/>
          </p:nvSpPr>
          <p:spPr>
            <a:xfrm>
              <a:off x="3673863" y="2923430"/>
              <a:ext cx="184806" cy="179550"/>
            </a:xfrm>
            <a:custGeom>
              <a:avLst/>
              <a:gdLst/>
              <a:ahLst/>
              <a:cxnLst/>
              <a:rect l="l" t="t" r="r" b="b"/>
              <a:pathLst>
                <a:path w="12343" h="11992" extrusionOk="0">
                  <a:moveTo>
                    <a:pt x="11464" y="0"/>
                  </a:moveTo>
                  <a:cubicBezTo>
                    <a:pt x="11187" y="0"/>
                    <a:pt x="10921" y="162"/>
                    <a:pt x="10807" y="453"/>
                  </a:cubicBezTo>
                  <a:lnTo>
                    <a:pt x="758" y="10481"/>
                  </a:lnTo>
                  <a:cubicBezTo>
                    <a:pt x="190" y="10649"/>
                    <a:pt x="1" y="11343"/>
                    <a:pt x="421" y="11764"/>
                  </a:cubicBezTo>
                  <a:cubicBezTo>
                    <a:pt x="577" y="11920"/>
                    <a:pt x="774" y="11992"/>
                    <a:pt x="967" y="11992"/>
                  </a:cubicBezTo>
                  <a:cubicBezTo>
                    <a:pt x="1294" y="11992"/>
                    <a:pt x="1611" y="11784"/>
                    <a:pt x="1704" y="11427"/>
                  </a:cubicBezTo>
                  <a:lnTo>
                    <a:pt x="11753" y="1378"/>
                  </a:lnTo>
                  <a:lnTo>
                    <a:pt x="11753" y="1399"/>
                  </a:lnTo>
                  <a:cubicBezTo>
                    <a:pt x="12216" y="1188"/>
                    <a:pt x="12342" y="579"/>
                    <a:pt x="11985" y="221"/>
                  </a:cubicBezTo>
                  <a:cubicBezTo>
                    <a:pt x="11834" y="71"/>
                    <a:pt x="11647" y="0"/>
                    <a:pt x="11464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83"/>
            <p:cNvSpPr/>
            <p:nvPr/>
          </p:nvSpPr>
          <p:spPr>
            <a:xfrm>
              <a:off x="3541970" y="3007531"/>
              <a:ext cx="218793" cy="216383"/>
            </a:xfrm>
            <a:custGeom>
              <a:avLst/>
              <a:gdLst/>
              <a:ahLst/>
              <a:cxnLst/>
              <a:rect l="l" t="t" r="r" b="b"/>
              <a:pathLst>
                <a:path w="14613" h="14452" extrusionOk="0">
                  <a:moveTo>
                    <a:pt x="11156" y="1"/>
                  </a:moveTo>
                  <a:cubicBezTo>
                    <a:pt x="10596" y="1"/>
                    <a:pt x="10000" y="134"/>
                    <a:pt x="9398" y="428"/>
                  </a:cubicBezTo>
                  <a:cubicBezTo>
                    <a:pt x="7792" y="1240"/>
                    <a:pt x="3601" y="3145"/>
                    <a:pt x="1236" y="3145"/>
                  </a:cubicBezTo>
                  <a:cubicBezTo>
                    <a:pt x="724" y="3145"/>
                    <a:pt x="297" y="3056"/>
                    <a:pt x="1" y="2846"/>
                  </a:cubicBezTo>
                  <a:lnTo>
                    <a:pt x="1" y="2846"/>
                  </a:lnTo>
                  <a:lnTo>
                    <a:pt x="11606" y="14451"/>
                  </a:lnTo>
                  <a:cubicBezTo>
                    <a:pt x="10429" y="12769"/>
                    <a:pt x="13036" y="7009"/>
                    <a:pt x="14003" y="5032"/>
                  </a:cubicBezTo>
                  <a:cubicBezTo>
                    <a:pt x="14612" y="3834"/>
                    <a:pt x="14549" y="2636"/>
                    <a:pt x="14066" y="1732"/>
                  </a:cubicBezTo>
                  <a:cubicBezTo>
                    <a:pt x="13525" y="693"/>
                    <a:pt x="12435" y="1"/>
                    <a:pt x="11156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83"/>
            <p:cNvSpPr/>
            <p:nvPr/>
          </p:nvSpPr>
          <p:spPr>
            <a:xfrm>
              <a:off x="3562123" y="3027504"/>
              <a:ext cx="198640" cy="196409"/>
            </a:xfrm>
            <a:custGeom>
              <a:avLst/>
              <a:gdLst/>
              <a:ahLst/>
              <a:cxnLst/>
              <a:rect l="l" t="t" r="r" b="b"/>
              <a:pathLst>
                <a:path w="13267" h="13118" extrusionOk="0">
                  <a:moveTo>
                    <a:pt x="11099" y="0"/>
                  </a:moveTo>
                  <a:cubicBezTo>
                    <a:pt x="10513" y="0"/>
                    <a:pt x="9928" y="148"/>
                    <a:pt x="9398" y="440"/>
                  </a:cubicBezTo>
                  <a:cubicBezTo>
                    <a:pt x="7779" y="1249"/>
                    <a:pt x="3620" y="3145"/>
                    <a:pt x="1256" y="3145"/>
                  </a:cubicBezTo>
                  <a:cubicBezTo>
                    <a:pt x="734" y="3145"/>
                    <a:pt x="300" y="3053"/>
                    <a:pt x="0" y="2836"/>
                  </a:cubicBezTo>
                  <a:lnTo>
                    <a:pt x="0" y="2836"/>
                  </a:lnTo>
                  <a:lnTo>
                    <a:pt x="10260" y="13117"/>
                  </a:lnTo>
                  <a:cubicBezTo>
                    <a:pt x="9083" y="11435"/>
                    <a:pt x="11690" y="5675"/>
                    <a:pt x="12657" y="3698"/>
                  </a:cubicBezTo>
                  <a:cubicBezTo>
                    <a:pt x="13266" y="2500"/>
                    <a:pt x="13203" y="1302"/>
                    <a:pt x="12720" y="398"/>
                  </a:cubicBezTo>
                  <a:cubicBezTo>
                    <a:pt x="12209" y="132"/>
                    <a:pt x="11654" y="0"/>
                    <a:pt x="1109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83"/>
            <p:cNvSpPr/>
            <p:nvPr/>
          </p:nvSpPr>
          <p:spPr>
            <a:xfrm>
              <a:off x="3516562" y="3033523"/>
              <a:ext cx="217446" cy="210304"/>
            </a:xfrm>
            <a:custGeom>
              <a:avLst/>
              <a:gdLst/>
              <a:ahLst/>
              <a:cxnLst/>
              <a:rect l="l" t="t" r="r" b="b"/>
              <a:pathLst>
                <a:path w="14523" h="14046" extrusionOk="0">
                  <a:moveTo>
                    <a:pt x="1642" y="1"/>
                  </a:moveTo>
                  <a:cubicBezTo>
                    <a:pt x="783" y="1"/>
                    <a:pt x="1" y="916"/>
                    <a:pt x="499" y="1867"/>
                  </a:cubicBezTo>
                  <a:cubicBezTo>
                    <a:pt x="562" y="1972"/>
                    <a:pt x="646" y="2077"/>
                    <a:pt x="730" y="2161"/>
                  </a:cubicBezTo>
                  <a:lnTo>
                    <a:pt x="12252" y="13682"/>
                  </a:lnTo>
                  <a:cubicBezTo>
                    <a:pt x="12494" y="13924"/>
                    <a:pt x="12814" y="14045"/>
                    <a:pt x="13135" y="14045"/>
                  </a:cubicBezTo>
                  <a:cubicBezTo>
                    <a:pt x="13455" y="14045"/>
                    <a:pt x="13776" y="13924"/>
                    <a:pt x="14018" y="13682"/>
                  </a:cubicBezTo>
                  <a:cubicBezTo>
                    <a:pt x="14522" y="13178"/>
                    <a:pt x="14522" y="12379"/>
                    <a:pt x="14018" y="11895"/>
                  </a:cubicBezTo>
                  <a:lnTo>
                    <a:pt x="2517" y="374"/>
                  </a:lnTo>
                  <a:cubicBezTo>
                    <a:pt x="2251" y="113"/>
                    <a:pt x="1942" y="1"/>
                    <a:pt x="1642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83"/>
            <p:cNvSpPr/>
            <p:nvPr/>
          </p:nvSpPr>
          <p:spPr>
            <a:xfrm>
              <a:off x="3524033" y="3056041"/>
              <a:ext cx="202413" cy="188100"/>
            </a:xfrm>
            <a:custGeom>
              <a:avLst/>
              <a:gdLst/>
              <a:ahLst/>
              <a:cxnLst/>
              <a:rect l="l" t="t" r="r" b="b"/>
              <a:pathLst>
                <a:path w="13519" h="12563" extrusionOk="0">
                  <a:moveTo>
                    <a:pt x="894" y="0"/>
                  </a:moveTo>
                  <a:cubicBezTo>
                    <a:pt x="573" y="0"/>
                    <a:pt x="252" y="121"/>
                    <a:pt x="0" y="363"/>
                  </a:cubicBezTo>
                  <a:cubicBezTo>
                    <a:pt x="63" y="468"/>
                    <a:pt x="147" y="573"/>
                    <a:pt x="231" y="657"/>
                  </a:cubicBezTo>
                  <a:lnTo>
                    <a:pt x="11732" y="12200"/>
                  </a:lnTo>
                  <a:cubicBezTo>
                    <a:pt x="11984" y="12441"/>
                    <a:pt x="12305" y="12562"/>
                    <a:pt x="12625" y="12562"/>
                  </a:cubicBezTo>
                  <a:cubicBezTo>
                    <a:pt x="12946" y="12562"/>
                    <a:pt x="13267" y="12441"/>
                    <a:pt x="13519" y="12200"/>
                  </a:cubicBezTo>
                  <a:cubicBezTo>
                    <a:pt x="13456" y="12073"/>
                    <a:pt x="13372" y="11968"/>
                    <a:pt x="13288" y="11884"/>
                  </a:cubicBezTo>
                  <a:lnTo>
                    <a:pt x="1787" y="363"/>
                  </a:lnTo>
                  <a:cubicBezTo>
                    <a:pt x="1535" y="121"/>
                    <a:pt x="1214" y="0"/>
                    <a:pt x="894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83"/>
            <p:cNvSpPr/>
            <p:nvPr/>
          </p:nvSpPr>
          <p:spPr>
            <a:xfrm>
              <a:off x="3556389" y="3171360"/>
              <a:ext cx="39108" cy="35620"/>
            </a:xfrm>
            <a:custGeom>
              <a:avLst/>
              <a:gdLst/>
              <a:ahLst/>
              <a:cxnLst/>
              <a:rect l="l" t="t" r="r" b="b"/>
              <a:pathLst>
                <a:path w="2612" h="2379" extrusionOk="0">
                  <a:moveTo>
                    <a:pt x="1348" y="0"/>
                  </a:moveTo>
                  <a:cubicBezTo>
                    <a:pt x="840" y="0"/>
                    <a:pt x="335" y="306"/>
                    <a:pt x="194" y="902"/>
                  </a:cubicBezTo>
                  <a:cubicBezTo>
                    <a:pt x="1" y="1735"/>
                    <a:pt x="660" y="2379"/>
                    <a:pt x="1359" y="2379"/>
                  </a:cubicBezTo>
                  <a:cubicBezTo>
                    <a:pt x="1649" y="2379"/>
                    <a:pt x="1945" y="2269"/>
                    <a:pt x="2191" y="2017"/>
                  </a:cubicBezTo>
                  <a:cubicBezTo>
                    <a:pt x="2507" y="1701"/>
                    <a:pt x="2612" y="1239"/>
                    <a:pt x="2486" y="818"/>
                  </a:cubicBezTo>
                  <a:cubicBezTo>
                    <a:pt x="2302" y="269"/>
                    <a:pt x="1824" y="0"/>
                    <a:pt x="1348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83"/>
            <p:cNvSpPr/>
            <p:nvPr/>
          </p:nvSpPr>
          <p:spPr>
            <a:xfrm>
              <a:off x="3573413" y="3180268"/>
              <a:ext cx="22084" cy="21920"/>
            </a:xfrm>
            <a:custGeom>
              <a:avLst/>
              <a:gdLst/>
              <a:ahLst/>
              <a:cxnLst/>
              <a:rect l="l" t="t" r="r" b="b"/>
              <a:pathLst>
                <a:path w="1475" h="1464" extrusionOk="0">
                  <a:moveTo>
                    <a:pt x="821" y="1"/>
                  </a:moveTo>
                  <a:cubicBezTo>
                    <a:pt x="498" y="1"/>
                    <a:pt x="188" y="212"/>
                    <a:pt x="108" y="560"/>
                  </a:cubicBezTo>
                  <a:cubicBezTo>
                    <a:pt x="1" y="1042"/>
                    <a:pt x="364" y="1463"/>
                    <a:pt x="811" y="1463"/>
                  </a:cubicBezTo>
                  <a:cubicBezTo>
                    <a:pt x="890" y="1463"/>
                    <a:pt x="972" y="1450"/>
                    <a:pt x="1054" y="1422"/>
                  </a:cubicBezTo>
                  <a:cubicBezTo>
                    <a:pt x="1370" y="1106"/>
                    <a:pt x="1475" y="644"/>
                    <a:pt x="1349" y="223"/>
                  </a:cubicBezTo>
                  <a:cubicBezTo>
                    <a:pt x="1195" y="70"/>
                    <a:pt x="1006" y="1"/>
                    <a:pt x="821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83"/>
            <p:cNvSpPr/>
            <p:nvPr/>
          </p:nvSpPr>
          <p:spPr>
            <a:xfrm>
              <a:off x="3510094" y="2969111"/>
              <a:ext cx="174534" cy="41549"/>
            </a:xfrm>
            <a:custGeom>
              <a:avLst/>
              <a:gdLst/>
              <a:ahLst/>
              <a:cxnLst/>
              <a:rect l="l" t="t" r="r" b="b"/>
              <a:pathLst>
                <a:path w="11657" h="2775" extrusionOk="0">
                  <a:moveTo>
                    <a:pt x="7213" y="1"/>
                  </a:moveTo>
                  <a:cubicBezTo>
                    <a:pt x="4756" y="1"/>
                    <a:pt x="2223" y="716"/>
                    <a:pt x="364" y="2027"/>
                  </a:cubicBezTo>
                  <a:cubicBezTo>
                    <a:pt x="0" y="2287"/>
                    <a:pt x="264" y="2774"/>
                    <a:pt x="614" y="2774"/>
                  </a:cubicBezTo>
                  <a:cubicBezTo>
                    <a:pt x="690" y="2774"/>
                    <a:pt x="769" y="2752"/>
                    <a:pt x="847" y="2700"/>
                  </a:cubicBezTo>
                  <a:cubicBezTo>
                    <a:pt x="2563" y="1480"/>
                    <a:pt x="4936" y="816"/>
                    <a:pt x="7221" y="816"/>
                  </a:cubicBezTo>
                  <a:cubicBezTo>
                    <a:pt x="8521" y="816"/>
                    <a:pt x="9792" y="1031"/>
                    <a:pt x="10897" y="1480"/>
                  </a:cubicBezTo>
                  <a:cubicBezTo>
                    <a:pt x="10957" y="1506"/>
                    <a:pt x="11015" y="1517"/>
                    <a:pt x="11069" y="1517"/>
                  </a:cubicBezTo>
                  <a:cubicBezTo>
                    <a:pt x="11465" y="1517"/>
                    <a:pt x="11656" y="908"/>
                    <a:pt x="11212" y="723"/>
                  </a:cubicBezTo>
                  <a:cubicBezTo>
                    <a:pt x="9996" y="234"/>
                    <a:pt x="8617" y="1"/>
                    <a:pt x="7213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83"/>
            <p:cNvSpPr/>
            <p:nvPr/>
          </p:nvSpPr>
          <p:spPr>
            <a:xfrm>
              <a:off x="3529948" y="2930572"/>
              <a:ext cx="133270" cy="33928"/>
            </a:xfrm>
            <a:custGeom>
              <a:avLst/>
              <a:gdLst/>
              <a:ahLst/>
              <a:cxnLst/>
              <a:rect l="l" t="t" r="r" b="b"/>
              <a:pathLst>
                <a:path w="8901" h="2266" extrusionOk="0">
                  <a:moveTo>
                    <a:pt x="5461" y="1"/>
                  </a:moveTo>
                  <a:cubicBezTo>
                    <a:pt x="3626" y="1"/>
                    <a:pt x="1739" y="535"/>
                    <a:pt x="362" y="1510"/>
                  </a:cubicBezTo>
                  <a:cubicBezTo>
                    <a:pt x="1" y="1768"/>
                    <a:pt x="245" y="2265"/>
                    <a:pt x="598" y="2265"/>
                  </a:cubicBezTo>
                  <a:cubicBezTo>
                    <a:pt x="677" y="2265"/>
                    <a:pt x="761" y="2241"/>
                    <a:pt x="846" y="2183"/>
                  </a:cubicBezTo>
                  <a:cubicBezTo>
                    <a:pt x="2092" y="1299"/>
                    <a:pt x="3807" y="816"/>
                    <a:pt x="5465" y="816"/>
                  </a:cubicBezTo>
                  <a:cubicBezTo>
                    <a:pt x="6408" y="816"/>
                    <a:pt x="7333" y="972"/>
                    <a:pt x="8141" y="1300"/>
                  </a:cubicBezTo>
                  <a:cubicBezTo>
                    <a:pt x="8202" y="1325"/>
                    <a:pt x="8259" y="1337"/>
                    <a:pt x="8313" y="1337"/>
                  </a:cubicBezTo>
                  <a:cubicBezTo>
                    <a:pt x="8709" y="1337"/>
                    <a:pt x="8900" y="728"/>
                    <a:pt x="8456" y="543"/>
                  </a:cubicBezTo>
                  <a:cubicBezTo>
                    <a:pt x="7545" y="176"/>
                    <a:pt x="6512" y="1"/>
                    <a:pt x="5461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83"/>
            <p:cNvSpPr/>
            <p:nvPr/>
          </p:nvSpPr>
          <p:spPr>
            <a:xfrm>
              <a:off x="3753292" y="3083980"/>
              <a:ext cx="52793" cy="168875"/>
            </a:xfrm>
            <a:custGeom>
              <a:avLst/>
              <a:gdLst/>
              <a:ahLst/>
              <a:cxnLst/>
              <a:rect l="l" t="t" r="r" b="b"/>
              <a:pathLst>
                <a:path w="3526" h="11279" extrusionOk="0">
                  <a:moveTo>
                    <a:pt x="1806" y="1"/>
                  </a:moveTo>
                  <a:cubicBezTo>
                    <a:pt x="1547" y="1"/>
                    <a:pt x="1290" y="237"/>
                    <a:pt x="1424" y="557"/>
                  </a:cubicBezTo>
                  <a:cubicBezTo>
                    <a:pt x="2664" y="3627"/>
                    <a:pt x="2138" y="7916"/>
                    <a:pt x="225" y="10628"/>
                  </a:cubicBezTo>
                  <a:cubicBezTo>
                    <a:pt x="0" y="10942"/>
                    <a:pt x="267" y="11278"/>
                    <a:pt x="552" y="11278"/>
                  </a:cubicBezTo>
                  <a:cubicBezTo>
                    <a:pt x="668" y="11278"/>
                    <a:pt x="786" y="11223"/>
                    <a:pt x="877" y="11090"/>
                  </a:cubicBezTo>
                  <a:cubicBezTo>
                    <a:pt x="2937" y="8189"/>
                    <a:pt x="3526" y="3606"/>
                    <a:pt x="2180" y="263"/>
                  </a:cubicBezTo>
                  <a:cubicBezTo>
                    <a:pt x="2104" y="79"/>
                    <a:pt x="1954" y="1"/>
                    <a:pt x="1806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83"/>
            <p:cNvSpPr/>
            <p:nvPr/>
          </p:nvSpPr>
          <p:spPr>
            <a:xfrm>
              <a:off x="3799243" y="3105481"/>
              <a:ext cx="43046" cy="127700"/>
            </a:xfrm>
            <a:custGeom>
              <a:avLst/>
              <a:gdLst/>
              <a:ahLst/>
              <a:cxnLst/>
              <a:rect l="l" t="t" r="r" b="b"/>
              <a:pathLst>
                <a:path w="2875" h="8529" extrusionOk="0">
                  <a:moveTo>
                    <a:pt x="1501" y="1"/>
                  </a:moveTo>
                  <a:cubicBezTo>
                    <a:pt x="1239" y="1"/>
                    <a:pt x="973" y="247"/>
                    <a:pt x="1109" y="572"/>
                  </a:cubicBezTo>
                  <a:cubicBezTo>
                    <a:pt x="2013" y="2779"/>
                    <a:pt x="1613" y="5912"/>
                    <a:pt x="226" y="7867"/>
                  </a:cubicBezTo>
                  <a:cubicBezTo>
                    <a:pt x="0" y="8198"/>
                    <a:pt x="280" y="8529"/>
                    <a:pt x="573" y="8529"/>
                  </a:cubicBezTo>
                  <a:cubicBezTo>
                    <a:pt x="690" y="8529"/>
                    <a:pt x="809" y="8477"/>
                    <a:pt x="898" y="8351"/>
                  </a:cubicBezTo>
                  <a:cubicBezTo>
                    <a:pt x="2433" y="6164"/>
                    <a:pt x="2875" y="2737"/>
                    <a:pt x="1866" y="256"/>
                  </a:cubicBezTo>
                  <a:cubicBezTo>
                    <a:pt x="1791" y="77"/>
                    <a:pt x="1646" y="1"/>
                    <a:pt x="1501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94" name="Google Shape;8494;p83"/>
          <p:cNvSpPr/>
          <p:nvPr/>
        </p:nvSpPr>
        <p:spPr>
          <a:xfrm>
            <a:off x="2513884" y="1812081"/>
            <a:ext cx="32745" cy="26456"/>
          </a:xfrm>
          <a:custGeom>
            <a:avLst/>
            <a:gdLst/>
            <a:ahLst/>
            <a:cxnLst/>
            <a:rect l="l" t="t" r="r" b="b"/>
            <a:pathLst>
              <a:path w="2187" h="1767" extrusionOk="0">
                <a:moveTo>
                  <a:pt x="0" y="0"/>
                </a:moveTo>
                <a:cubicBezTo>
                  <a:pt x="105" y="105"/>
                  <a:pt x="168" y="252"/>
                  <a:pt x="168" y="399"/>
                </a:cubicBezTo>
                <a:lnTo>
                  <a:pt x="168" y="1367"/>
                </a:lnTo>
                <a:cubicBezTo>
                  <a:pt x="168" y="1514"/>
                  <a:pt x="105" y="1661"/>
                  <a:pt x="0" y="1766"/>
                </a:cubicBezTo>
                <a:lnTo>
                  <a:pt x="1724" y="1766"/>
                </a:lnTo>
                <a:cubicBezTo>
                  <a:pt x="1976" y="1766"/>
                  <a:pt x="2187" y="1556"/>
                  <a:pt x="2187" y="1304"/>
                </a:cubicBezTo>
                <a:lnTo>
                  <a:pt x="2187" y="463"/>
                </a:lnTo>
                <a:cubicBezTo>
                  <a:pt x="2187" y="210"/>
                  <a:pt x="1976" y="0"/>
                  <a:pt x="1724" y="0"/>
                </a:cubicBezTo>
                <a:close/>
              </a:path>
            </a:pathLst>
          </a:custGeom>
          <a:solidFill>
            <a:srgbClr val="84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95" name="Google Shape;8495;p83"/>
          <p:cNvGrpSpPr/>
          <p:nvPr/>
        </p:nvGrpSpPr>
        <p:grpSpPr>
          <a:xfrm>
            <a:off x="2163842" y="1506972"/>
            <a:ext cx="382787" cy="331566"/>
            <a:chOff x="2163842" y="1506972"/>
            <a:chExt cx="382787" cy="331566"/>
          </a:xfrm>
        </p:grpSpPr>
        <p:sp>
          <p:nvSpPr>
            <p:cNvPr id="8496" name="Google Shape;8496;p83"/>
            <p:cNvSpPr/>
            <p:nvPr/>
          </p:nvSpPr>
          <p:spPr>
            <a:xfrm>
              <a:off x="2247253" y="1506972"/>
              <a:ext cx="214152" cy="101768"/>
            </a:xfrm>
            <a:custGeom>
              <a:avLst/>
              <a:gdLst/>
              <a:ahLst/>
              <a:cxnLst/>
              <a:rect l="l" t="t" r="r" b="b"/>
              <a:pathLst>
                <a:path w="14303" h="6797" extrusionOk="0">
                  <a:moveTo>
                    <a:pt x="7214" y="0"/>
                  </a:moveTo>
                  <a:cubicBezTo>
                    <a:pt x="6739" y="0"/>
                    <a:pt x="6266" y="184"/>
                    <a:pt x="5908" y="552"/>
                  </a:cubicBezTo>
                  <a:lnTo>
                    <a:pt x="253" y="6123"/>
                  </a:lnTo>
                  <a:cubicBezTo>
                    <a:pt x="1" y="6376"/>
                    <a:pt x="169" y="6775"/>
                    <a:pt x="505" y="6796"/>
                  </a:cubicBezTo>
                  <a:cubicBezTo>
                    <a:pt x="610" y="6796"/>
                    <a:pt x="694" y="6754"/>
                    <a:pt x="778" y="6691"/>
                  </a:cubicBezTo>
                  <a:lnTo>
                    <a:pt x="6455" y="1099"/>
                  </a:lnTo>
                  <a:cubicBezTo>
                    <a:pt x="6665" y="878"/>
                    <a:pt x="6944" y="768"/>
                    <a:pt x="7222" y="768"/>
                  </a:cubicBezTo>
                  <a:cubicBezTo>
                    <a:pt x="7501" y="768"/>
                    <a:pt x="7780" y="878"/>
                    <a:pt x="7990" y="1099"/>
                  </a:cubicBezTo>
                  <a:lnTo>
                    <a:pt x="13456" y="6460"/>
                  </a:lnTo>
                  <a:cubicBezTo>
                    <a:pt x="13541" y="6554"/>
                    <a:pt x="13638" y="6594"/>
                    <a:pt x="13732" y="6594"/>
                  </a:cubicBezTo>
                  <a:cubicBezTo>
                    <a:pt x="14036" y="6594"/>
                    <a:pt x="14303" y="6186"/>
                    <a:pt x="13982" y="5913"/>
                  </a:cubicBezTo>
                  <a:lnTo>
                    <a:pt x="8536" y="552"/>
                  </a:lnTo>
                  <a:cubicBezTo>
                    <a:pt x="8168" y="184"/>
                    <a:pt x="7690" y="0"/>
                    <a:pt x="721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83"/>
            <p:cNvSpPr/>
            <p:nvPr/>
          </p:nvSpPr>
          <p:spPr>
            <a:xfrm>
              <a:off x="2163842" y="1812081"/>
              <a:ext cx="382787" cy="26456"/>
            </a:xfrm>
            <a:custGeom>
              <a:avLst/>
              <a:gdLst/>
              <a:ahLst/>
              <a:cxnLst/>
              <a:rect l="l" t="t" r="r" b="b"/>
              <a:pathLst>
                <a:path w="25566" h="1767" extrusionOk="0">
                  <a:moveTo>
                    <a:pt x="484" y="0"/>
                  </a:moveTo>
                  <a:cubicBezTo>
                    <a:pt x="231" y="0"/>
                    <a:pt x="21" y="210"/>
                    <a:pt x="21" y="463"/>
                  </a:cubicBezTo>
                  <a:lnTo>
                    <a:pt x="21" y="1304"/>
                  </a:lnTo>
                  <a:cubicBezTo>
                    <a:pt x="0" y="1556"/>
                    <a:pt x="210" y="1766"/>
                    <a:pt x="484" y="1766"/>
                  </a:cubicBezTo>
                  <a:lnTo>
                    <a:pt x="25103" y="1766"/>
                  </a:lnTo>
                  <a:cubicBezTo>
                    <a:pt x="25355" y="1766"/>
                    <a:pt x="25566" y="1556"/>
                    <a:pt x="25566" y="1304"/>
                  </a:cubicBezTo>
                  <a:lnTo>
                    <a:pt x="25566" y="463"/>
                  </a:lnTo>
                  <a:cubicBezTo>
                    <a:pt x="25566" y="210"/>
                    <a:pt x="25355" y="0"/>
                    <a:pt x="25103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83"/>
            <p:cNvSpPr/>
            <p:nvPr/>
          </p:nvSpPr>
          <p:spPr>
            <a:xfrm>
              <a:off x="2178634" y="1592030"/>
              <a:ext cx="353201" cy="220066"/>
            </a:xfrm>
            <a:custGeom>
              <a:avLst/>
              <a:gdLst/>
              <a:ahLst/>
              <a:cxnLst/>
              <a:rect l="l" t="t" r="r" b="b"/>
              <a:pathLst>
                <a:path w="23590" h="14698" extrusionOk="0">
                  <a:moveTo>
                    <a:pt x="463" y="1"/>
                  </a:moveTo>
                  <a:cubicBezTo>
                    <a:pt x="210" y="1"/>
                    <a:pt x="0" y="211"/>
                    <a:pt x="0" y="464"/>
                  </a:cubicBezTo>
                  <a:lnTo>
                    <a:pt x="0" y="14234"/>
                  </a:lnTo>
                  <a:cubicBezTo>
                    <a:pt x="0" y="14487"/>
                    <a:pt x="210" y="14697"/>
                    <a:pt x="463" y="14697"/>
                  </a:cubicBezTo>
                  <a:lnTo>
                    <a:pt x="23127" y="14697"/>
                  </a:lnTo>
                  <a:cubicBezTo>
                    <a:pt x="23379" y="14697"/>
                    <a:pt x="23590" y="14487"/>
                    <a:pt x="23590" y="14234"/>
                  </a:cubicBezTo>
                  <a:lnTo>
                    <a:pt x="23590" y="464"/>
                  </a:lnTo>
                  <a:cubicBezTo>
                    <a:pt x="23590" y="211"/>
                    <a:pt x="23379" y="1"/>
                    <a:pt x="23127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83"/>
            <p:cNvSpPr/>
            <p:nvPr/>
          </p:nvSpPr>
          <p:spPr>
            <a:xfrm>
              <a:off x="2178634" y="1592030"/>
              <a:ext cx="353201" cy="220066"/>
            </a:xfrm>
            <a:custGeom>
              <a:avLst/>
              <a:gdLst/>
              <a:ahLst/>
              <a:cxnLst/>
              <a:rect l="l" t="t" r="r" b="b"/>
              <a:pathLst>
                <a:path w="23590" h="14698" extrusionOk="0">
                  <a:moveTo>
                    <a:pt x="21992" y="1"/>
                  </a:moveTo>
                  <a:lnTo>
                    <a:pt x="21992" y="12510"/>
                  </a:lnTo>
                  <a:cubicBezTo>
                    <a:pt x="21992" y="12784"/>
                    <a:pt x="21781" y="12994"/>
                    <a:pt x="21529" y="12994"/>
                  </a:cubicBezTo>
                  <a:lnTo>
                    <a:pt x="0" y="12994"/>
                  </a:lnTo>
                  <a:lnTo>
                    <a:pt x="0" y="14234"/>
                  </a:lnTo>
                  <a:cubicBezTo>
                    <a:pt x="0" y="14487"/>
                    <a:pt x="210" y="14697"/>
                    <a:pt x="463" y="14697"/>
                  </a:cubicBezTo>
                  <a:lnTo>
                    <a:pt x="23127" y="14697"/>
                  </a:lnTo>
                  <a:cubicBezTo>
                    <a:pt x="23379" y="14697"/>
                    <a:pt x="23590" y="14487"/>
                    <a:pt x="23590" y="14234"/>
                  </a:cubicBezTo>
                  <a:lnTo>
                    <a:pt x="23590" y="464"/>
                  </a:lnTo>
                  <a:cubicBezTo>
                    <a:pt x="23590" y="211"/>
                    <a:pt x="23379" y="1"/>
                    <a:pt x="23127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83"/>
            <p:cNvSpPr/>
            <p:nvPr/>
          </p:nvSpPr>
          <p:spPr>
            <a:xfrm>
              <a:off x="2201602" y="1615013"/>
              <a:ext cx="307251" cy="174100"/>
            </a:xfrm>
            <a:custGeom>
              <a:avLst/>
              <a:gdLst/>
              <a:ahLst/>
              <a:cxnLst/>
              <a:rect l="l" t="t" r="r" b="b"/>
              <a:pathLst>
                <a:path w="20521" h="11628" extrusionOk="0">
                  <a:moveTo>
                    <a:pt x="569" y="1"/>
                  </a:moveTo>
                  <a:cubicBezTo>
                    <a:pt x="253" y="1"/>
                    <a:pt x="1" y="253"/>
                    <a:pt x="22" y="568"/>
                  </a:cubicBezTo>
                  <a:lnTo>
                    <a:pt x="22" y="11060"/>
                  </a:lnTo>
                  <a:cubicBezTo>
                    <a:pt x="22" y="11375"/>
                    <a:pt x="253" y="11627"/>
                    <a:pt x="569" y="11627"/>
                  </a:cubicBezTo>
                  <a:lnTo>
                    <a:pt x="19953" y="11627"/>
                  </a:lnTo>
                  <a:cubicBezTo>
                    <a:pt x="20268" y="11627"/>
                    <a:pt x="20521" y="11375"/>
                    <a:pt x="20521" y="11060"/>
                  </a:cubicBezTo>
                  <a:lnTo>
                    <a:pt x="20521" y="568"/>
                  </a:lnTo>
                  <a:cubicBezTo>
                    <a:pt x="20521" y="253"/>
                    <a:pt x="20268" y="1"/>
                    <a:pt x="19953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83"/>
            <p:cNvSpPr/>
            <p:nvPr/>
          </p:nvSpPr>
          <p:spPr>
            <a:xfrm>
              <a:off x="2201932" y="1615013"/>
              <a:ext cx="306921" cy="173786"/>
            </a:xfrm>
            <a:custGeom>
              <a:avLst/>
              <a:gdLst/>
              <a:ahLst/>
              <a:cxnLst/>
              <a:rect l="l" t="t" r="r" b="b"/>
              <a:pathLst>
                <a:path w="20499" h="11607" extrusionOk="0">
                  <a:moveTo>
                    <a:pt x="19153" y="1"/>
                  </a:moveTo>
                  <a:lnTo>
                    <a:pt x="19153" y="8810"/>
                  </a:lnTo>
                  <a:cubicBezTo>
                    <a:pt x="19153" y="9609"/>
                    <a:pt x="18501" y="10261"/>
                    <a:pt x="17702" y="10261"/>
                  </a:cubicBezTo>
                  <a:lnTo>
                    <a:pt x="0" y="10261"/>
                  </a:lnTo>
                  <a:lnTo>
                    <a:pt x="0" y="11060"/>
                  </a:lnTo>
                  <a:cubicBezTo>
                    <a:pt x="0" y="11354"/>
                    <a:pt x="231" y="11606"/>
                    <a:pt x="547" y="11606"/>
                  </a:cubicBezTo>
                  <a:lnTo>
                    <a:pt x="19931" y="11606"/>
                  </a:lnTo>
                  <a:cubicBezTo>
                    <a:pt x="20246" y="11606"/>
                    <a:pt x="20499" y="11354"/>
                    <a:pt x="20499" y="11060"/>
                  </a:cubicBezTo>
                  <a:lnTo>
                    <a:pt x="20499" y="568"/>
                  </a:lnTo>
                  <a:cubicBezTo>
                    <a:pt x="20499" y="253"/>
                    <a:pt x="20246" y="1"/>
                    <a:pt x="19931" y="1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83"/>
            <p:cNvSpPr/>
            <p:nvPr/>
          </p:nvSpPr>
          <p:spPr>
            <a:xfrm>
              <a:off x="2254500" y="1777450"/>
              <a:ext cx="76824" cy="34646"/>
            </a:xfrm>
            <a:custGeom>
              <a:avLst/>
              <a:gdLst/>
              <a:ahLst/>
              <a:cxnLst/>
              <a:rect l="l" t="t" r="r" b="b"/>
              <a:pathLst>
                <a:path w="5131" h="2314" extrusionOk="0">
                  <a:moveTo>
                    <a:pt x="946" y="0"/>
                  </a:moveTo>
                  <a:cubicBezTo>
                    <a:pt x="421" y="0"/>
                    <a:pt x="0" y="421"/>
                    <a:pt x="0" y="946"/>
                  </a:cubicBezTo>
                  <a:lnTo>
                    <a:pt x="0" y="2313"/>
                  </a:lnTo>
                  <a:lnTo>
                    <a:pt x="5130" y="2313"/>
                  </a:lnTo>
                  <a:lnTo>
                    <a:pt x="5130" y="946"/>
                  </a:lnTo>
                  <a:cubicBezTo>
                    <a:pt x="5130" y="421"/>
                    <a:pt x="4710" y="0"/>
                    <a:pt x="418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83"/>
            <p:cNvSpPr/>
            <p:nvPr/>
          </p:nvSpPr>
          <p:spPr>
            <a:xfrm>
              <a:off x="2300765" y="1777450"/>
              <a:ext cx="30873" cy="34646"/>
            </a:xfrm>
            <a:custGeom>
              <a:avLst/>
              <a:gdLst/>
              <a:ahLst/>
              <a:cxnLst/>
              <a:rect l="l" t="t" r="r" b="b"/>
              <a:pathLst>
                <a:path w="2062" h="2314" extrusionOk="0">
                  <a:moveTo>
                    <a:pt x="1" y="0"/>
                  </a:moveTo>
                  <a:cubicBezTo>
                    <a:pt x="316" y="211"/>
                    <a:pt x="505" y="568"/>
                    <a:pt x="505" y="946"/>
                  </a:cubicBezTo>
                  <a:lnTo>
                    <a:pt x="505" y="2313"/>
                  </a:lnTo>
                  <a:lnTo>
                    <a:pt x="2061" y="2313"/>
                  </a:lnTo>
                  <a:lnTo>
                    <a:pt x="2061" y="946"/>
                  </a:lnTo>
                  <a:cubicBezTo>
                    <a:pt x="2061" y="421"/>
                    <a:pt x="1620" y="0"/>
                    <a:pt x="1094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4" name="Google Shape;8504;p83"/>
          <p:cNvGrpSpPr/>
          <p:nvPr/>
        </p:nvGrpSpPr>
        <p:grpSpPr>
          <a:xfrm>
            <a:off x="1738877" y="3349652"/>
            <a:ext cx="357918" cy="350536"/>
            <a:chOff x="1738877" y="3349652"/>
            <a:chExt cx="357918" cy="350536"/>
          </a:xfrm>
        </p:grpSpPr>
        <p:sp>
          <p:nvSpPr>
            <p:cNvPr id="8505" name="Google Shape;8505;p83"/>
            <p:cNvSpPr/>
            <p:nvPr/>
          </p:nvSpPr>
          <p:spPr>
            <a:xfrm>
              <a:off x="1814114" y="3407461"/>
              <a:ext cx="154516" cy="282965"/>
            </a:xfrm>
            <a:custGeom>
              <a:avLst/>
              <a:gdLst/>
              <a:ahLst/>
              <a:cxnLst/>
              <a:rect l="l" t="t" r="r" b="b"/>
              <a:pathLst>
                <a:path w="10320" h="18899" extrusionOk="0">
                  <a:moveTo>
                    <a:pt x="8789" y="1"/>
                  </a:moveTo>
                  <a:cubicBezTo>
                    <a:pt x="8541" y="1"/>
                    <a:pt x="8282" y="99"/>
                    <a:pt x="8052" y="334"/>
                  </a:cubicBezTo>
                  <a:lnTo>
                    <a:pt x="315" y="8092"/>
                  </a:lnTo>
                  <a:cubicBezTo>
                    <a:pt x="105" y="8302"/>
                    <a:pt x="0" y="8576"/>
                    <a:pt x="0" y="8849"/>
                  </a:cubicBezTo>
                  <a:lnTo>
                    <a:pt x="0" y="17847"/>
                  </a:lnTo>
                  <a:cubicBezTo>
                    <a:pt x="0" y="18415"/>
                    <a:pt x="484" y="18899"/>
                    <a:pt x="1051" y="18899"/>
                  </a:cubicBezTo>
                  <a:cubicBezTo>
                    <a:pt x="1640" y="18899"/>
                    <a:pt x="2124" y="18415"/>
                    <a:pt x="2124" y="17826"/>
                  </a:cubicBezTo>
                  <a:lnTo>
                    <a:pt x="2124" y="9290"/>
                  </a:lnTo>
                  <a:lnTo>
                    <a:pt x="9545" y="1827"/>
                  </a:lnTo>
                  <a:cubicBezTo>
                    <a:pt x="10319" y="1069"/>
                    <a:pt x="9608" y="1"/>
                    <a:pt x="878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83"/>
            <p:cNvSpPr/>
            <p:nvPr/>
          </p:nvSpPr>
          <p:spPr>
            <a:xfrm>
              <a:off x="1813800" y="3521057"/>
              <a:ext cx="47538" cy="80402"/>
            </a:xfrm>
            <a:custGeom>
              <a:avLst/>
              <a:gdLst/>
              <a:ahLst/>
              <a:cxnLst/>
              <a:rect l="l" t="t" r="r" b="b"/>
              <a:pathLst>
                <a:path w="3175" h="5370" extrusionOk="0">
                  <a:moveTo>
                    <a:pt x="1430" y="0"/>
                  </a:moveTo>
                  <a:cubicBezTo>
                    <a:pt x="1198" y="0"/>
                    <a:pt x="967" y="42"/>
                    <a:pt x="736" y="84"/>
                  </a:cubicBezTo>
                  <a:lnTo>
                    <a:pt x="315" y="505"/>
                  </a:lnTo>
                  <a:cubicBezTo>
                    <a:pt x="126" y="715"/>
                    <a:pt x="0" y="989"/>
                    <a:pt x="0" y="1262"/>
                  </a:cubicBezTo>
                  <a:lnTo>
                    <a:pt x="0" y="4983"/>
                  </a:lnTo>
                  <a:cubicBezTo>
                    <a:pt x="440" y="5239"/>
                    <a:pt x="927" y="5369"/>
                    <a:pt x="1418" y="5369"/>
                  </a:cubicBezTo>
                  <a:cubicBezTo>
                    <a:pt x="1654" y="5369"/>
                    <a:pt x="1891" y="5339"/>
                    <a:pt x="2123" y="5278"/>
                  </a:cubicBezTo>
                  <a:lnTo>
                    <a:pt x="2123" y="1703"/>
                  </a:lnTo>
                  <a:lnTo>
                    <a:pt x="3175" y="652"/>
                  </a:lnTo>
                  <a:cubicBezTo>
                    <a:pt x="2670" y="232"/>
                    <a:pt x="2060" y="0"/>
                    <a:pt x="1430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83"/>
            <p:cNvSpPr/>
            <p:nvPr/>
          </p:nvSpPr>
          <p:spPr>
            <a:xfrm>
              <a:off x="1900041" y="3407506"/>
              <a:ext cx="61402" cy="56896"/>
            </a:xfrm>
            <a:custGeom>
              <a:avLst/>
              <a:gdLst/>
              <a:ahLst/>
              <a:cxnLst/>
              <a:rect l="l" t="t" r="r" b="b"/>
              <a:pathLst>
                <a:path w="4101" h="3800" extrusionOk="0">
                  <a:moveTo>
                    <a:pt x="3044" y="1"/>
                  </a:moveTo>
                  <a:cubicBezTo>
                    <a:pt x="2777" y="1"/>
                    <a:pt x="2506" y="103"/>
                    <a:pt x="2292" y="331"/>
                  </a:cubicBezTo>
                  <a:lnTo>
                    <a:pt x="1" y="2644"/>
                  </a:lnTo>
                  <a:lnTo>
                    <a:pt x="1830" y="3800"/>
                  </a:lnTo>
                  <a:lnTo>
                    <a:pt x="3217" y="2412"/>
                  </a:lnTo>
                  <a:lnTo>
                    <a:pt x="4100" y="1004"/>
                  </a:lnTo>
                  <a:cubicBezTo>
                    <a:pt x="4073" y="392"/>
                    <a:pt x="3566" y="1"/>
                    <a:pt x="3044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83"/>
            <p:cNvSpPr/>
            <p:nvPr/>
          </p:nvSpPr>
          <p:spPr>
            <a:xfrm>
              <a:off x="1738877" y="3658310"/>
              <a:ext cx="215320" cy="41878"/>
            </a:xfrm>
            <a:custGeom>
              <a:avLst/>
              <a:gdLst/>
              <a:ahLst/>
              <a:cxnLst/>
              <a:rect l="l" t="t" r="r" b="b"/>
              <a:pathLst>
                <a:path w="14381" h="2797" extrusionOk="0">
                  <a:moveTo>
                    <a:pt x="1745" y="0"/>
                  </a:moveTo>
                  <a:cubicBezTo>
                    <a:pt x="778" y="0"/>
                    <a:pt x="0" y="778"/>
                    <a:pt x="21" y="1745"/>
                  </a:cubicBezTo>
                  <a:lnTo>
                    <a:pt x="21" y="2292"/>
                  </a:lnTo>
                  <a:cubicBezTo>
                    <a:pt x="21" y="2565"/>
                    <a:pt x="232" y="2796"/>
                    <a:pt x="505" y="2796"/>
                  </a:cubicBezTo>
                  <a:lnTo>
                    <a:pt x="13897" y="2796"/>
                  </a:lnTo>
                  <a:cubicBezTo>
                    <a:pt x="14171" y="2796"/>
                    <a:pt x="14381" y="2565"/>
                    <a:pt x="14381" y="2292"/>
                  </a:cubicBezTo>
                  <a:lnTo>
                    <a:pt x="14381" y="1745"/>
                  </a:lnTo>
                  <a:cubicBezTo>
                    <a:pt x="14381" y="778"/>
                    <a:pt x="13603" y="0"/>
                    <a:pt x="12657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83"/>
            <p:cNvSpPr/>
            <p:nvPr/>
          </p:nvSpPr>
          <p:spPr>
            <a:xfrm>
              <a:off x="1901928" y="3658310"/>
              <a:ext cx="52269" cy="41878"/>
            </a:xfrm>
            <a:custGeom>
              <a:avLst/>
              <a:gdLst/>
              <a:ahLst/>
              <a:cxnLst/>
              <a:rect l="l" t="t" r="r" b="b"/>
              <a:pathLst>
                <a:path w="3491" h="2797" extrusionOk="0">
                  <a:moveTo>
                    <a:pt x="1" y="0"/>
                  </a:moveTo>
                  <a:cubicBezTo>
                    <a:pt x="779" y="273"/>
                    <a:pt x="1304" y="988"/>
                    <a:pt x="1304" y="1808"/>
                  </a:cubicBezTo>
                  <a:lnTo>
                    <a:pt x="1304" y="2796"/>
                  </a:lnTo>
                  <a:lnTo>
                    <a:pt x="3007" y="2796"/>
                  </a:lnTo>
                  <a:cubicBezTo>
                    <a:pt x="3281" y="2775"/>
                    <a:pt x="3491" y="2565"/>
                    <a:pt x="3491" y="2292"/>
                  </a:cubicBezTo>
                  <a:lnTo>
                    <a:pt x="3491" y="1745"/>
                  </a:lnTo>
                  <a:cubicBezTo>
                    <a:pt x="3491" y="778"/>
                    <a:pt x="2713" y="0"/>
                    <a:pt x="1767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83"/>
            <p:cNvSpPr/>
            <p:nvPr/>
          </p:nvSpPr>
          <p:spPr>
            <a:xfrm>
              <a:off x="1781369" y="3503749"/>
              <a:ext cx="93818" cy="80402"/>
            </a:xfrm>
            <a:custGeom>
              <a:avLst/>
              <a:gdLst/>
              <a:ahLst/>
              <a:cxnLst/>
              <a:rect l="l" t="t" r="r" b="b"/>
              <a:pathLst>
                <a:path w="6266" h="5370" extrusionOk="0">
                  <a:moveTo>
                    <a:pt x="3596" y="0"/>
                  </a:moveTo>
                  <a:cubicBezTo>
                    <a:pt x="1199" y="0"/>
                    <a:pt x="1" y="2880"/>
                    <a:pt x="1682" y="4583"/>
                  </a:cubicBezTo>
                  <a:cubicBezTo>
                    <a:pt x="2232" y="5126"/>
                    <a:pt x="2904" y="5369"/>
                    <a:pt x="3563" y="5369"/>
                  </a:cubicBezTo>
                  <a:cubicBezTo>
                    <a:pt x="4945" y="5369"/>
                    <a:pt x="6266" y="4300"/>
                    <a:pt x="6266" y="2691"/>
                  </a:cubicBezTo>
                  <a:cubicBezTo>
                    <a:pt x="6266" y="1198"/>
                    <a:pt x="5067" y="0"/>
                    <a:pt x="3596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83"/>
            <p:cNvSpPr/>
            <p:nvPr/>
          </p:nvSpPr>
          <p:spPr>
            <a:xfrm>
              <a:off x="1829221" y="3503749"/>
              <a:ext cx="45966" cy="80283"/>
            </a:xfrm>
            <a:custGeom>
              <a:avLst/>
              <a:gdLst/>
              <a:ahLst/>
              <a:cxnLst/>
              <a:rect l="l" t="t" r="r" b="b"/>
              <a:pathLst>
                <a:path w="3070" h="5362" extrusionOk="0">
                  <a:moveTo>
                    <a:pt x="400" y="0"/>
                  </a:moveTo>
                  <a:cubicBezTo>
                    <a:pt x="253" y="0"/>
                    <a:pt x="126" y="0"/>
                    <a:pt x="0" y="21"/>
                  </a:cubicBezTo>
                  <a:cubicBezTo>
                    <a:pt x="2439" y="967"/>
                    <a:pt x="2439" y="4415"/>
                    <a:pt x="0" y="5340"/>
                  </a:cubicBezTo>
                  <a:cubicBezTo>
                    <a:pt x="126" y="5361"/>
                    <a:pt x="253" y="5361"/>
                    <a:pt x="400" y="5361"/>
                  </a:cubicBezTo>
                  <a:cubicBezTo>
                    <a:pt x="1871" y="5361"/>
                    <a:pt x="3070" y="4163"/>
                    <a:pt x="3070" y="2691"/>
                  </a:cubicBezTo>
                  <a:cubicBezTo>
                    <a:pt x="3070" y="1198"/>
                    <a:pt x="1871" y="0"/>
                    <a:pt x="400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83"/>
            <p:cNvSpPr/>
            <p:nvPr/>
          </p:nvSpPr>
          <p:spPr>
            <a:xfrm>
              <a:off x="1813800" y="3528289"/>
              <a:ext cx="36832" cy="31337"/>
            </a:xfrm>
            <a:custGeom>
              <a:avLst/>
              <a:gdLst/>
              <a:ahLst/>
              <a:cxnLst/>
              <a:rect l="l" t="t" r="r" b="b"/>
              <a:pathLst>
                <a:path w="2460" h="2093" extrusionOk="0">
                  <a:moveTo>
                    <a:pt x="1409" y="1"/>
                  </a:moveTo>
                  <a:cubicBezTo>
                    <a:pt x="463" y="1"/>
                    <a:pt x="0" y="1115"/>
                    <a:pt x="673" y="1788"/>
                  </a:cubicBezTo>
                  <a:cubicBezTo>
                    <a:pt x="883" y="1999"/>
                    <a:pt x="1144" y="2093"/>
                    <a:pt x="1401" y="2093"/>
                  </a:cubicBezTo>
                  <a:cubicBezTo>
                    <a:pt x="1939" y="2093"/>
                    <a:pt x="2460" y="1678"/>
                    <a:pt x="2460" y="1052"/>
                  </a:cubicBezTo>
                  <a:cubicBezTo>
                    <a:pt x="2460" y="463"/>
                    <a:pt x="1997" y="1"/>
                    <a:pt x="1409" y="1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83"/>
            <p:cNvSpPr/>
            <p:nvPr/>
          </p:nvSpPr>
          <p:spPr>
            <a:xfrm>
              <a:off x="1881475" y="3351479"/>
              <a:ext cx="95075" cy="97186"/>
            </a:xfrm>
            <a:custGeom>
              <a:avLst/>
              <a:gdLst/>
              <a:ahLst/>
              <a:cxnLst/>
              <a:rect l="l" t="t" r="r" b="b"/>
              <a:pathLst>
                <a:path w="6350" h="6491" extrusionOk="0">
                  <a:moveTo>
                    <a:pt x="2818" y="0"/>
                  </a:moveTo>
                  <a:cubicBezTo>
                    <a:pt x="2578" y="0"/>
                    <a:pt x="2344" y="112"/>
                    <a:pt x="2208" y="331"/>
                  </a:cubicBezTo>
                  <a:lnTo>
                    <a:pt x="211" y="3526"/>
                  </a:lnTo>
                  <a:cubicBezTo>
                    <a:pt x="0" y="3863"/>
                    <a:pt x="105" y="4304"/>
                    <a:pt x="421" y="4514"/>
                  </a:cubicBezTo>
                  <a:lnTo>
                    <a:pt x="3574" y="6491"/>
                  </a:lnTo>
                  <a:lnTo>
                    <a:pt x="6350" y="2097"/>
                  </a:lnTo>
                  <a:lnTo>
                    <a:pt x="3196" y="99"/>
                  </a:lnTo>
                  <a:cubicBezTo>
                    <a:pt x="3078" y="33"/>
                    <a:pt x="2947" y="0"/>
                    <a:pt x="2818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83"/>
            <p:cNvSpPr/>
            <p:nvPr/>
          </p:nvSpPr>
          <p:spPr>
            <a:xfrm>
              <a:off x="1914834" y="3370584"/>
              <a:ext cx="61717" cy="78082"/>
            </a:xfrm>
            <a:custGeom>
              <a:avLst/>
              <a:gdLst/>
              <a:ahLst/>
              <a:cxnLst/>
              <a:rect l="l" t="t" r="r" b="b"/>
              <a:pathLst>
                <a:path w="4122" h="5215" extrusionOk="0">
                  <a:moveTo>
                    <a:pt x="2755" y="1"/>
                  </a:moveTo>
                  <a:lnTo>
                    <a:pt x="1" y="4374"/>
                  </a:lnTo>
                  <a:lnTo>
                    <a:pt x="1346" y="5215"/>
                  </a:lnTo>
                  <a:lnTo>
                    <a:pt x="4122" y="821"/>
                  </a:lnTo>
                  <a:lnTo>
                    <a:pt x="2818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83"/>
            <p:cNvSpPr/>
            <p:nvPr/>
          </p:nvSpPr>
          <p:spPr>
            <a:xfrm>
              <a:off x="1934987" y="3382861"/>
              <a:ext cx="140412" cy="147255"/>
            </a:xfrm>
            <a:custGeom>
              <a:avLst/>
              <a:gdLst/>
              <a:ahLst/>
              <a:cxnLst/>
              <a:rect l="l" t="t" r="r" b="b"/>
              <a:pathLst>
                <a:path w="9378" h="9835" extrusionOk="0">
                  <a:moveTo>
                    <a:pt x="2755" y="1"/>
                  </a:moveTo>
                  <a:lnTo>
                    <a:pt x="0" y="4395"/>
                  </a:lnTo>
                  <a:lnTo>
                    <a:pt x="3049" y="9567"/>
                  </a:lnTo>
                  <a:cubicBezTo>
                    <a:pt x="3154" y="9745"/>
                    <a:pt x="3338" y="9835"/>
                    <a:pt x="3522" y="9835"/>
                  </a:cubicBezTo>
                  <a:cubicBezTo>
                    <a:pt x="3706" y="9835"/>
                    <a:pt x="3890" y="9745"/>
                    <a:pt x="3995" y="9567"/>
                  </a:cubicBezTo>
                  <a:lnTo>
                    <a:pt x="9146" y="1346"/>
                  </a:lnTo>
                  <a:cubicBezTo>
                    <a:pt x="9377" y="989"/>
                    <a:pt x="9146" y="526"/>
                    <a:pt x="8725" y="484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83"/>
            <p:cNvSpPr/>
            <p:nvPr/>
          </p:nvSpPr>
          <p:spPr>
            <a:xfrm>
              <a:off x="1974020" y="3389165"/>
              <a:ext cx="101379" cy="140801"/>
            </a:xfrm>
            <a:custGeom>
              <a:avLst/>
              <a:gdLst/>
              <a:ahLst/>
              <a:cxnLst/>
              <a:rect l="l" t="t" r="r" b="b"/>
              <a:pathLst>
                <a:path w="6771" h="9404" extrusionOk="0">
                  <a:moveTo>
                    <a:pt x="5256" y="0"/>
                  </a:moveTo>
                  <a:lnTo>
                    <a:pt x="0" y="8389"/>
                  </a:lnTo>
                  <a:lnTo>
                    <a:pt x="442" y="9125"/>
                  </a:lnTo>
                  <a:cubicBezTo>
                    <a:pt x="550" y="9309"/>
                    <a:pt x="742" y="9404"/>
                    <a:pt x="931" y="9404"/>
                  </a:cubicBezTo>
                  <a:cubicBezTo>
                    <a:pt x="1110" y="9404"/>
                    <a:pt x="1286" y="9319"/>
                    <a:pt x="1388" y="9146"/>
                  </a:cubicBezTo>
                  <a:lnTo>
                    <a:pt x="6560" y="925"/>
                  </a:lnTo>
                  <a:cubicBezTo>
                    <a:pt x="6770" y="568"/>
                    <a:pt x="6539" y="105"/>
                    <a:pt x="6118" y="63"/>
                  </a:cubicBezTo>
                  <a:lnTo>
                    <a:pt x="5256" y="0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83"/>
            <p:cNvSpPr/>
            <p:nvPr/>
          </p:nvSpPr>
          <p:spPr>
            <a:xfrm>
              <a:off x="2010538" y="3427884"/>
              <a:ext cx="86257" cy="88937"/>
            </a:xfrm>
            <a:custGeom>
              <a:avLst/>
              <a:gdLst/>
              <a:ahLst/>
              <a:cxnLst/>
              <a:rect l="l" t="t" r="r" b="b"/>
              <a:pathLst>
                <a:path w="5761" h="5940" extrusionOk="0">
                  <a:moveTo>
                    <a:pt x="3070" y="0"/>
                  </a:moveTo>
                  <a:lnTo>
                    <a:pt x="0" y="4899"/>
                  </a:lnTo>
                  <a:lnTo>
                    <a:pt x="988" y="5509"/>
                  </a:lnTo>
                  <a:cubicBezTo>
                    <a:pt x="1452" y="5800"/>
                    <a:pt x="1971" y="5940"/>
                    <a:pt x="2484" y="5940"/>
                  </a:cubicBezTo>
                  <a:cubicBezTo>
                    <a:pt x="3415" y="5940"/>
                    <a:pt x="4328" y="5479"/>
                    <a:pt x="4857" y="4626"/>
                  </a:cubicBezTo>
                  <a:lnTo>
                    <a:pt x="4941" y="4499"/>
                  </a:lnTo>
                  <a:cubicBezTo>
                    <a:pt x="5761" y="3175"/>
                    <a:pt x="5361" y="1451"/>
                    <a:pt x="4058" y="631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83"/>
            <p:cNvSpPr/>
            <p:nvPr/>
          </p:nvSpPr>
          <p:spPr>
            <a:xfrm>
              <a:off x="2020929" y="3432600"/>
              <a:ext cx="75866" cy="84370"/>
            </a:xfrm>
            <a:custGeom>
              <a:avLst/>
              <a:gdLst/>
              <a:ahLst/>
              <a:cxnLst/>
              <a:rect l="l" t="t" r="r" b="b"/>
              <a:pathLst>
                <a:path w="5067" h="5635" extrusionOk="0">
                  <a:moveTo>
                    <a:pt x="2859" y="1"/>
                  </a:moveTo>
                  <a:lnTo>
                    <a:pt x="2859" y="1"/>
                  </a:lnTo>
                  <a:cubicBezTo>
                    <a:pt x="4606" y="2042"/>
                    <a:pt x="3073" y="5073"/>
                    <a:pt x="552" y="5073"/>
                  </a:cubicBezTo>
                  <a:cubicBezTo>
                    <a:pt x="373" y="5073"/>
                    <a:pt x="188" y="5057"/>
                    <a:pt x="0" y="5025"/>
                  </a:cubicBezTo>
                  <a:lnTo>
                    <a:pt x="0" y="5025"/>
                  </a:lnTo>
                  <a:lnTo>
                    <a:pt x="294" y="5194"/>
                  </a:lnTo>
                  <a:cubicBezTo>
                    <a:pt x="757" y="5492"/>
                    <a:pt x="1276" y="5634"/>
                    <a:pt x="1788" y="5634"/>
                  </a:cubicBezTo>
                  <a:cubicBezTo>
                    <a:pt x="2720" y="5634"/>
                    <a:pt x="3634" y="5165"/>
                    <a:pt x="4163" y="4311"/>
                  </a:cubicBezTo>
                  <a:lnTo>
                    <a:pt x="4247" y="4184"/>
                  </a:lnTo>
                  <a:cubicBezTo>
                    <a:pt x="5067" y="2860"/>
                    <a:pt x="4667" y="1136"/>
                    <a:pt x="3364" y="316"/>
                  </a:cubicBezTo>
                  <a:lnTo>
                    <a:pt x="2859" y="1"/>
                  </a:ln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83"/>
            <p:cNvSpPr/>
            <p:nvPr/>
          </p:nvSpPr>
          <p:spPr>
            <a:xfrm>
              <a:off x="1861322" y="3349652"/>
              <a:ext cx="46924" cy="44873"/>
            </a:xfrm>
            <a:custGeom>
              <a:avLst/>
              <a:gdLst/>
              <a:ahLst/>
              <a:cxnLst/>
              <a:rect l="l" t="t" r="r" b="b"/>
              <a:pathLst>
                <a:path w="3134" h="2997" extrusionOk="0">
                  <a:moveTo>
                    <a:pt x="1203" y="1"/>
                  </a:moveTo>
                  <a:cubicBezTo>
                    <a:pt x="1037" y="1"/>
                    <a:pt x="876" y="90"/>
                    <a:pt x="779" y="242"/>
                  </a:cubicBezTo>
                  <a:lnTo>
                    <a:pt x="148" y="1273"/>
                  </a:lnTo>
                  <a:cubicBezTo>
                    <a:pt x="1" y="1483"/>
                    <a:pt x="64" y="1798"/>
                    <a:pt x="295" y="1945"/>
                  </a:cubicBezTo>
                  <a:lnTo>
                    <a:pt x="1956" y="2997"/>
                  </a:lnTo>
                  <a:lnTo>
                    <a:pt x="3133" y="1125"/>
                  </a:lnTo>
                  <a:lnTo>
                    <a:pt x="1451" y="74"/>
                  </a:lnTo>
                  <a:cubicBezTo>
                    <a:pt x="1373" y="24"/>
                    <a:pt x="1287" y="1"/>
                    <a:pt x="120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83"/>
            <p:cNvSpPr/>
            <p:nvPr/>
          </p:nvSpPr>
          <p:spPr>
            <a:xfrm>
              <a:off x="1877687" y="3358306"/>
              <a:ext cx="30559" cy="36218"/>
            </a:xfrm>
            <a:custGeom>
              <a:avLst/>
              <a:gdLst/>
              <a:ahLst/>
              <a:cxnLst/>
              <a:rect l="l" t="t" r="r" b="b"/>
              <a:pathLst>
                <a:path w="2041" h="2419" extrusionOk="0">
                  <a:moveTo>
                    <a:pt x="1136" y="1"/>
                  </a:moveTo>
                  <a:lnTo>
                    <a:pt x="1" y="1851"/>
                  </a:lnTo>
                  <a:lnTo>
                    <a:pt x="863" y="2419"/>
                  </a:lnTo>
                  <a:lnTo>
                    <a:pt x="2040" y="547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83"/>
            <p:cNvSpPr/>
            <p:nvPr/>
          </p:nvSpPr>
          <p:spPr>
            <a:xfrm>
              <a:off x="1872656" y="3625880"/>
              <a:ext cx="42193" cy="32430"/>
            </a:xfrm>
            <a:custGeom>
              <a:avLst/>
              <a:gdLst/>
              <a:ahLst/>
              <a:cxnLst/>
              <a:rect l="l" t="t" r="r" b="b"/>
              <a:pathLst>
                <a:path w="2818" h="2166" extrusionOk="0">
                  <a:moveTo>
                    <a:pt x="1115" y="1"/>
                  </a:moveTo>
                  <a:cubicBezTo>
                    <a:pt x="484" y="1"/>
                    <a:pt x="1" y="505"/>
                    <a:pt x="1" y="1115"/>
                  </a:cubicBezTo>
                  <a:lnTo>
                    <a:pt x="1" y="2166"/>
                  </a:lnTo>
                  <a:lnTo>
                    <a:pt x="2818" y="2166"/>
                  </a:lnTo>
                  <a:lnTo>
                    <a:pt x="2797" y="1115"/>
                  </a:lnTo>
                  <a:cubicBezTo>
                    <a:pt x="2797" y="505"/>
                    <a:pt x="2292" y="1"/>
                    <a:pt x="1683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83"/>
            <p:cNvSpPr/>
            <p:nvPr/>
          </p:nvSpPr>
          <p:spPr>
            <a:xfrm>
              <a:off x="1885563" y="3625745"/>
              <a:ext cx="28972" cy="32565"/>
            </a:xfrm>
            <a:custGeom>
              <a:avLst/>
              <a:gdLst/>
              <a:ahLst/>
              <a:cxnLst/>
              <a:rect l="l" t="t" r="r" b="b"/>
              <a:pathLst>
                <a:path w="1935" h="2175" extrusionOk="0">
                  <a:moveTo>
                    <a:pt x="179" y="1"/>
                  </a:moveTo>
                  <a:cubicBezTo>
                    <a:pt x="120" y="1"/>
                    <a:pt x="60" y="16"/>
                    <a:pt x="1" y="31"/>
                  </a:cubicBezTo>
                  <a:cubicBezTo>
                    <a:pt x="421" y="241"/>
                    <a:pt x="673" y="682"/>
                    <a:pt x="673" y="1166"/>
                  </a:cubicBezTo>
                  <a:lnTo>
                    <a:pt x="673" y="2175"/>
                  </a:lnTo>
                  <a:lnTo>
                    <a:pt x="1935" y="2175"/>
                  </a:lnTo>
                  <a:lnTo>
                    <a:pt x="1935" y="1124"/>
                  </a:lnTo>
                  <a:cubicBezTo>
                    <a:pt x="1935" y="514"/>
                    <a:pt x="1430" y="10"/>
                    <a:pt x="821" y="10"/>
                  </a:cubicBezTo>
                  <a:lnTo>
                    <a:pt x="253" y="10"/>
                  </a:lnTo>
                  <a:cubicBezTo>
                    <a:pt x="228" y="3"/>
                    <a:pt x="204" y="1"/>
                    <a:pt x="179" y="1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3" name="Google Shape;8523;p83"/>
          <p:cNvGrpSpPr/>
          <p:nvPr/>
        </p:nvGrpSpPr>
        <p:grpSpPr>
          <a:xfrm>
            <a:off x="1971819" y="4276854"/>
            <a:ext cx="383281" cy="333947"/>
            <a:chOff x="1971819" y="4276854"/>
            <a:chExt cx="383281" cy="333947"/>
          </a:xfrm>
        </p:grpSpPr>
        <p:sp>
          <p:nvSpPr>
            <p:cNvPr id="8524" name="Google Shape;8524;p83"/>
            <p:cNvSpPr/>
            <p:nvPr/>
          </p:nvSpPr>
          <p:spPr>
            <a:xfrm>
              <a:off x="1971819" y="4277094"/>
              <a:ext cx="383281" cy="333707"/>
            </a:xfrm>
            <a:custGeom>
              <a:avLst/>
              <a:gdLst/>
              <a:ahLst/>
              <a:cxnLst/>
              <a:rect l="l" t="t" r="r" b="b"/>
              <a:pathLst>
                <a:path w="25599" h="22288" extrusionOk="0">
                  <a:moveTo>
                    <a:pt x="14060" y="0"/>
                  </a:moveTo>
                  <a:cubicBezTo>
                    <a:pt x="11422" y="0"/>
                    <a:pt x="8740" y="922"/>
                    <a:pt x="6518" y="2928"/>
                  </a:cubicBezTo>
                  <a:cubicBezTo>
                    <a:pt x="0" y="8794"/>
                    <a:pt x="2334" y="19517"/>
                    <a:pt x="10702" y="22145"/>
                  </a:cubicBezTo>
                  <a:cubicBezTo>
                    <a:pt x="11014" y="22242"/>
                    <a:pt x="11325" y="22287"/>
                    <a:pt x="11629" y="22287"/>
                  </a:cubicBezTo>
                  <a:cubicBezTo>
                    <a:pt x="13434" y="22287"/>
                    <a:pt x="14966" y="20685"/>
                    <a:pt x="14696" y="18760"/>
                  </a:cubicBezTo>
                  <a:cubicBezTo>
                    <a:pt x="14465" y="17057"/>
                    <a:pt x="15033" y="15354"/>
                    <a:pt x="16252" y="14134"/>
                  </a:cubicBezTo>
                  <a:cubicBezTo>
                    <a:pt x="17290" y="13096"/>
                    <a:pt x="18692" y="12534"/>
                    <a:pt x="20127" y="12534"/>
                  </a:cubicBezTo>
                  <a:cubicBezTo>
                    <a:pt x="20552" y="12534"/>
                    <a:pt x="20980" y="12583"/>
                    <a:pt x="21403" y="12684"/>
                  </a:cubicBezTo>
                  <a:cubicBezTo>
                    <a:pt x="21659" y="12747"/>
                    <a:pt x="21913" y="12777"/>
                    <a:pt x="22162" y="12777"/>
                  </a:cubicBezTo>
                  <a:cubicBezTo>
                    <a:pt x="24051" y="12777"/>
                    <a:pt x="25599" y="11037"/>
                    <a:pt x="25208" y="9067"/>
                  </a:cubicBezTo>
                  <a:cubicBezTo>
                    <a:pt x="24046" y="3410"/>
                    <a:pt x="19135" y="0"/>
                    <a:pt x="14060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83"/>
            <p:cNvSpPr/>
            <p:nvPr/>
          </p:nvSpPr>
          <p:spPr>
            <a:xfrm>
              <a:off x="2071910" y="4276854"/>
              <a:ext cx="281124" cy="183233"/>
            </a:xfrm>
            <a:custGeom>
              <a:avLst/>
              <a:gdLst/>
              <a:ahLst/>
              <a:cxnLst/>
              <a:rect l="l" t="t" r="r" b="b"/>
              <a:pathLst>
                <a:path w="18776" h="12238" extrusionOk="0">
                  <a:moveTo>
                    <a:pt x="7372" y="1"/>
                  </a:moveTo>
                  <a:cubicBezTo>
                    <a:pt x="4809" y="1"/>
                    <a:pt x="2199" y="874"/>
                    <a:pt x="1" y="2776"/>
                  </a:cubicBezTo>
                  <a:cubicBezTo>
                    <a:pt x="1763" y="1879"/>
                    <a:pt x="3616" y="1463"/>
                    <a:pt x="5431" y="1463"/>
                  </a:cubicBezTo>
                  <a:cubicBezTo>
                    <a:pt x="10891" y="1463"/>
                    <a:pt x="16000" y="5237"/>
                    <a:pt x="17199" y="11060"/>
                  </a:cubicBezTo>
                  <a:cubicBezTo>
                    <a:pt x="17283" y="11438"/>
                    <a:pt x="17283" y="11859"/>
                    <a:pt x="17220" y="12237"/>
                  </a:cubicBezTo>
                  <a:cubicBezTo>
                    <a:pt x="18250" y="11543"/>
                    <a:pt x="18776" y="10303"/>
                    <a:pt x="18523" y="9083"/>
                  </a:cubicBezTo>
                  <a:cubicBezTo>
                    <a:pt x="17363" y="3436"/>
                    <a:pt x="12458" y="1"/>
                    <a:pt x="7372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83"/>
            <p:cNvSpPr/>
            <p:nvPr/>
          </p:nvSpPr>
          <p:spPr>
            <a:xfrm>
              <a:off x="2169187" y="4328644"/>
              <a:ext cx="141984" cy="106574"/>
            </a:xfrm>
            <a:custGeom>
              <a:avLst/>
              <a:gdLst/>
              <a:ahLst/>
              <a:cxnLst/>
              <a:rect l="l" t="t" r="r" b="b"/>
              <a:pathLst>
                <a:path w="9483" h="7118" extrusionOk="0">
                  <a:moveTo>
                    <a:pt x="4741" y="0"/>
                  </a:moveTo>
                  <a:cubicBezTo>
                    <a:pt x="3832" y="0"/>
                    <a:pt x="2923" y="347"/>
                    <a:pt x="2229" y="1041"/>
                  </a:cubicBezTo>
                  <a:cubicBezTo>
                    <a:pt x="0" y="3291"/>
                    <a:pt x="1577" y="7117"/>
                    <a:pt x="4752" y="7117"/>
                  </a:cubicBezTo>
                  <a:cubicBezTo>
                    <a:pt x="7906" y="7117"/>
                    <a:pt x="9482" y="3291"/>
                    <a:pt x="7254" y="1041"/>
                  </a:cubicBezTo>
                  <a:cubicBezTo>
                    <a:pt x="6560" y="347"/>
                    <a:pt x="5651" y="0"/>
                    <a:pt x="4741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83"/>
            <p:cNvSpPr/>
            <p:nvPr/>
          </p:nvSpPr>
          <p:spPr>
            <a:xfrm>
              <a:off x="2194685" y="4328959"/>
              <a:ext cx="103894" cy="98699"/>
            </a:xfrm>
            <a:custGeom>
              <a:avLst/>
              <a:gdLst/>
              <a:ahLst/>
              <a:cxnLst/>
              <a:rect l="l" t="t" r="r" b="b"/>
              <a:pathLst>
                <a:path w="6939" h="6592" extrusionOk="0">
                  <a:moveTo>
                    <a:pt x="3049" y="0"/>
                  </a:moveTo>
                  <a:cubicBezTo>
                    <a:pt x="2145" y="0"/>
                    <a:pt x="1241" y="347"/>
                    <a:pt x="547" y="1041"/>
                  </a:cubicBezTo>
                  <a:lnTo>
                    <a:pt x="526" y="1020"/>
                  </a:lnTo>
                  <a:cubicBezTo>
                    <a:pt x="316" y="1230"/>
                    <a:pt x="148" y="1462"/>
                    <a:pt x="0" y="1714"/>
                  </a:cubicBezTo>
                  <a:cubicBezTo>
                    <a:pt x="614" y="1344"/>
                    <a:pt x="1243" y="1181"/>
                    <a:pt x="1846" y="1181"/>
                  </a:cubicBezTo>
                  <a:cubicBezTo>
                    <a:pt x="4366" y="1181"/>
                    <a:pt x="6422" y="4030"/>
                    <a:pt x="4878" y="6592"/>
                  </a:cubicBezTo>
                  <a:cubicBezTo>
                    <a:pt x="5130" y="6444"/>
                    <a:pt x="5362" y="6255"/>
                    <a:pt x="5572" y="6066"/>
                  </a:cubicBezTo>
                  <a:cubicBezTo>
                    <a:pt x="6938" y="4657"/>
                    <a:pt x="6938" y="2429"/>
                    <a:pt x="5551" y="1041"/>
                  </a:cubicBezTo>
                  <a:cubicBezTo>
                    <a:pt x="4857" y="347"/>
                    <a:pt x="3953" y="0"/>
                    <a:pt x="304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83"/>
            <p:cNvSpPr/>
            <p:nvPr/>
          </p:nvSpPr>
          <p:spPr>
            <a:xfrm>
              <a:off x="2061849" y="4499810"/>
              <a:ext cx="81226" cy="60684"/>
            </a:xfrm>
            <a:custGeom>
              <a:avLst/>
              <a:gdLst/>
              <a:ahLst/>
              <a:cxnLst/>
              <a:rect l="l" t="t" r="r" b="b"/>
              <a:pathLst>
                <a:path w="5425" h="4053" extrusionOk="0">
                  <a:moveTo>
                    <a:pt x="2704" y="0"/>
                  </a:moveTo>
                  <a:cubicBezTo>
                    <a:pt x="2187" y="0"/>
                    <a:pt x="1672" y="195"/>
                    <a:pt x="1283" y="584"/>
                  </a:cubicBezTo>
                  <a:cubicBezTo>
                    <a:pt x="0" y="1866"/>
                    <a:pt x="904" y="4053"/>
                    <a:pt x="2712" y="4053"/>
                  </a:cubicBezTo>
                  <a:cubicBezTo>
                    <a:pt x="4520" y="4053"/>
                    <a:pt x="5424" y="1866"/>
                    <a:pt x="4142" y="584"/>
                  </a:cubicBezTo>
                  <a:cubicBezTo>
                    <a:pt x="3743" y="195"/>
                    <a:pt x="3222" y="0"/>
                    <a:pt x="2704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83"/>
            <p:cNvSpPr/>
            <p:nvPr/>
          </p:nvSpPr>
          <p:spPr>
            <a:xfrm>
              <a:off x="2075384" y="4499600"/>
              <a:ext cx="62660" cy="57435"/>
            </a:xfrm>
            <a:custGeom>
              <a:avLst/>
              <a:gdLst/>
              <a:ahLst/>
              <a:cxnLst/>
              <a:rect l="l" t="t" r="r" b="b"/>
              <a:pathLst>
                <a:path w="4185" h="3836" extrusionOk="0">
                  <a:moveTo>
                    <a:pt x="1817" y="0"/>
                  </a:moveTo>
                  <a:cubicBezTo>
                    <a:pt x="1300" y="0"/>
                    <a:pt x="779" y="198"/>
                    <a:pt x="379" y="598"/>
                  </a:cubicBezTo>
                  <a:cubicBezTo>
                    <a:pt x="232" y="766"/>
                    <a:pt x="84" y="934"/>
                    <a:pt x="0" y="1123"/>
                  </a:cubicBezTo>
                  <a:cubicBezTo>
                    <a:pt x="299" y="978"/>
                    <a:pt x="600" y="912"/>
                    <a:pt x="890" y="912"/>
                  </a:cubicBezTo>
                  <a:cubicBezTo>
                    <a:pt x="2277" y="912"/>
                    <a:pt x="3408" y="2410"/>
                    <a:pt x="2712" y="3836"/>
                  </a:cubicBezTo>
                  <a:cubicBezTo>
                    <a:pt x="3827" y="3289"/>
                    <a:pt x="4184" y="1859"/>
                    <a:pt x="3448" y="850"/>
                  </a:cubicBezTo>
                  <a:cubicBezTo>
                    <a:pt x="3057" y="287"/>
                    <a:pt x="2441" y="0"/>
                    <a:pt x="181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83"/>
            <p:cNvSpPr/>
            <p:nvPr/>
          </p:nvSpPr>
          <p:spPr>
            <a:xfrm>
              <a:off x="2030047" y="4417027"/>
              <a:ext cx="81241" cy="60684"/>
            </a:xfrm>
            <a:custGeom>
              <a:avLst/>
              <a:gdLst/>
              <a:ahLst/>
              <a:cxnLst/>
              <a:rect l="l" t="t" r="r" b="b"/>
              <a:pathLst>
                <a:path w="5426" h="4053" extrusionOk="0">
                  <a:moveTo>
                    <a:pt x="2721" y="0"/>
                  </a:moveTo>
                  <a:cubicBezTo>
                    <a:pt x="2203" y="0"/>
                    <a:pt x="1683" y="195"/>
                    <a:pt x="1283" y="583"/>
                  </a:cubicBezTo>
                  <a:cubicBezTo>
                    <a:pt x="1" y="1866"/>
                    <a:pt x="905" y="4052"/>
                    <a:pt x="2713" y="4052"/>
                  </a:cubicBezTo>
                  <a:cubicBezTo>
                    <a:pt x="4521" y="4052"/>
                    <a:pt x="5425" y="1866"/>
                    <a:pt x="4143" y="583"/>
                  </a:cubicBezTo>
                  <a:cubicBezTo>
                    <a:pt x="3754" y="195"/>
                    <a:pt x="3238" y="0"/>
                    <a:pt x="2721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83"/>
            <p:cNvSpPr/>
            <p:nvPr/>
          </p:nvSpPr>
          <p:spPr>
            <a:xfrm>
              <a:off x="2043897" y="4416937"/>
              <a:ext cx="62345" cy="57315"/>
            </a:xfrm>
            <a:custGeom>
              <a:avLst/>
              <a:gdLst/>
              <a:ahLst/>
              <a:cxnLst/>
              <a:rect l="l" t="t" r="r" b="b"/>
              <a:pathLst>
                <a:path w="4164" h="3828" extrusionOk="0">
                  <a:moveTo>
                    <a:pt x="1798" y="0"/>
                  </a:moveTo>
                  <a:cubicBezTo>
                    <a:pt x="1281" y="0"/>
                    <a:pt x="761" y="198"/>
                    <a:pt x="358" y="610"/>
                  </a:cubicBezTo>
                  <a:lnTo>
                    <a:pt x="358" y="589"/>
                  </a:lnTo>
                  <a:cubicBezTo>
                    <a:pt x="211" y="737"/>
                    <a:pt x="85" y="905"/>
                    <a:pt x="1" y="1094"/>
                  </a:cubicBezTo>
                  <a:cubicBezTo>
                    <a:pt x="317" y="926"/>
                    <a:pt x="639" y="851"/>
                    <a:pt x="949" y="851"/>
                  </a:cubicBezTo>
                  <a:cubicBezTo>
                    <a:pt x="2346" y="851"/>
                    <a:pt x="3491" y="2381"/>
                    <a:pt x="2734" y="3827"/>
                  </a:cubicBezTo>
                  <a:cubicBezTo>
                    <a:pt x="3827" y="3260"/>
                    <a:pt x="4164" y="1830"/>
                    <a:pt x="3428" y="821"/>
                  </a:cubicBezTo>
                  <a:cubicBezTo>
                    <a:pt x="3027" y="283"/>
                    <a:pt x="2415" y="0"/>
                    <a:pt x="1798" y="0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83"/>
            <p:cNvSpPr/>
            <p:nvPr/>
          </p:nvSpPr>
          <p:spPr>
            <a:xfrm>
              <a:off x="2067194" y="4330845"/>
              <a:ext cx="80911" cy="60609"/>
            </a:xfrm>
            <a:custGeom>
              <a:avLst/>
              <a:gdLst/>
              <a:ahLst/>
              <a:cxnLst/>
              <a:rect l="l" t="t" r="r" b="b"/>
              <a:pathLst>
                <a:path w="5404" h="4048" extrusionOk="0">
                  <a:moveTo>
                    <a:pt x="2705" y="1"/>
                  </a:moveTo>
                  <a:cubicBezTo>
                    <a:pt x="2187" y="1"/>
                    <a:pt x="1672" y="200"/>
                    <a:pt x="1283" y="600"/>
                  </a:cubicBezTo>
                  <a:cubicBezTo>
                    <a:pt x="1" y="1882"/>
                    <a:pt x="905" y="4048"/>
                    <a:pt x="2713" y="4048"/>
                  </a:cubicBezTo>
                  <a:cubicBezTo>
                    <a:pt x="4500" y="4048"/>
                    <a:pt x="5404" y="1882"/>
                    <a:pt x="4142" y="600"/>
                  </a:cubicBezTo>
                  <a:cubicBezTo>
                    <a:pt x="3743" y="200"/>
                    <a:pt x="3223" y="1"/>
                    <a:pt x="2705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83"/>
            <p:cNvSpPr/>
            <p:nvPr/>
          </p:nvSpPr>
          <p:spPr>
            <a:xfrm>
              <a:off x="2080415" y="4330845"/>
              <a:ext cx="62974" cy="57464"/>
            </a:xfrm>
            <a:custGeom>
              <a:avLst/>
              <a:gdLst/>
              <a:ahLst/>
              <a:cxnLst/>
              <a:rect l="l" t="t" r="r" b="b"/>
              <a:pathLst>
                <a:path w="4206" h="3838" extrusionOk="0">
                  <a:moveTo>
                    <a:pt x="1839" y="0"/>
                  </a:moveTo>
                  <a:cubicBezTo>
                    <a:pt x="1323" y="0"/>
                    <a:pt x="802" y="197"/>
                    <a:pt x="400" y="600"/>
                  </a:cubicBezTo>
                  <a:lnTo>
                    <a:pt x="379" y="600"/>
                  </a:lnTo>
                  <a:cubicBezTo>
                    <a:pt x="232" y="747"/>
                    <a:pt x="106" y="915"/>
                    <a:pt x="1" y="1104"/>
                  </a:cubicBezTo>
                  <a:cubicBezTo>
                    <a:pt x="318" y="942"/>
                    <a:pt x="639" y="869"/>
                    <a:pt x="948" y="869"/>
                  </a:cubicBezTo>
                  <a:cubicBezTo>
                    <a:pt x="2356" y="869"/>
                    <a:pt x="3496" y="2389"/>
                    <a:pt x="2755" y="3838"/>
                  </a:cubicBezTo>
                  <a:cubicBezTo>
                    <a:pt x="3848" y="3270"/>
                    <a:pt x="4205" y="1840"/>
                    <a:pt x="3470" y="831"/>
                  </a:cubicBezTo>
                  <a:cubicBezTo>
                    <a:pt x="3069" y="282"/>
                    <a:pt x="2457" y="0"/>
                    <a:pt x="1839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4" name="Google Shape;8534;p83"/>
          <p:cNvGrpSpPr/>
          <p:nvPr/>
        </p:nvGrpSpPr>
        <p:grpSpPr>
          <a:xfrm>
            <a:off x="1825119" y="2885819"/>
            <a:ext cx="175987" cy="361391"/>
            <a:chOff x="1825119" y="2885819"/>
            <a:chExt cx="175987" cy="361391"/>
          </a:xfrm>
        </p:grpSpPr>
        <p:sp>
          <p:nvSpPr>
            <p:cNvPr id="8535" name="Google Shape;8535;p83"/>
            <p:cNvSpPr/>
            <p:nvPr/>
          </p:nvSpPr>
          <p:spPr>
            <a:xfrm>
              <a:off x="1825119" y="2885819"/>
              <a:ext cx="175987" cy="56356"/>
            </a:xfrm>
            <a:custGeom>
              <a:avLst/>
              <a:gdLst/>
              <a:ahLst/>
              <a:cxnLst/>
              <a:rect l="l" t="t" r="r" b="b"/>
              <a:pathLst>
                <a:path w="11754" h="3764" extrusionOk="0">
                  <a:moveTo>
                    <a:pt x="1494" y="0"/>
                  </a:moveTo>
                  <a:cubicBezTo>
                    <a:pt x="674" y="0"/>
                    <a:pt x="1" y="673"/>
                    <a:pt x="1" y="1493"/>
                  </a:cubicBezTo>
                  <a:lnTo>
                    <a:pt x="1" y="2271"/>
                  </a:lnTo>
                  <a:cubicBezTo>
                    <a:pt x="1" y="3091"/>
                    <a:pt x="674" y="3764"/>
                    <a:pt x="1494" y="3764"/>
                  </a:cubicBezTo>
                  <a:lnTo>
                    <a:pt x="10261" y="3764"/>
                  </a:lnTo>
                  <a:cubicBezTo>
                    <a:pt x="11081" y="3764"/>
                    <a:pt x="11754" y="3091"/>
                    <a:pt x="11754" y="2271"/>
                  </a:cubicBezTo>
                  <a:lnTo>
                    <a:pt x="11754" y="1493"/>
                  </a:lnTo>
                  <a:cubicBezTo>
                    <a:pt x="11754" y="673"/>
                    <a:pt x="11081" y="0"/>
                    <a:pt x="10261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83"/>
            <p:cNvSpPr/>
            <p:nvPr/>
          </p:nvSpPr>
          <p:spPr>
            <a:xfrm>
              <a:off x="1951666" y="2886119"/>
              <a:ext cx="49439" cy="56371"/>
            </a:xfrm>
            <a:custGeom>
              <a:avLst/>
              <a:gdLst/>
              <a:ahLst/>
              <a:cxnLst/>
              <a:rect l="l" t="t" r="r" b="b"/>
              <a:pathLst>
                <a:path w="3302" h="3765" extrusionOk="0">
                  <a:moveTo>
                    <a:pt x="1846" y="1"/>
                  </a:moveTo>
                  <a:cubicBezTo>
                    <a:pt x="1834" y="1"/>
                    <a:pt x="1821" y="1"/>
                    <a:pt x="1809" y="1"/>
                  </a:cubicBezTo>
                  <a:lnTo>
                    <a:pt x="1" y="1"/>
                  </a:lnTo>
                  <a:cubicBezTo>
                    <a:pt x="610" y="253"/>
                    <a:pt x="989" y="842"/>
                    <a:pt x="989" y="1494"/>
                  </a:cubicBezTo>
                  <a:lnTo>
                    <a:pt x="989" y="2251"/>
                  </a:lnTo>
                  <a:cubicBezTo>
                    <a:pt x="989" y="2903"/>
                    <a:pt x="610" y="3491"/>
                    <a:pt x="1" y="3765"/>
                  </a:cubicBezTo>
                  <a:lnTo>
                    <a:pt x="1809" y="3765"/>
                  </a:lnTo>
                  <a:cubicBezTo>
                    <a:pt x="2629" y="3765"/>
                    <a:pt x="3302" y="3092"/>
                    <a:pt x="3302" y="2272"/>
                  </a:cubicBezTo>
                  <a:lnTo>
                    <a:pt x="3302" y="1473"/>
                  </a:lnTo>
                  <a:cubicBezTo>
                    <a:pt x="3302" y="665"/>
                    <a:pt x="2649" y="1"/>
                    <a:pt x="1846" y="1"/>
                  </a:cubicBezTo>
                  <a:close/>
                </a:path>
              </a:pathLst>
            </a:custGeom>
            <a:solidFill>
              <a:srgbClr val="8EA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83"/>
            <p:cNvSpPr/>
            <p:nvPr/>
          </p:nvSpPr>
          <p:spPr>
            <a:xfrm>
              <a:off x="1853776" y="2942161"/>
              <a:ext cx="118058" cy="304735"/>
            </a:xfrm>
            <a:custGeom>
              <a:avLst/>
              <a:gdLst/>
              <a:ahLst/>
              <a:cxnLst/>
              <a:rect l="l" t="t" r="r" b="b"/>
              <a:pathLst>
                <a:path w="7885" h="20353" extrusionOk="0">
                  <a:moveTo>
                    <a:pt x="0" y="1"/>
                  </a:moveTo>
                  <a:lnTo>
                    <a:pt x="0" y="16526"/>
                  </a:lnTo>
                  <a:cubicBezTo>
                    <a:pt x="0" y="18649"/>
                    <a:pt x="1703" y="20352"/>
                    <a:pt x="3806" y="20352"/>
                  </a:cubicBezTo>
                  <a:lnTo>
                    <a:pt x="4037" y="20352"/>
                  </a:lnTo>
                  <a:cubicBezTo>
                    <a:pt x="6160" y="20352"/>
                    <a:pt x="7884" y="18649"/>
                    <a:pt x="7884" y="16526"/>
                  </a:cubicBezTo>
                  <a:lnTo>
                    <a:pt x="7884" y="1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83"/>
            <p:cNvSpPr/>
            <p:nvPr/>
          </p:nvSpPr>
          <p:spPr>
            <a:xfrm>
              <a:off x="1853776" y="2942161"/>
              <a:ext cx="118058" cy="305050"/>
            </a:xfrm>
            <a:custGeom>
              <a:avLst/>
              <a:gdLst/>
              <a:ahLst/>
              <a:cxnLst/>
              <a:rect l="l" t="t" r="r" b="b"/>
              <a:pathLst>
                <a:path w="7885" h="20374" extrusionOk="0">
                  <a:moveTo>
                    <a:pt x="0" y="1"/>
                  </a:moveTo>
                  <a:lnTo>
                    <a:pt x="0" y="863"/>
                  </a:lnTo>
                  <a:lnTo>
                    <a:pt x="3049" y="863"/>
                  </a:lnTo>
                  <a:cubicBezTo>
                    <a:pt x="4899" y="863"/>
                    <a:pt x="6413" y="2376"/>
                    <a:pt x="6413" y="4226"/>
                  </a:cubicBezTo>
                  <a:lnTo>
                    <a:pt x="6413" y="15033"/>
                  </a:lnTo>
                  <a:cubicBezTo>
                    <a:pt x="6413" y="17364"/>
                    <a:pt x="4487" y="19089"/>
                    <a:pt x="2359" y="19089"/>
                  </a:cubicBezTo>
                  <a:cubicBezTo>
                    <a:pt x="1801" y="19089"/>
                    <a:pt x="1228" y="18970"/>
                    <a:pt x="673" y="18712"/>
                  </a:cubicBezTo>
                  <a:lnTo>
                    <a:pt x="673" y="18712"/>
                  </a:lnTo>
                  <a:cubicBezTo>
                    <a:pt x="1388" y="19742"/>
                    <a:pt x="2565" y="20373"/>
                    <a:pt x="3827" y="20373"/>
                  </a:cubicBezTo>
                  <a:lnTo>
                    <a:pt x="4058" y="20373"/>
                  </a:lnTo>
                  <a:cubicBezTo>
                    <a:pt x="6160" y="20352"/>
                    <a:pt x="7884" y="18649"/>
                    <a:pt x="7884" y="16547"/>
                  </a:cubicBezTo>
                  <a:lnTo>
                    <a:pt x="7884" y="1"/>
                  </a:ln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83"/>
            <p:cNvSpPr/>
            <p:nvPr/>
          </p:nvSpPr>
          <p:spPr>
            <a:xfrm>
              <a:off x="1933100" y="2963257"/>
              <a:ext cx="38419" cy="10705"/>
            </a:xfrm>
            <a:custGeom>
              <a:avLst/>
              <a:gdLst/>
              <a:ahLst/>
              <a:cxnLst/>
              <a:rect l="l" t="t" r="r" b="b"/>
              <a:pathLst>
                <a:path w="2566" h="715" extrusionOk="0">
                  <a:moveTo>
                    <a:pt x="358" y="0"/>
                  </a:moveTo>
                  <a:cubicBezTo>
                    <a:pt x="168" y="0"/>
                    <a:pt x="0" y="147"/>
                    <a:pt x="0" y="358"/>
                  </a:cubicBezTo>
                  <a:cubicBezTo>
                    <a:pt x="0" y="547"/>
                    <a:pt x="168" y="715"/>
                    <a:pt x="358" y="715"/>
                  </a:cubicBezTo>
                  <a:lnTo>
                    <a:pt x="2565" y="715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83"/>
            <p:cNvSpPr/>
            <p:nvPr/>
          </p:nvSpPr>
          <p:spPr>
            <a:xfrm>
              <a:off x="1933100" y="3001347"/>
              <a:ext cx="38419" cy="11020"/>
            </a:xfrm>
            <a:custGeom>
              <a:avLst/>
              <a:gdLst/>
              <a:ahLst/>
              <a:cxnLst/>
              <a:rect l="l" t="t" r="r" b="b"/>
              <a:pathLst>
                <a:path w="2566" h="736" extrusionOk="0">
                  <a:moveTo>
                    <a:pt x="358" y="0"/>
                  </a:moveTo>
                  <a:cubicBezTo>
                    <a:pt x="168" y="0"/>
                    <a:pt x="0" y="168"/>
                    <a:pt x="0" y="379"/>
                  </a:cubicBezTo>
                  <a:cubicBezTo>
                    <a:pt x="0" y="568"/>
                    <a:pt x="168" y="736"/>
                    <a:pt x="358" y="736"/>
                  </a:cubicBezTo>
                  <a:lnTo>
                    <a:pt x="2565" y="73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83"/>
            <p:cNvSpPr/>
            <p:nvPr/>
          </p:nvSpPr>
          <p:spPr>
            <a:xfrm>
              <a:off x="1933100" y="3039437"/>
              <a:ext cx="38419" cy="11020"/>
            </a:xfrm>
            <a:custGeom>
              <a:avLst/>
              <a:gdLst/>
              <a:ahLst/>
              <a:cxnLst/>
              <a:rect l="l" t="t" r="r" b="b"/>
              <a:pathLst>
                <a:path w="2566" h="736" extrusionOk="0">
                  <a:moveTo>
                    <a:pt x="358" y="0"/>
                  </a:moveTo>
                  <a:cubicBezTo>
                    <a:pt x="168" y="0"/>
                    <a:pt x="0" y="168"/>
                    <a:pt x="0" y="379"/>
                  </a:cubicBezTo>
                  <a:cubicBezTo>
                    <a:pt x="0" y="568"/>
                    <a:pt x="168" y="736"/>
                    <a:pt x="358" y="736"/>
                  </a:cubicBezTo>
                  <a:lnTo>
                    <a:pt x="2565" y="73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83"/>
            <p:cNvSpPr/>
            <p:nvPr/>
          </p:nvSpPr>
          <p:spPr>
            <a:xfrm>
              <a:off x="1933100" y="3077527"/>
              <a:ext cx="38419" cy="11020"/>
            </a:xfrm>
            <a:custGeom>
              <a:avLst/>
              <a:gdLst/>
              <a:ahLst/>
              <a:cxnLst/>
              <a:rect l="l" t="t" r="r" b="b"/>
              <a:pathLst>
                <a:path w="2566" h="736" extrusionOk="0">
                  <a:moveTo>
                    <a:pt x="358" y="0"/>
                  </a:moveTo>
                  <a:cubicBezTo>
                    <a:pt x="168" y="0"/>
                    <a:pt x="0" y="168"/>
                    <a:pt x="0" y="378"/>
                  </a:cubicBezTo>
                  <a:cubicBezTo>
                    <a:pt x="0" y="568"/>
                    <a:pt x="168" y="736"/>
                    <a:pt x="358" y="736"/>
                  </a:cubicBezTo>
                  <a:lnTo>
                    <a:pt x="2565" y="73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83"/>
            <p:cNvSpPr/>
            <p:nvPr/>
          </p:nvSpPr>
          <p:spPr>
            <a:xfrm>
              <a:off x="1933100" y="3115931"/>
              <a:ext cx="38419" cy="10705"/>
            </a:xfrm>
            <a:custGeom>
              <a:avLst/>
              <a:gdLst/>
              <a:ahLst/>
              <a:cxnLst/>
              <a:rect l="l" t="t" r="r" b="b"/>
              <a:pathLst>
                <a:path w="2566" h="715" extrusionOk="0">
                  <a:moveTo>
                    <a:pt x="358" y="0"/>
                  </a:moveTo>
                  <a:cubicBezTo>
                    <a:pt x="168" y="0"/>
                    <a:pt x="0" y="147"/>
                    <a:pt x="0" y="357"/>
                  </a:cubicBezTo>
                  <a:cubicBezTo>
                    <a:pt x="0" y="568"/>
                    <a:pt x="168" y="715"/>
                    <a:pt x="358" y="715"/>
                  </a:cubicBezTo>
                  <a:lnTo>
                    <a:pt x="2565" y="715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83"/>
            <p:cNvSpPr/>
            <p:nvPr/>
          </p:nvSpPr>
          <p:spPr>
            <a:xfrm>
              <a:off x="1933100" y="3154007"/>
              <a:ext cx="38419" cy="10720"/>
            </a:xfrm>
            <a:custGeom>
              <a:avLst/>
              <a:gdLst/>
              <a:ahLst/>
              <a:cxnLst/>
              <a:rect l="l" t="t" r="r" b="b"/>
              <a:pathLst>
                <a:path w="2566" h="716" extrusionOk="0">
                  <a:moveTo>
                    <a:pt x="358" y="1"/>
                  </a:moveTo>
                  <a:cubicBezTo>
                    <a:pt x="168" y="1"/>
                    <a:pt x="0" y="169"/>
                    <a:pt x="0" y="358"/>
                  </a:cubicBezTo>
                  <a:cubicBezTo>
                    <a:pt x="0" y="569"/>
                    <a:pt x="168" y="716"/>
                    <a:pt x="358" y="716"/>
                  </a:cubicBezTo>
                  <a:lnTo>
                    <a:pt x="2565" y="716"/>
                  </a:lnTo>
                  <a:lnTo>
                    <a:pt x="2565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5" name="Google Shape;8545;p83"/>
          <p:cNvGrpSpPr/>
          <p:nvPr/>
        </p:nvGrpSpPr>
        <p:grpSpPr>
          <a:xfrm>
            <a:off x="3504824" y="3405844"/>
            <a:ext cx="369896" cy="226339"/>
            <a:chOff x="3504824" y="3405844"/>
            <a:chExt cx="369896" cy="226339"/>
          </a:xfrm>
        </p:grpSpPr>
        <p:sp>
          <p:nvSpPr>
            <p:cNvPr id="8546" name="Google Shape;8546;p83"/>
            <p:cNvSpPr/>
            <p:nvPr/>
          </p:nvSpPr>
          <p:spPr>
            <a:xfrm>
              <a:off x="3504824" y="3461871"/>
              <a:ext cx="369896" cy="141984"/>
            </a:xfrm>
            <a:custGeom>
              <a:avLst/>
              <a:gdLst/>
              <a:ahLst/>
              <a:cxnLst/>
              <a:rect l="l" t="t" r="r" b="b"/>
              <a:pathLst>
                <a:path w="24705" h="9483" extrusionOk="0">
                  <a:moveTo>
                    <a:pt x="23732" y="0"/>
                  </a:moveTo>
                  <a:cubicBezTo>
                    <a:pt x="23720" y="0"/>
                    <a:pt x="23708" y="0"/>
                    <a:pt x="23695" y="1"/>
                  </a:cubicBezTo>
                  <a:lnTo>
                    <a:pt x="1010" y="1"/>
                  </a:lnTo>
                  <a:cubicBezTo>
                    <a:pt x="463" y="1"/>
                    <a:pt x="1" y="442"/>
                    <a:pt x="1" y="989"/>
                  </a:cubicBezTo>
                  <a:lnTo>
                    <a:pt x="1" y="8474"/>
                  </a:lnTo>
                  <a:cubicBezTo>
                    <a:pt x="1" y="9020"/>
                    <a:pt x="463" y="9483"/>
                    <a:pt x="1010" y="9483"/>
                  </a:cubicBezTo>
                  <a:lnTo>
                    <a:pt x="23695" y="9483"/>
                  </a:lnTo>
                  <a:cubicBezTo>
                    <a:pt x="24263" y="9483"/>
                    <a:pt x="24704" y="9020"/>
                    <a:pt x="24704" y="8474"/>
                  </a:cubicBezTo>
                  <a:lnTo>
                    <a:pt x="24704" y="989"/>
                  </a:lnTo>
                  <a:cubicBezTo>
                    <a:pt x="24704" y="454"/>
                    <a:pt x="24282" y="0"/>
                    <a:pt x="23732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83"/>
            <p:cNvSpPr/>
            <p:nvPr/>
          </p:nvSpPr>
          <p:spPr>
            <a:xfrm>
              <a:off x="3835357" y="3461557"/>
              <a:ext cx="39363" cy="142299"/>
            </a:xfrm>
            <a:custGeom>
              <a:avLst/>
              <a:gdLst/>
              <a:ahLst/>
              <a:cxnLst/>
              <a:rect l="l" t="t" r="r" b="b"/>
              <a:pathLst>
                <a:path w="2629" h="9504" extrusionOk="0">
                  <a:moveTo>
                    <a:pt x="0" y="1"/>
                  </a:moveTo>
                  <a:cubicBezTo>
                    <a:pt x="147" y="211"/>
                    <a:pt x="210" y="442"/>
                    <a:pt x="210" y="674"/>
                  </a:cubicBezTo>
                  <a:lnTo>
                    <a:pt x="210" y="8831"/>
                  </a:lnTo>
                  <a:cubicBezTo>
                    <a:pt x="210" y="9062"/>
                    <a:pt x="147" y="9294"/>
                    <a:pt x="0" y="9504"/>
                  </a:cubicBezTo>
                  <a:lnTo>
                    <a:pt x="1619" y="9504"/>
                  </a:lnTo>
                  <a:cubicBezTo>
                    <a:pt x="2187" y="9504"/>
                    <a:pt x="2628" y="9041"/>
                    <a:pt x="2628" y="8495"/>
                  </a:cubicBezTo>
                  <a:lnTo>
                    <a:pt x="2628" y="1010"/>
                  </a:lnTo>
                  <a:cubicBezTo>
                    <a:pt x="2628" y="463"/>
                    <a:pt x="2187" y="1"/>
                    <a:pt x="1619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83"/>
            <p:cNvSpPr/>
            <p:nvPr/>
          </p:nvSpPr>
          <p:spPr>
            <a:xfrm>
              <a:off x="3554877" y="3603840"/>
              <a:ext cx="73051" cy="28343"/>
            </a:xfrm>
            <a:custGeom>
              <a:avLst/>
              <a:gdLst/>
              <a:ahLst/>
              <a:cxnLst/>
              <a:rect l="l" t="t" r="r" b="b"/>
              <a:pathLst>
                <a:path w="4879" h="1893" extrusionOk="0">
                  <a:moveTo>
                    <a:pt x="1" y="1"/>
                  </a:moveTo>
                  <a:lnTo>
                    <a:pt x="1" y="1241"/>
                  </a:lnTo>
                  <a:cubicBezTo>
                    <a:pt x="1" y="1599"/>
                    <a:pt x="295" y="1893"/>
                    <a:pt x="652" y="1893"/>
                  </a:cubicBezTo>
                  <a:lnTo>
                    <a:pt x="4205" y="1893"/>
                  </a:lnTo>
                  <a:cubicBezTo>
                    <a:pt x="4563" y="1893"/>
                    <a:pt x="4878" y="1599"/>
                    <a:pt x="4878" y="1241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83"/>
            <p:cNvSpPr/>
            <p:nvPr/>
          </p:nvSpPr>
          <p:spPr>
            <a:xfrm>
              <a:off x="3595797" y="3603840"/>
              <a:ext cx="32131" cy="28343"/>
            </a:xfrm>
            <a:custGeom>
              <a:avLst/>
              <a:gdLst/>
              <a:ahLst/>
              <a:cxnLst/>
              <a:rect l="l" t="t" r="r" b="b"/>
              <a:pathLst>
                <a:path w="2146" h="1893" extrusionOk="0">
                  <a:moveTo>
                    <a:pt x="295" y="1"/>
                  </a:moveTo>
                  <a:lnTo>
                    <a:pt x="295" y="1262"/>
                  </a:lnTo>
                  <a:cubicBezTo>
                    <a:pt x="295" y="1515"/>
                    <a:pt x="190" y="1746"/>
                    <a:pt x="1" y="1893"/>
                  </a:cubicBezTo>
                  <a:lnTo>
                    <a:pt x="1472" y="1893"/>
                  </a:lnTo>
                  <a:cubicBezTo>
                    <a:pt x="1851" y="1893"/>
                    <a:pt x="2145" y="1599"/>
                    <a:pt x="2145" y="1241"/>
                  </a:cubicBezTo>
                  <a:lnTo>
                    <a:pt x="2145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83"/>
            <p:cNvSpPr/>
            <p:nvPr/>
          </p:nvSpPr>
          <p:spPr>
            <a:xfrm>
              <a:off x="3751930" y="3603840"/>
              <a:ext cx="73051" cy="28343"/>
            </a:xfrm>
            <a:custGeom>
              <a:avLst/>
              <a:gdLst/>
              <a:ahLst/>
              <a:cxnLst/>
              <a:rect l="l" t="t" r="r" b="b"/>
              <a:pathLst>
                <a:path w="4879" h="1893" extrusionOk="0">
                  <a:moveTo>
                    <a:pt x="1" y="1"/>
                  </a:moveTo>
                  <a:lnTo>
                    <a:pt x="1" y="1241"/>
                  </a:lnTo>
                  <a:cubicBezTo>
                    <a:pt x="1" y="1599"/>
                    <a:pt x="295" y="1893"/>
                    <a:pt x="674" y="1893"/>
                  </a:cubicBezTo>
                  <a:lnTo>
                    <a:pt x="4227" y="1893"/>
                  </a:lnTo>
                  <a:cubicBezTo>
                    <a:pt x="4584" y="1893"/>
                    <a:pt x="4878" y="1599"/>
                    <a:pt x="4878" y="1241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83"/>
            <p:cNvSpPr/>
            <p:nvPr/>
          </p:nvSpPr>
          <p:spPr>
            <a:xfrm>
              <a:off x="3796638" y="3603840"/>
              <a:ext cx="28343" cy="28343"/>
            </a:xfrm>
            <a:custGeom>
              <a:avLst/>
              <a:gdLst/>
              <a:ahLst/>
              <a:cxnLst/>
              <a:rect l="l" t="t" r="r" b="b"/>
              <a:pathLst>
                <a:path w="1893" h="1893" extrusionOk="0">
                  <a:moveTo>
                    <a:pt x="274" y="1"/>
                  </a:moveTo>
                  <a:lnTo>
                    <a:pt x="274" y="1283"/>
                  </a:lnTo>
                  <a:cubicBezTo>
                    <a:pt x="274" y="1515"/>
                    <a:pt x="168" y="1725"/>
                    <a:pt x="0" y="1893"/>
                  </a:cubicBezTo>
                  <a:lnTo>
                    <a:pt x="1241" y="1893"/>
                  </a:lnTo>
                  <a:cubicBezTo>
                    <a:pt x="1598" y="1893"/>
                    <a:pt x="1892" y="1599"/>
                    <a:pt x="1892" y="1241"/>
                  </a:cubicBezTo>
                  <a:lnTo>
                    <a:pt x="1892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83"/>
            <p:cNvSpPr/>
            <p:nvPr/>
          </p:nvSpPr>
          <p:spPr>
            <a:xfrm>
              <a:off x="3510813" y="3405844"/>
              <a:ext cx="184791" cy="158229"/>
            </a:xfrm>
            <a:custGeom>
              <a:avLst/>
              <a:gdLst/>
              <a:ahLst/>
              <a:cxnLst/>
              <a:rect l="l" t="t" r="r" b="b"/>
              <a:pathLst>
                <a:path w="12342" h="10568" extrusionOk="0">
                  <a:moveTo>
                    <a:pt x="7085" y="0"/>
                  </a:moveTo>
                  <a:cubicBezTo>
                    <a:pt x="2376" y="0"/>
                    <a:pt x="0" y="5677"/>
                    <a:pt x="3343" y="8999"/>
                  </a:cubicBezTo>
                  <a:cubicBezTo>
                    <a:pt x="4420" y="10083"/>
                    <a:pt x="5744" y="10568"/>
                    <a:pt x="7043" y="10568"/>
                  </a:cubicBezTo>
                  <a:cubicBezTo>
                    <a:pt x="9749" y="10568"/>
                    <a:pt x="12341" y="8460"/>
                    <a:pt x="12341" y="5278"/>
                  </a:cubicBezTo>
                  <a:cubicBezTo>
                    <a:pt x="12341" y="2355"/>
                    <a:pt x="9987" y="0"/>
                    <a:pt x="708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83"/>
            <p:cNvSpPr/>
            <p:nvPr/>
          </p:nvSpPr>
          <p:spPr>
            <a:xfrm>
              <a:off x="3600528" y="3405844"/>
              <a:ext cx="99792" cy="158110"/>
            </a:xfrm>
            <a:custGeom>
              <a:avLst/>
              <a:gdLst/>
              <a:ahLst/>
              <a:cxnLst/>
              <a:rect l="l" t="t" r="r" b="b"/>
              <a:pathLst>
                <a:path w="6665" h="10560" extrusionOk="0">
                  <a:moveTo>
                    <a:pt x="1093" y="0"/>
                  </a:moveTo>
                  <a:cubicBezTo>
                    <a:pt x="715" y="0"/>
                    <a:pt x="357" y="43"/>
                    <a:pt x="0" y="106"/>
                  </a:cubicBezTo>
                  <a:cubicBezTo>
                    <a:pt x="2439" y="631"/>
                    <a:pt x="4184" y="2776"/>
                    <a:pt x="4184" y="5278"/>
                  </a:cubicBezTo>
                  <a:cubicBezTo>
                    <a:pt x="4184" y="7779"/>
                    <a:pt x="2439" y="9924"/>
                    <a:pt x="0" y="10450"/>
                  </a:cubicBezTo>
                  <a:cubicBezTo>
                    <a:pt x="363" y="10524"/>
                    <a:pt x="724" y="10560"/>
                    <a:pt x="1079" y="10560"/>
                  </a:cubicBezTo>
                  <a:cubicBezTo>
                    <a:pt x="3729" y="10560"/>
                    <a:pt x="6050" y="8568"/>
                    <a:pt x="6328" y="5824"/>
                  </a:cubicBezTo>
                  <a:cubicBezTo>
                    <a:pt x="6665" y="2713"/>
                    <a:pt x="4205" y="0"/>
                    <a:pt x="1093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83"/>
            <p:cNvSpPr/>
            <p:nvPr/>
          </p:nvSpPr>
          <p:spPr>
            <a:xfrm>
              <a:off x="3548274" y="3433543"/>
              <a:ext cx="119630" cy="102562"/>
            </a:xfrm>
            <a:custGeom>
              <a:avLst/>
              <a:gdLst/>
              <a:ahLst/>
              <a:cxnLst/>
              <a:rect l="l" t="t" r="r" b="b"/>
              <a:pathLst>
                <a:path w="7990" h="6850" extrusionOk="0">
                  <a:moveTo>
                    <a:pt x="4583" y="1"/>
                  </a:moveTo>
                  <a:cubicBezTo>
                    <a:pt x="1535" y="1"/>
                    <a:pt x="0" y="3680"/>
                    <a:pt x="2166" y="5845"/>
                  </a:cubicBezTo>
                  <a:cubicBezTo>
                    <a:pt x="2859" y="6539"/>
                    <a:pt x="3713" y="6850"/>
                    <a:pt x="4552" y="6850"/>
                  </a:cubicBezTo>
                  <a:cubicBezTo>
                    <a:pt x="6305" y="6850"/>
                    <a:pt x="7989" y="5490"/>
                    <a:pt x="7989" y="3428"/>
                  </a:cubicBezTo>
                  <a:cubicBezTo>
                    <a:pt x="7989" y="1535"/>
                    <a:pt x="6455" y="1"/>
                    <a:pt x="4583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83"/>
            <p:cNvSpPr/>
            <p:nvPr/>
          </p:nvSpPr>
          <p:spPr>
            <a:xfrm>
              <a:off x="3603987" y="3433543"/>
              <a:ext cx="65490" cy="102322"/>
            </a:xfrm>
            <a:custGeom>
              <a:avLst/>
              <a:gdLst/>
              <a:ahLst/>
              <a:cxnLst/>
              <a:rect l="l" t="t" r="r" b="b"/>
              <a:pathLst>
                <a:path w="4374" h="6834" extrusionOk="0">
                  <a:moveTo>
                    <a:pt x="862" y="1"/>
                  </a:moveTo>
                  <a:cubicBezTo>
                    <a:pt x="568" y="1"/>
                    <a:pt x="274" y="43"/>
                    <a:pt x="0" y="106"/>
                  </a:cubicBezTo>
                  <a:cubicBezTo>
                    <a:pt x="1493" y="505"/>
                    <a:pt x="2565" y="1872"/>
                    <a:pt x="2565" y="3428"/>
                  </a:cubicBezTo>
                  <a:cubicBezTo>
                    <a:pt x="2565" y="4983"/>
                    <a:pt x="1493" y="6350"/>
                    <a:pt x="0" y="6749"/>
                  </a:cubicBezTo>
                  <a:cubicBezTo>
                    <a:pt x="252" y="6806"/>
                    <a:pt x="503" y="6834"/>
                    <a:pt x="750" y="6834"/>
                  </a:cubicBezTo>
                  <a:cubicBezTo>
                    <a:pt x="2421" y="6834"/>
                    <a:pt x="3901" y="5588"/>
                    <a:pt x="4121" y="3848"/>
                  </a:cubicBezTo>
                  <a:cubicBezTo>
                    <a:pt x="4373" y="1851"/>
                    <a:pt x="2860" y="64"/>
                    <a:pt x="862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83"/>
            <p:cNvSpPr/>
            <p:nvPr/>
          </p:nvSpPr>
          <p:spPr>
            <a:xfrm>
              <a:off x="3705979" y="3507208"/>
              <a:ext cx="59815" cy="50981"/>
            </a:xfrm>
            <a:custGeom>
              <a:avLst/>
              <a:gdLst/>
              <a:ahLst/>
              <a:cxnLst/>
              <a:rect l="l" t="t" r="r" b="b"/>
              <a:pathLst>
                <a:path w="3995" h="3405" extrusionOk="0">
                  <a:moveTo>
                    <a:pt x="2292" y="0"/>
                  </a:moveTo>
                  <a:cubicBezTo>
                    <a:pt x="757" y="0"/>
                    <a:pt x="0" y="1829"/>
                    <a:pt x="1072" y="2902"/>
                  </a:cubicBezTo>
                  <a:cubicBezTo>
                    <a:pt x="1420" y="3249"/>
                    <a:pt x="1849" y="3404"/>
                    <a:pt x="2270" y="3404"/>
                  </a:cubicBezTo>
                  <a:cubicBezTo>
                    <a:pt x="3149" y="3404"/>
                    <a:pt x="3995" y="2727"/>
                    <a:pt x="3995" y="1703"/>
                  </a:cubicBezTo>
                  <a:cubicBezTo>
                    <a:pt x="3995" y="757"/>
                    <a:pt x="3217" y="0"/>
                    <a:pt x="2292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83"/>
            <p:cNvSpPr/>
            <p:nvPr/>
          </p:nvSpPr>
          <p:spPr>
            <a:xfrm>
              <a:off x="3730849" y="3507208"/>
              <a:ext cx="37476" cy="50966"/>
            </a:xfrm>
            <a:custGeom>
              <a:avLst/>
              <a:gdLst/>
              <a:ahLst/>
              <a:cxnLst/>
              <a:rect l="l" t="t" r="r" b="b"/>
              <a:pathLst>
                <a:path w="2503" h="3404" extrusionOk="0">
                  <a:moveTo>
                    <a:pt x="631" y="0"/>
                  </a:moveTo>
                  <a:cubicBezTo>
                    <a:pt x="400" y="0"/>
                    <a:pt x="189" y="42"/>
                    <a:pt x="0" y="126"/>
                  </a:cubicBezTo>
                  <a:cubicBezTo>
                    <a:pt x="1430" y="694"/>
                    <a:pt x="1430" y="2712"/>
                    <a:pt x="0" y="3280"/>
                  </a:cubicBezTo>
                  <a:cubicBezTo>
                    <a:pt x="208" y="3364"/>
                    <a:pt x="421" y="3404"/>
                    <a:pt x="631" y="3404"/>
                  </a:cubicBezTo>
                  <a:cubicBezTo>
                    <a:pt x="1416" y="3404"/>
                    <a:pt x="2142" y="2849"/>
                    <a:pt x="2292" y="2019"/>
                  </a:cubicBezTo>
                  <a:cubicBezTo>
                    <a:pt x="2502" y="967"/>
                    <a:pt x="1682" y="0"/>
                    <a:pt x="631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83"/>
            <p:cNvSpPr/>
            <p:nvPr/>
          </p:nvSpPr>
          <p:spPr>
            <a:xfrm>
              <a:off x="3779943" y="3507208"/>
              <a:ext cx="59516" cy="50981"/>
            </a:xfrm>
            <a:custGeom>
              <a:avLst/>
              <a:gdLst/>
              <a:ahLst/>
              <a:cxnLst/>
              <a:rect l="l" t="t" r="r" b="b"/>
              <a:pathLst>
                <a:path w="3975" h="3405" extrusionOk="0">
                  <a:moveTo>
                    <a:pt x="2272" y="0"/>
                  </a:moveTo>
                  <a:cubicBezTo>
                    <a:pt x="758" y="0"/>
                    <a:pt x="1" y="1829"/>
                    <a:pt x="1073" y="2902"/>
                  </a:cubicBezTo>
                  <a:cubicBezTo>
                    <a:pt x="1420" y="3249"/>
                    <a:pt x="1847" y="3404"/>
                    <a:pt x="2265" y="3404"/>
                  </a:cubicBezTo>
                  <a:cubicBezTo>
                    <a:pt x="3138" y="3404"/>
                    <a:pt x="3975" y="2727"/>
                    <a:pt x="3975" y="1703"/>
                  </a:cubicBezTo>
                  <a:cubicBezTo>
                    <a:pt x="3975" y="757"/>
                    <a:pt x="3218" y="0"/>
                    <a:pt x="2272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83"/>
            <p:cNvSpPr/>
            <p:nvPr/>
          </p:nvSpPr>
          <p:spPr>
            <a:xfrm>
              <a:off x="3804498" y="3506893"/>
              <a:ext cx="37476" cy="51281"/>
            </a:xfrm>
            <a:custGeom>
              <a:avLst/>
              <a:gdLst/>
              <a:ahLst/>
              <a:cxnLst/>
              <a:rect l="l" t="t" r="r" b="b"/>
              <a:pathLst>
                <a:path w="2503" h="3425" extrusionOk="0">
                  <a:moveTo>
                    <a:pt x="632" y="0"/>
                  </a:moveTo>
                  <a:lnTo>
                    <a:pt x="632" y="21"/>
                  </a:lnTo>
                  <a:cubicBezTo>
                    <a:pt x="421" y="21"/>
                    <a:pt x="190" y="63"/>
                    <a:pt x="1" y="147"/>
                  </a:cubicBezTo>
                  <a:cubicBezTo>
                    <a:pt x="1409" y="715"/>
                    <a:pt x="1409" y="2712"/>
                    <a:pt x="1" y="3301"/>
                  </a:cubicBezTo>
                  <a:cubicBezTo>
                    <a:pt x="209" y="3385"/>
                    <a:pt x="422" y="3425"/>
                    <a:pt x="632" y="3425"/>
                  </a:cubicBezTo>
                  <a:cubicBezTo>
                    <a:pt x="1418" y="3425"/>
                    <a:pt x="2147" y="2870"/>
                    <a:pt x="2314" y="2040"/>
                  </a:cubicBezTo>
                  <a:cubicBezTo>
                    <a:pt x="2503" y="988"/>
                    <a:pt x="1704" y="0"/>
                    <a:pt x="632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83"/>
            <p:cNvSpPr/>
            <p:nvPr/>
          </p:nvSpPr>
          <p:spPr>
            <a:xfrm>
              <a:off x="3751930" y="3436059"/>
              <a:ext cx="65175" cy="25513"/>
            </a:xfrm>
            <a:custGeom>
              <a:avLst/>
              <a:gdLst/>
              <a:ahLst/>
              <a:cxnLst/>
              <a:rect l="l" t="t" r="r" b="b"/>
              <a:pathLst>
                <a:path w="4353" h="1704" extrusionOk="0">
                  <a:moveTo>
                    <a:pt x="1662" y="1"/>
                  </a:moveTo>
                  <a:cubicBezTo>
                    <a:pt x="737" y="1"/>
                    <a:pt x="1" y="737"/>
                    <a:pt x="1" y="1662"/>
                  </a:cubicBezTo>
                  <a:lnTo>
                    <a:pt x="1" y="1704"/>
                  </a:lnTo>
                  <a:lnTo>
                    <a:pt x="4353" y="1704"/>
                  </a:lnTo>
                  <a:lnTo>
                    <a:pt x="4353" y="1662"/>
                  </a:lnTo>
                  <a:cubicBezTo>
                    <a:pt x="4353" y="737"/>
                    <a:pt x="3617" y="1"/>
                    <a:pt x="269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83"/>
            <p:cNvSpPr/>
            <p:nvPr/>
          </p:nvSpPr>
          <p:spPr>
            <a:xfrm>
              <a:off x="3777428" y="3436059"/>
              <a:ext cx="39677" cy="25513"/>
            </a:xfrm>
            <a:custGeom>
              <a:avLst/>
              <a:gdLst/>
              <a:ahLst/>
              <a:cxnLst/>
              <a:rect l="l" t="t" r="r" b="b"/>
              <a:pathLst>
                <a:path w="2650" h="1704" extrusionOk="0">
                  <a:moveTo>
                    <a:pt x="1" y="1"/>
                  </a:moveTo>
                  <a:cubicBezTo>
                    <a:pt x="905" y="1"/>
                    <a:pt x="1662" y="758"/>
                    <a:pt x="1662" y="1662"/>
                  </a:cubicBezTo>
                  <a:lnTo>
                    <a:pt x="1662" y="1704"/>
                  </a:lnTo>
                  <a:lnTo>
                    <a:pt x="2650" y="1704"/>
                  </a:lnTo>
                  <a:lnTo>
                    <a:pt x="2650" y="1662"/>
                  </a:lnTo>
                  <a:cubicBezTo>
                    <a:pt x="2650" y="758"/>
                    <a:pt x="1914" y="1"/>
                    <a:pt x="989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2" name="Google Shape;8562;p83"/>
          <p:cNvGrpSpPr/>
          <p:nvPr/>
        </p:nvGrpSpPr>
        <p:grpSpPr>
          <a:xfrm>
            <a:off x="1295661" y="3819594"/>
            <a:ext cx="345640" cy="342900"/>
            <a:chOff x="1295661" y="3819594"/>
            <a:chExt cx="345640" cy="342900"/>
          </a:xfrm>
        </p:grpSpPr>
        <p:sp>
          <p:nvSpPr>
            <p:cNvPr id="8563" name="Google Shape;8563;p83"/>
            <p:cNvSpPr/>
            <p:nvPr/>
          </p:nvSpPr>
          <p:spPr>
            <a:xfrm>
              <a:off x="1465015" y="4073902"/>
              <a:ext cx="10391" cy="88233"/>
            </a:xfrm>
            <a:custGeom>
              <a:avLst/>
              <a:gdLst/>
              <a:ahLst/>
              <a:cxnLst/>
              <a:rect l="l" t="t" r="r" b="b"/>
              <a:pathLst>
                <a:path w="694" h="5893" extrusionOk="0">
                  <a:moveTo>
                    <a:pt x="347" y="0"/>
                  </a:moveTo>
                  <a:cubicBezTo>
                    <a:pt x="174" y="0"/>
                    <a:pt x="0" y="111"/>
                    <a:pt x="0" y="332"/>
                  </a:cubicBezTo>
                  <a:lnTo>
                    <a:pt x="0" y="5546"/>
                  </a:lnTo>
                  <a:cubicBezTo>
                    <a:pt x="0" y="5777"/>
                    <a:pt x="174" y="5893"/>
                    <a:pt x="347" y="5893"/>
                  </a:cubicBezTo>
                  <a:cubicBezTo>
                    <a:pt x="520" y="5893"/>
                    <a:pt x="694" y="5777"/>
                    <a:pt x="694" y="5546"/>
                  </a:cubicBezTo>
                  <a:lnTo>
                    <a:pt x="694" y="332"/>
                  </a:lnTo>
                  <a:cubicBezTo>
                    <a:pt x="694" y="111"/>
                    <a:pt x="520" y="0"/>
                    <a:pt x="347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83"/>
            <p:cNvSpPr/>
            <p:nvPr/>
          </p:nvSpPr>
          <p:spPr>
            <a:xfrm>
              <a:off x="1465015" y="4011961"/>
              <a:ext cx="10391" cy="60773"/>
            </a:xfrm>
            <a:custGeom>
              <a:avLst/>
              <a:gdLst/>
              <a:ahLst/>
              <a:cxnLst/>
              <a:rect l="l" t="t" r="r" b="b"/>
              <a:pathLst>
                <a:path w="694" h="4059" extrusionOk="0">
                  <a:moveTo>
                    <a:pt x="347" y="1"/>
                  </a:moveTo>
                  <a:cubicBezTo>
                    <a:pt x="174" y="1"/>
                    <a:pt x="0" y="117"/>
                    <a:pt x="0" y="348"/>
                  </a:cubicBezTo>
                  <a:lnTo>
                    <a:pt x="0" y="3712"/>
                  </a:lnTo>
                  <a:cubicBezTo>
                    <a:pt x="0" y="3943"/>
                    <a:pt x="174" y="4059"/>
                    <a:pt x="347" y="4059"/>
                  </a:cubicBezTo>
                  <a:cubicBezTo>
                    <a:pt x="520" y="4059"/>
                    <a:pt x="694" y="3943"/>
                    <a:pt x="694" y="3712"/>
                  </a:cubicBezTo>
                  <a:lnTo>
                    <a:pt x="694" y="348"/>
                  </a:lnTo>
                  <a:cubicBezTo>
                    <a:pt x="694" y="117"/>
                    <a:pt x="520" y="1"/>
                    <a:pt x="347" y="1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83"/>
            <p:cNvSpPr/>
            <p:nvPr/>
          </p:nvSpPr>
          <p:spPr>
            <a:xfrm>
              <a:off x="1497610" y="4073947"/>
              <a:ext cx="71434" cy="88547"/>
            </a:xfrm>
            <a:custGeom>
              <a:avLst/>
              <a:gdLst/>
              <a:ahLst/>
              <a:cxnLst/>
              <a:rect l="l" t="t" r="r" b="b"/>
              <a:pathLst>
                <a:path w="4771" h="5914" extrusionOk="0">
                  <a:moveTo>
                    <a:pt x="481" y="0"/>
                  </a:moveTo>
                  <a:cubicBezTo>
                    <a:pt x="234" y="0"/>
                    <a:pt x="1" y="285"/>
                    <a:pt x="199" y="560"/>
                  </a:cubicBezTo>
                  <a:lnTo>
                    <a:pt x="4025" y="5753"/>
                  </a:lnTo>
                  <a:lnTo>
                    <a:pt x="4025" y="5774"/>
                  </a:lnTo>
                  <a:cubicBezTo>
                    <a:pt x="4100" y="5872"/>
                    <a:pt x="4196" y="5913"/>
                    <a:pt x="4290" y="5913"/>
                  </a:cubicBezTo>
                  <a:cubicBezTo>
                    <a:pt x="4537" y="5913"/>
                    <a:pt x="4770" y="5628"/>
                    <a:pt x="4572" y="5353"/>
                  </a:cubicBezTo>
                  <a:lnTo>
                    <a:pt x="745" y="139"/>
                  </a:lnTo>
                  <a:cubicBezTo>
                    <a:pt x="670" y="41"/>
                    <a:pt x="574" y="0"/>
                    <a:pt x="481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83"/>
            <p:cNvSpPr/>
            <p:nvPr/>
          </p:nvSpPr>
          <p:spPr>
            <a:xfrm>
              <a:off x="1372455" y="4073797"/>
              <a:ext cx="70341" cy="88428"/>
            </a:xfrm>
            <a:custGeom>
              <a:avLst/>
              <a:gdLst/>
              <a:ahLst/>
              <a:cxnLst/>
              <a:rect l="l" t="t" r="r" b="b"/>
              <a:pathLst>
                <a:path w="4698" h="5906" extrusionOk="0">
                  <a:moveTo>
                    <a:pt x="4222" y="0"/>
                  </a:moveTo>
                  <a:cubicBezTo>
                    <a:pt x="4127" y="0"/>
                    <a:pt x="4030" y="44"/>
                    <a:pt x="3954" y="149"/>
                  </a:cubicBezTo>
                  <a:lnTo>
                    <a:pt x="127" y="5363"/>
                  </a:lnTo>
                  <a:cubicBezTo>
                    <a:pt x="1" y="5511"/>
                    <a:pt x="43" y="5721"/>
                    <a:pt x="190" y="5847"/>
                  </a:cubicBezTo>
                  <a:cubicBezTo>
                    <a:pt x="246" y="5887"/>
                    <a:pt x="313" y="5905"/>
                    <a:pt x="381" y="5905"/>
                  </a:cubicBezTo>
                  <a:cubicBezTo>
                    <a:pt x="494" y="5905"/>
                    <a:pt x="608" y="5854"/>
                    <a:pt x="674" y="5763"/>
                  </a:cubicBezTo>
                  <a:lnTo>
                    <a:pt x="4500" y="549"/>
                  </a:lnTo>
                  <a:cubicBezTo>
                    <a:pt x="4697" y="291"/>
                    <a:pt x="4468" y="0"/>
                    <a:pt x="4222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83"/>
            <p:cNvSpPr/>
            <p:nvPr/>
          </p:nvSpPr>
          <p:spPr>
            <a:xfrm>
              <a:off x="1431956" y="3957356"/>
              <a:ext cx="76509" cy="67376"/>
            </a:xfrm>
            <a:custGeom>
              <a:avLst/>
              <a:gdLst/>
              <a:ahLst/>
              <a:cxnLst/>
              <a:rect l="l" t="t" r="r" b="b"/>
              <a:pathLst>
                <a:path w="5110" h="4500" extrusionOk="0">
                  <a:moveTo>
                    <a:pt x="1" y="0"/>
                  </a:moveTo>
                  <a:lnTo>
                    <a:pt x="1" y="2923"/>
                  </a:lnTo>
                  <a:cubicBezTo>
                    <a:pt x="1" y="3785"/>
                    <a:pt x="715" y="4499"/>
                    <a:pt x="1598" y="4499"/>
                  </a:cubicBezTo>
                  <a:lnTo>
                    <a:pt x="3533" y="4499"/>
                  </a:lnTo>
                  <a:cubicBezTo>
                    <a:pt x="4395" y="4499"/>
                    <a:pt x="5109" y="3785"/>
                    <a:pt x="5109" y="2923"/>
                  </a:cubicBezTo>
                  <a:lnTo>
                    <a:pt x="5109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83"/>
            <p:cNvSpPr/>
            <p:nvPr/>
          </p:nvSpPr>
          <p:spPr>
            <a:xfrm>
              <a:off x="1431956" y="3957356"/>
              <a:ext cx="76509" cy="67376"/>
            </a:xfrm>
            <a:custGeom>
              <a:avLst/>
              <a:gdLst/>
              <a:ahLst/>
              <a:cxnLst/>
              <a:rect l="l" t="t" r="r" b="b"/>
              <a:pathLst>
                <a:path w="5110" h="4500" extrusionOk="0">
                  <a:moveTo>
                    <a:pt x="1" y="0"/>
                  </a:moveTo>
                  <a:lnTo>
                    <a:pt x="1" y="2923"/>
                  </a:lnTo>
                  <a:cubicBezTo>
                    <a:pt x="1" y="3785"/>
                    <a:pt x="715" y="4499"/>
                    <a:pt x="1577" y="4499"/>
                  </a:cubicBezTo>
                  <a:lnTo>
                    <a:pt x="2166" y="4499"/>
                  </a:lnTo>
                  <a:cubicBezTo>
                    <a:pt x="1451" y="4289"/>
                    <a:pt x="968" y="3637"/>
                    <a:pt x="968" y="2902"/>
                  </a:cubicBezTo>
                  <a:cubicBezTo>
                    <a:pt x="968" y="2311"/>
                    <a:pt x="1438" y="1866"/>
                    <a:pt x="1979" y="1866"/>
                  </a:cubicBezTo>
                  <a:cubicBezTo>
                    <a:pt x="2055" y="1866"/>
                    <a:pt x="2131" y="1874"/>
                    <a:pt x="2208" y="1892"/>
                  </a:cubicBezTo>
                  <a:lnTo>
                    <a:pt x="5109" y="2523"/>
                  </a:lnTo>
                  <a:lnTo>
                    <a:pt x="5109" y="0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83"/>
            <p:cNvSpPr/>
            <p:nvPr/>
          </p:nvSpPr>
          <p:spPr>
            <a:xfrm>
              <a:off x="1359549" y="3850318"/>
              <a:ext cx="205572" cy="136639"/>
            </a:xfrm>
            <a:custGeom>
              <a:avLst/>
              <a:gdLst/>
              <a:ahLst/>
              <a:cxnLst/>
              <a:rect l="l" t="t" r="r" b="b"/>
              <a:pathLst>
                <a:path w="13730" h="9126" extrusionOk="0">
                  <a:moveTo>
                    <a:pt x="1788" y="1"/>
                  </a:moveTo>
                  <a:lnTo>
                    <a:pt x="1" y="6582"/>
                  </a:lnTo>
                  <a:lnTo>
                    <a:pt x="11459" y="9104"/>
                  </a:lnTo>
                  <a:cubicBezTo>
                    <a:pt x="11528" y="9119"/>
                    <a:pt x="11597" y="9126"/>
                    <a:pt x="11664" y="9126"/>
                  </a:cubicBezTo>
                  <a:cubicBezTo>
                    <a:pt x="12089" y="9126"/>
                    <a:pt x="12465" y="8849"/>
                    <a:pt x="12573" y="8432"/>
                  </a:cubicBezTo>
                  <a:lnTo>
                    <a:pt x="13583" y="4710"/>
                  </a:lnTo>
                  <a:cubicBezTo>
                    <a:pt x="13730" y="4206"/>
                    <a:pt x="13435" y="3701"/>
                    <a:pt x="12952" y="3554"/>
                  </a:cubicBezTo>
                  <a:lnTo>
                    <a:pt x="1788" y="1"/>
                  </a:ln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83"/>
            <p:cNvSpPr/>
            <p:nvPr/>
          </p:nvSpPr>
          <p:spPr>
            <a:xfrm>
              <a:off x="1359549" y="3850318"/>
              <a:ext cx="188893" cy="136639"/>
            </a:xfrm>
            <a:custGeom>
              <a:avLst/>
              <a:gdLst/>
              <a:ahLst/>
              <a:cxnLst/>
              <a:rect l="l" t="t" r="r" b="b"/>
              <a:pathLst>
                <a:path w="12616" h="9126" extrusionOk="0">
                  <a:moveTo>
                    <a:pt x="1788" y="1"/>
                  </a:moveTo>
                  <a:lnTo>
                    <a:pt x="1" y="6582"/>
                  </a:lnTo>
                  <a:lnTo>
                    <a:pt x="11459" y="9104"/>
                  </a:lnTo>
                  <a:cubicBezTo>
                    <a:pt x="11528" y="9119"/>
                    <a:pt x="11596" y="9126"/>
                    <a:pt x="11663" y="9126"/>
                  </a:cubicBezTo>
                  <a:cubicBezTo>
                    <a:pt x="12089" y="9126"/>
                    <a:pt x="12467" y="8847"/>
                    <a:pt x="12595" y="8411"/>
                  </a:cubicBezTo>
                  <a:lnTo>
                    <a:pt x="12616" y="8348"/>
                  </a:lnTo>
                  <a:lnTo>
                    <a:pt x="3764" y="6392"/>
                  </a:lnTo>
                  <a:cubicBezTo>
                    <a:pt x="2398" y="6098"/>
                    <a:pt x="1557" y="4710"/>
                    <a:pt x="1914" y="3344"/>
                  </a:cubicBezTo>
                  <a:lnTo>
                    <a:pt x="2734" y="316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83"/>
            <p:cNvSpPr/>
            <p:nvPr/>
          </p:nvSpPr>
          <p:spPr>
            <a:xfrm>
              <a:off x="1323360" y="3819594"/>
              <a:ext cx="68005" cy="151507"/>
            </a:xfrm>
            <a:custGeom>
              <a:avLst/>
              <a:gdLst/>
              <a:ahLst/>
              <a:cxnLst/>
              <a:rect l="l" t="t" r="r" b="b"/>
              <a:pathLst>
                <a:path w="4542" h="10119" extrusionOk="0">
                  <a:moveTo>
                    <a:pt x="3348" y="0"/>
                  </a:moveTo>
                  <a:cubicBezTo>
                    <a:pt x="2879" y="0"/>
                    <a:pt x="2458" y="314"/>
                    <a:pt x="2334" y="791"/>
                  </a:cubicBezTo>
                  <a:lnTo>
                    <a:pt x="168" y="8781"/>
                  </a:lnTo>
                  <a:cubicBezTo>
                    <a:pt x="0" y="9348"/>
                    <a:pt x="337" y="9937"/>
                    <a:pt x="904" y="10084"/>
                  </a:cubicBezTo>
                  <a:lnTo>
                    <a:pt x="925" y="10084"/>
                  </a:lnTo>
                  <a:cubicBezTo>
                    <a:pt x="1015" y="10108"/>
                    <a:pt x="1106" y="10119"/>
                    <a:pt x="1195" y="10119"/>
                  </a:cubicBezTo>
                  <a:cubicBezTo>
                    <a:pt x="1669" y="10119"/>
                    <a:pt x="2105" y="9805"/>
                    <a:pt x="2229" y="9327"/>
                  </a:cubicBezTo>
                  <a:lnTo>
                    <a:pt x="4394" y="1338"/>
                  </a:lnTo>
                  <a:cubicBezTo>
                    <a:pt x="4541" y="770"/>
                    <a:pt x="4205" y="182"/>
                    <a:pt x="3658" y="35"/>
                  </a:cubicBezTo>
                  <a:lnTo>
                    <a:pt x="3616" y="35"/>
                  </a:lnTo>
                  <a:cubicBezTo>
                    <a:pt x="3526" y="11"/>
                    <a:pt x="3436" y="0"/>
                    <a:pt x="3348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83"/>
            <p:cNvSpPr/>
            <p:nvPr/>
          </p:nvSpPr>
          <p:spPr>
            <a:xfrm>
              <a:off x="1324304" y="3819774"/>
              <a:ext cx="55099" cy="151132"/>
            </a:xfrm>
            <a:custGeom>
              <a:avLst/>
              <a:gdLst/>
              <a:ahLst/>
              <a:cxnLst/>
              <a:rect l="l" t="t" r="r" b="b"/>
              <a:pathLst>
                <a:path w="3680" h="10094" extrusionOk="0">
                  <a:moveTo>
                    <a:pt x="3256" y="0"/>
                  </a:moveTo>
                  <a:cubicBezTo>
                    <a:pt x="2793" y="0"/>
                    <a:pt x="2371" y="311"/>
                    <a:pt x="2250" y="779"/>
                  </a:cubicBezTo>
                  <a:lnTo>
                    <a:pt x="84" y="8790"/>
                  </a:lnTo>
                  <a:cubicBezTo>
                    <a:pt x="0" y="9126"/>
                    <a:pt x="84" y="9505"/>
                    <a:pt x="337" y="9778"/>
                  </a:cubicBezTo>
                  <a:cubicBezTo>
                    <a:pt x="463" y="9904"/>
                    <a:pt x="652" y="10009"/>
                    <a:pt x="841" y="10072"/>
                  </a:cubicBezTo>
                  <a:lnTo>
                    <a:pt x="862" y="10072"/>
                  </a:lnTo>
                  <a:lnTo>
                    <a:pt x="946" y="10093"/>
                  </a:lnTo>
                  <a:lnTo>
                    <a:pt x="1283" y="10093"/>
                  </a:lnTo>
                  <a:cubicBezTo>
                    <a:pt x="1367" y="10072"/>
                    <a:pt x="1451" y="10051"/>
                    <a:pt x="1535" y="10030"/>
                  </a:cubicBezTo>
                  <a:cubicBezTo>
                    <a:pt x="1093" y="9778"/>
                    <a:pt x="904" y="9273"/>
                    <a:pt x="1030" y="8811"/>
                  </a:cubicBezTo>
                  <a:lnTo>
                    <a:pt x="3175" y="716"/>
                  </a:lnTo>
                  <a:cubicBezTo>
                    <a:pt x="3259" y="443"/>
                    <a:pt x="3427" y="212"/>
                    <a:pt x="3679" y="65"/>
                  </a:cubicBezTo>
                  <a:lnTo>
                    <a:pt x="3616" y="44"/>
                  </a:lnTo>
                  <a:lnTo>
                    <a:pt x="3553" y="44"/>
                  </a:lnTo>
                  <a:cubicBezTo>
                    <a:pt x="3454" y="14"/>
                    <a:pt x="3354" y="0"/>
                    <a:pt x="3256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83"/>
            <p:cNvSpPr/>
            <p:nvPr/>
          </p:nvSpPr>
          <p:spPr>
            <a:xfrm>
              <a:off x="1295976" y="3845482"/>
              <a:ext cx="57929" cy="89850"/>
            </a:xfrm>
            <a:custGeom>
              <a:avLst/>
              <a:gdLst/>
              <a:ahLst/>
              <a:cxnLst/>
              <a:rect l="l" t="t" r="r" b="b"/>
              <a:pathLst>
                <a:path w="3869" h="6001" extrusionOk="0">
                  <a:moveTo>
                    <a:pt x="3140" y="0"/>
                  </a:moveTo>
                  <a:cubicBezTo>
                    <a:pt x="1990" y="0"/>
                    <a:pt x="926" y="766"/>
                    <a:pt x="610" y="1943"/>
                  </a:cubicBezTo>
                  <a:lnTo>
                    <a:pt x="378" y="2763"/>
                  </a:lnTo>
                  <a:cubicBezTo>
                    <a:pt x="0" y="4171"/>
                    <a:pt x="841" y="5622"/>
                    <a:pt x="2229" y="6000"/>
                  </a:cubicBezTo>
                  <a:lnTo>
                    <a:pt x="2271" y="6000"/>
                  </a:lnTo>
                  <a:lnTo>
                    <a:pt x="3868" y="93"/>
                  </a:lnTo>
                  <a:lnTo>
                    <a:pt x="3826" y="93"/>
                  </a:lnTo>
                  <a:cubicBezTo>
                    <a:pt x="3598" y="30"/>
                    <a:pt x="3367" y="0"/>
                    <a:pt x="3140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83"/>
            <p:cNvSpPr/>
            <p:nvPr/>
          </p:nvSpPr>
          <p:spPr>
            <a:xfrm>
              <a:off x="1295661" y="3845332"/>
              <a:ext cx="55728" cy="90000"/>
            </a:xfrm>
            <a:custGeom>
              <a:avLst/>
              <a:gdLst/>
              <a:ahLst/>
              <a:cxnLst/>
              <a:rect l="l" t="t" r="r" b="b"/>
              <a:pathLst>
                <a:path w="3722" h="6011" extrusionOk="0">
                  <a:moveTo>
                    <a:pt x="3162" y="1"/>
                  </a:moveTo>
                  <a:cubicBezTo>
                    <a:pt x="1999" y="1"/>
                    <a:pt x="939" y="771"/>
                    <a:pt x="631" y="1932"/>
                  </a:cubicBezTo>
                  <a:lnTo>
                    <a:pt x="399" y="2773"/>
                  </a:lnTo>
                  <a:cubicBezTo>
                    <a:pt x="0" y="4181"/>
                    <a:pt x="841" y="5632"/>
                    <a:pt x="2250" y="6010"/>
                  </a:cubicBezTo>
                  <a:lnTo>
                    <a:pt x="2292" y="6010"/>
                  </a:lnTo>
                  <a:lnTo>
                    <a:pt x="2397" y="5653"/>
                  </a:lnTo>
                  <a:cubicBezTo>
                    <a:pt x="1577" y="4938"/>
                    <a:pt x="1240" y="3845"/>
                    <a:pt x="1535" y="2815"/>
                  </a:cubicBezTo>
                  <a:lnTo>
                    <a:pt x="1745" y="2016"/>
                  </a:lnTo>
                  <a:cubicBezTo>
                    <a:pt x="1997" y="1070"/>
                    <a:pt x="2754" y="313"/>
                    <a:pt x="3721" y="61"/>
                  </a:cubicBezTo>
                  <a:cubicBezTo>
                    <a:pt x="3534" y="20"/>
                    <a:pt x="3347" y="1"/>
                    <a:pt x="3162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83"/>
            <p:cNvSpPr/>
            <p:nvPr/>
          </p:nvSpPr>
          <p:spPr>
            <a:xfrm>
              <a:off x="1549999" y="3927755"/>
              <a:ext cx="65175" cy="56057"/>
            </a:xfrm>
            <a:custGeom>
              <a:avLst/>
              <a:gdLst/>
              <a:ahLst/>
              <a:cxnLst/>
              <a:rect l="l" t="t" r="r" b="b"/>
              <a:pathLst>
                <a:path w="4353" h="3744" extrusionOk="0">
                  <a:moveTo>
                    <a:pt x="737" y="1"/>
                  </a:moveTo>
                  <a:lnTo>
                    <a:pt x="1" y="2776"/>
                  </a:lnTo>
                  <a:lnTo>
                    <a:pt x="3617" y="3743"/>
                  </a:lnTo>
                  <a:lnTo>
                    <a:pt x="4353" y="968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83"/>
            <p:cNvSpPr/>
            <p:nvPr/>
          </p:nvSpPr>
          <p:spPr>
            <a:xfrm>
              <a:off x="1549999" y="3927755"/>
              <a:ext cx="28972" cy="46295"/>
            </a:xfrm>
            <a:custGeom>
              <a:avLst/>
              <a:gdLst/>
              <a:ahLst/>
              <a:cxnLst/>
              <a:rect l="l" t="t" r="r" b="b"/>
              <a:pathLst>
                <a:path w="1935" h="3092" extrusionOk="0">
                  <a:moveTo>
                    <a:pt x="737" y="1"/>
                  </a:moveTo>
                  <a:lnTo>
                    <a:pt x="1" y="2776"/>
                  </a:lnTo>
                  <a:lnTo>
                    <a:pt x="1178" y="3091"/>
                  </a:lnTo>
                  <a:lnTo>
                    <a:pt x="1935" y="316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83"/>
            <p:cNvSpPr/>
            <p:nvPr/>
          </p:nvSpPr>
          <p:spPr>
            <a:xfrm>
              <a:off x="1600995" y="3929477"/>
              <a:ext cx="40306" cy="73710"/>
            </a:xfrm>
            <a:custGeom>
              <a:avLst/>
              <a:gdLst/>
              <a:ahLst/>
              <a:cxnLst/>
              <a:rect l="l" t="t" r="r" b="b"/>
              <a:pathLst>
                <a:path w="2692" h="4923" extrusionOk="0">
                  <a:moveTo>
                    <a:pt x="1777" y="0"/>
                  </a:moveTo>
                  <a:cubicBezTo>
                    <a:pt x="1433" y="0"/>
                    <a:pt x="1117" y="233"/>
                    <a:pt x="1031" y="580"/>
                  </a:cubicBezTo>
                  <a:lnTo>
                    <a:pt x="127" y="3923"/>
                  </a:lnTo>
                  <a:cubicBezTo>
                    <a:pt x="1" y="4343"/>
                    <a:pt x="253" y="4785"/>
                    <a:pt x="694" y="4890"/>
                  </a:cubicBezTo>
                  <a:lnTo>
                    <a:pt x="715" y="4890"/>
                  </a:lnTo>
                  <a:cubicBezTo>
                    <a:pt x="789" y="4912"/>
                    <a:pt x="863" y="4922"/>
                    <a:pt x="935" y="4922"/>
                  </a:cubicBezTo>
                  <a:cubicBezTo>
                    <a:pt x="1280" y="4922"/>
                    <a:pt x="1596" y="4687"/>
                    <a:pt x="1683" y="4322"/>
                  </a:cubicBezTo>
                  <a:lnTo>
                    <a:pt x="2587" y="1000"/>
                  </a:lnTo>
                  <a:cubicBezTo>
                    <a:pt x="2692" y="580"/>
                    <a:pt x="2439" y="138"/>
                    <a:pt x="2019" y="33"/>
                  </a:cubicBezTo>
                  <a:lnTo>
                    <a:pt x="1998" y="33"/>
                  </a:lnTo>
                  <a:cubicBezTo>
                    <a:pt x="1924" y="11"/>
                    <a:pt x="1850" y="0"/>
                    <a:pt x="1777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83"/>
            <p:cNvSpPr/>
            <p:nvPr/>
          </p:nvSpPr>
          <p:spPr>
            <a:xfrm>
              <a:off x="1403942" y="4059663"/>
              <a:ext cx="132537" cy="23926"/>
            </a:xfrm>
            <a:custGeom>
              <a:avLst/>
              <a:gdLst/>
              <a:ahLst/>
              <a:cxnLst/>
              <a:rect l="l" t="t" r="r" b="b"/>
              <a:pathLst>
                <a:path w="8852" h="1598" extrusionOk="0">
                  <a:moveTo>
                    <a:pt x="778" y="0"/>
                  </a:moveTo>
                  <a:cubicBezTo>
                    <a:pt x="358" y="0"/>
                    <a:pt x="0" y="358"/>
                    <a:pt x="0" y="778"/>
                  </a:cubicBezTo>
                  <a:lnTo>
                    <a:pt x="0" y="799"/>
                  </a:lnTo>
                  <a:cubicBezTo>
                    <a:pt x="0" y="1241"/>
                    <a:pt x="358" y="1598"/>
                    <a:pt x="778" y="1598"/>
                  </a:cubicBezTo>
                  <a:lnTo>
                    <a:pt x="8074" y="1598"/>
                  </a:lnTo>
                  <a:cubicBezTo>
                    <a:pt x="8494" y="1598"/>
                    <a:pt x="8852" y="1241"/>
                    <a:pt x="8852" y="799"/>
                  </a:cubicBezTo>
                  <a:lnTo>
                    <a:pt x="8852" y="778"/>
                  </a:lnTo>
                  <a:cubicBezTo>
                    <a:pt x="8852" y="358"/>
                    <a:pt x="8494" y="0"/>
                    <a:pt x="807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83"/>
            <p:cNvSpPr/>
            <p:nvPr/>
          </p:nvSpPr>
          <p:spPr>
            <a:xfrm>
              <a:off x="1403942" y="4059663"/>
              <a:ext cx="33688" cy="24240"/>
            </a:xfrm>
            <a:custGeom>
              <a:avLst/>
              <a:gdLst/>
              <a:ahLst/>
              <a:cxnLst/>
              <a:rect l="l" t="t" r="r" b="b"/>
              <a:pathLst>
                <a:path w="2250" h="1619" extrusionOk="0">
                  <a:moveTo>
                    <a:pt x="778" y="0"/>
                  </a:moveTo>
                  <a:cubicBezTo>
                    <a:pt x="358" y="0"/>
                    <a:pt x="0" y="358"/>
                    <a:pt x="0" y="799"/>
                  </a:cubicBezTo>
                  <a:lnTo>
                    <a:pt x="0" y="820"/>
                  </a:lnTo>
                  <a:cubicBezTo>
                    <a:pt x="0" y="1262"/>
                    <a:pt x="358" y="1619"/>
                    <a:pt x="778" y="1619"/>
                  </a:cubicBezTo>
                  <a:lnTo>
                    <a:pt x="2250" y="1619"/>
                  </a:lnTo>
                  <a:cubicBezTo>
                    <a:pt x="1935" y="1451"/>
                    <a:pt x="1745" y="1135"/>
                    <a:pt x="1766" y="799"/>
                  </a:cubicBezTo>
                  <a:cubicBezTo>
                    <a:pt x="1766" y="463"/>
                    <a:pt x="1956" y="147"/>
                    <a:pt x="2250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0" name="Google Shape;8580;p83"/>
          <p:cNvGrpSpPr/>
          <p:nvPr/>
        </p:nvGrpSpPr>
        <p:grpSpPr>
          <a:xfrm>
            <a:off x="3486572" y="2433470"/>
            <a:ext cx="379328" cy="281738"/>
            <a:chOff x="3486572" y="2433470"/>
            <a:chExt cx="379328" cy="281738"/>
          </a:xfrm>
        </p:grpSpPr>
        <p:sp>
          <p:nvSpPr>
            <p:cNvPr id="8581" name="Google Shape;8581;p83"/>
            <p:cNvSpPr/>
            <p:nvPr/>
          </p:nvSpPr>
          <p:spPr>
            <a:xfrm>
              <a:off x="3549217" y="2556544"/>
              <a:ext cx="253724" cy="139858"/>
            </a:xfrm>
            <a:custGeom>
              <a:avLst/>
              <a:gdLst/>
              <a:ahLst/>
              <a:cxnLst/>
              <a:rect l="l" t="t" r="r" b="b"/>
              <a:pathLst>
                <a:path w="16946" h="9341" extrusionOk="0">
                  <a:moveTo>
                    <a:pt x="0" y="1"/>
                  </a:moveTo>
                  <a:lnTo>
                    <a:pt x="0" y="6371"/>
                  </a:lnTo>
                  <a:cubicBezTo>
                    <a:pt x="2447" y="8323"/>
                    <a:pt x="5443" y="9341"/>
                    <a:pt x="8469" y="9341"/>
                  </a:cubicBezTo>
                  <a:cubicBezTo>
                    <a:pt x="10071" y="9341"/>
                    <a:pt x="11682" y="9056"/>
                    <a:pt x="13224" y="8474"/>
                  </a:cubicBezTo>
                  <a:cubicBezTo>
                    <a:pt x="13498" y="8389"/>
                    <a:pt x="13771" y="8284"/>
                    <a:pt x="14023" y="8158"/>
                  </a:cubicBezTo>
                  <a:cubicBezTo>
                    <a:pt x="15075" y="7696"/>
                    <a:pt x="16042" y="7086"/>
                    <a:pt x="16946" y="6371"/>
                  </a:cubicBezTo>
                  <a:lnTo>
                    <a:pt x="16946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83"/>
            <p:cNvSpPr/>
            <p:nvPr/>
          </p:nvSpPr>
          <p:spPr>
            <a:xfrm>
              <a:off x="3549532" y="2556544"/>
              <a:ext cx="62016" cy="129392"/>
            </a:xfrm>
            <a:custGeom>
              <a:avLst/>
              <a:gdLst/>
              <a:ahLst/>
              <a:cxnLst/>
              <a:rect l="l" t="t" r="r" b="b"/>
              <a:pathLst>
                <a:path w="4142" h="8642" extrusionOk="0">
                  <a:moveTo>
                    <a:pt x="0" y="1"/>
                  </a:moveTo>
                  <a:lnTo>
                    <a:pt x="0" y="6371"/>
                  </a:lnTo>
                  <a:cubicBezTo>
                    <a:pt x="1241" y="7359"/>
                    <a:pt x="2649" y="8137"/>
                    <a:pt x="4142" y="8642"/>
                  </a:cubicBezTo>
                  <a:lnTo>
                    <a:pt x="4142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83"/>
            <p:cNvSpPr/>
            <p:nvPr/>
          </p:nvSpPr>
          <p:spPr>
            <a:xfrm>
              <a:off x="3746734" y="2570079"/>
              <a:ext cx="12921" cy="113342"/>
            </a:xfrm>
            <a:custGeom>
              <a:avLst/>
              <a:gdLst/>
              <a:ahLst/>
              <a:cxnLst/>
              <a:rect l="l" t="t" r="r" b="b"/>
              <a:pathLst>
                <a:path w="863" h="7570" extrusionOk="0">
                  <a:moveTo>
                    <a:pt x="432" y="1"/>
                  </a:moveTo>
                  <a:cubicBezTo>
                    <a:pt x="216" y="1"/>
                    <a:pt x="1" y="148"/>
                    <a:pt x="32" y="442"/>
                  </a:cubicBezTo>
                  <a:lnTo>
                    <a:pt x="32" y="7570"/>
                  </a:lnTo>
                  <a:cubicBezTo>
                    <a:pt x="306" y="7485"/>
                    <a:pt x="579" y="7380"/>
                    <a:pt x="831" y="7254"/>
                  </a:cubicBezTo>
                  <a:lnTo>
                    <a:pt x="831" y="442"/>
                  </a:lnTo>
                  <a:cubicBezTo>
                    <a:pt x="863" y="148"/>
                    <a:pt x="647" y="1"/>
                    <a:pt x="432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83"/>
            <p:cNvSpPr/>
            <p:nvPr/>
          </p:nvSpPr>
          <p:spPr>
            <a:xfrm>
              <a:off x="3549532" y="2556544"/>
              <a:ext cx="253410" cy="56057"/>
            </a:xfrm>
            <a:custGeom>
              <a:avLst/>
              <a:gdLst/>
              <a:ahLst/>
              <a:cxnLst/>
              <a:rect l="l" t="t" r="r" b="b"/>
              <a:pathLst>
                <a:path w="16925" h="3744" extrusionOk="0">
                  <a:moveTo>
                    <a:pt x="0" y="1"/>
                  </a:moveTo>
                  <a:lnTo>
                    <a:pt x="0" y="526"/>
                  </a:lnTo>
                  <a:lnTo>
                    <a:pt x="8452" y="3743"/>
                  </a:lnTo>
                  <a:lnTo>
                    <a:pt x="16925" y="526"/>
                  </a:lnTo>
                  <a:lnTo>
                    <a:pt x="16925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83"/>
            <p:cNvSpPr/>
            <p:nvPr/>
          </p:nvSpPr>
          <p:spPr>
            <a:xfrm>
              <a:off x="3486572" y="2433470"/>
              <a:ext cx="379328" cy="171255"/>
            </a:xfrm>
            <a:custGeom>
              <a:avLst/>
              <a:gdLst/>
              <a:ahLst/>
              <a:cxnLst/>
              <a:rect l="l" t="t" r="r" b="b"/>
              <a:pathLst>
                <a:path w="25335" h="11438" extrusionOk="0">
                  <a:moveTo>
                    <a:pt x="12657" y="0"/>
                  </a:moveTo>
                  <a:lnTo>
                    <a:pt x="0" y="4836"/>
                  </a:lnTo>
                  <a:lnTo>
                    <a:pt x="0" y="6623"/>
                  </a:lnTo>
                  <a:lnTo>
                    <a:pt x="12657" y="11437"/>
                  </a:lnTo>
                  <a:lnTo>
                    <a:pt x="25335" y="6623"/>
                  </a:lnTo>
                  <a:lnTo>
                    <a:pt x="25335" y="4836"/>
                  </a:lnTo>
                  <a:lnTo>
                    <a:pt x="12657" y="0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83"/>
            <p:cNvSpPr/>
            <p:nvPr/>
          </p:nvSpPr>
          <p:spPr>
            <a:xfrm>
              <a:off x="3486572" y="2505862"/>
              <a:ext cx="189507" cy="98863"/>
            </a:xfrm>
            <a:custGeom>
              <a:avLst/>
              <a:gdLst/>
              <a:ahLst/>
              <a:cxnLst/>
              <a:rect l="l" t="t" r="r" b="b"/>
              <a:pathLst>
                <a:path w="12657" h="6603" extrusionOk="0">
                  <a:moveTo>
                    <a:pt x="0" y="1"/>
                  </a:moveTo>
                  <a:lnTo>
                    <a:pt x="0" y="1788"/>
                  </a:lnTo>
                  <a:lnTo>
                    <a:pt x="12657" y="6602"/>
                  </a:lnTo>
                  <a:lnTo>
                    <a:pt x="12657" y="48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83"/>
            <p:cNvSpPr/>
            <p:nvPr/>
          </p:nvSpPr>
          <p:spPr>
            <a:xfrm>
              <a:off x="3667994" y="2491294"/>
              <a:ext cx="111650" cy="223914"/>
            </a:xfrm>
            <a:custGeom>
              <a:avLst/>
              <a:gdLst/>
              <a:ahLst/>
              <a:cxnLst/>
              <a:rect l="l" t="t" r="r" b="b"/>
              <a:pathLst>
                <a:path w="7457" h="14955" extrusionOk="0">
                  <a:moveTo>
                    <a:pt x="560" y="0"/>
                  </a:moveTo>
                  <a:cubicBezTo>
                    <a:pt x="189" y="0"/>
                    <a:pt x="1" y="537"/>
                    <a:pt x="393" y="742"/>
                  </a:cubicBezTo>
                  <a:lnTo>
                    <a:pt x="6679" y="3581"/>
                  </a:lnTo>
                  <a:lnTo>
                    <a:pt x="6679" y="14577"/>
                  </a:lnTo>
                  <a:cubicBezTo>
                    <a:pt x="6679" y="14787"/>
                    <a:pt x="6847" y="14955"/>
                    <a:pt x="7057" y="14955"/>
                  </a:cubicBezTo>
                  <a:cubicBezTo>
                    <a:pt x="7268" y="14955"/>
                    <a:pt x="7457" y="14787"/>
                    <a:pt x="7457" y="14577"/>
                  </a:cubicBezTo>
                  <a:lnTo>
                    <a:pt x="7457" y="3328"/>
                  </a:lnTo>
                  <a:cubicBezTo>
                    <a:pt x="7436" y="3181"/>
                    <a:pt x="7352" y="3034"/>
                    <a:pt x="7226" y="2971"/>
                  </a:cubicBezTo>
                  <a:lnTo>
                    <a:pt x="708" y="28"/>
                  </a:lnTo>
                  <a:cubicBezTo>
                    <a:pt x="656" y="9"/>
                    <a:pt x="607" y="0"/>
                    <a:pt x="560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8" name="Google Shape;8588;p83"/>
          <p:cNvSpPr/>
          <p:nvPr/>
        </p:nvSpPr>
        <p:spPr>
          <a:xfrm>
            <a:off x="3751930" y="2709533"/>
            <a:ext cx="38105" cy="32535"/>
          </a:xfrm>
          <a:custGeom>
            <a:avLst/>
            <a:gdLst/>
            <a:ahLst/>
            <a:cxnLst/>
            <a:rect l="l" t="t" r="r" b="b"/>
            <a:pathLst>
              <a:path w="2545" h="2173" extrusionOk="0">
                <a:moveTo>
                  <a:pt x="1451" y="1"/>
                </a:moveTo>
                <a:cubicBezTo>
                  <a:pt x="484" y="1"/>
                  <a:pt x="1" y="1157"/>
                  <a:pt x="674" y="1851"/>
                </a:cubicBezTo>
                <a:cubicBezTo>
                  <a:pt x="896" y="2073"/>
                  <a:pt x="1169" y="2173"/>
                  <a:pt x="1437" y="2173"/>
                </a:cubicBezTo>
                <a:cubicBezTo>
                  <a:pt x="2002" y="2173"/>
                  <a:pt x="2545" y="1729"/>
                  <a:pt x="2545" y="1073"/>
                </a:cubicBezTo>
                <a:cubicBezTo>
                  <a:pt x="2545" y="484"/>
                  <a:pt x="2040" y="1"/>
                  <a:pt x="1451" y="1"/>
                </a:cubicBezTo>
                <a:close/>
              </a:path>
            </a:pathLst>
          </a:custGeom>
          <a:solidFill>
            <a:srgbClr val="C9D4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89" name="Google Shape;8589;p83"/>
          <p:cNvGrpSpPr/>
          <p:nvPr/>
        </p:nvGrpSpPr>
        <p:grpSpPr>
          <a:xfrm>
            <a:off x="3997149" y="3329634"/>
            <a:ext cx="270733" cy="355762"/>
            <a:chOff x="3997149" y="3329634"/>
            <a:chExt cx="270733" cy="355762"/>
          </a:xfrm>
        </p:grpSpPr>
        <p:sp>
          <p:nvSpPr>
            <p:cNvPr id="8590" name="Google Shape;8590;p83"/>
            <p:cNvSpPr/>
            <p:nvPr/>
          </p:nvSpPr>
          <p:spPr>
            <a:xfrm>
              <a:off x="4161787" y="3488627"/>
              <a:ext cx="32430" cy="32445"/>
            </a:xfrm>
            <a:custGeom>
              <a:avLst/>
              <a:gdLst/>
              <a:ahLst/>
              <a:cxnLst/>
              <a:rect l="l" t="t" r="r" b="b"/>
              <a:pathLst>
                <a:path w="2166" h="2167" extrusionOk="0">
                  <a:moveTo>
                    <a:pt x="0" y="1"/>
                  </a:moveTo>
                  <a:lnTo>
                    <a:pt x="0" y="2166"/>
                  </a:lnTo>
                  <a:lnTo>
                    <a:pt x="2166" y="2166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83"/>
            <p:cNvSpPr/>
            <p:nvPr/>
          </p:nvSpPr>
          <p:spPr>
            <a:xfrm>
              <a:off x="4181925" y="3488627"/>
              <a:ext cx="20168" cy="55114"/>
            </a:xfrm>
            <a:custGeom>
              <a:avLst/>
              <a:gdLst/>
              <a:ahLst/>
              <a:cxnLst/>
              <a:rect l="l" t="t" r="r" b="b"/>
              <a:pathLst>
                <a:path w="1347" h="3681" extrusionOk="0">
                  <a:moveTo>
                    <a:pt x="1" y="1"/>
                  </a:moveTo>
                  <a:lnTo>
                    <a:pt x="1" y="3680"/>
                  </a:lnTo>
                  <a:lnTo>
                    <a:pt x="1347" y="3680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83"/>
            <p:cNvSpPr/>
            <p:nvPr/>
          </p:nvSpPr>
          <p:spPr>
            <a:xfrm>
              <a:off x="4181925" y="3488627"/>
              <a:ext cx="20168" cy="17338"/>
            </a:xfrm>
            <a:custGeom>
              <a:avLst/>
              <a:gdLst/>
              <a:ahLst/>
              <a:cxnLst/>
              <a:rect l="l" t="t" r="r" b="b"/>
              <a:pathLst>
                <a:path w="1347" h="1158" extrusionOk="0">
                  <a:moveTo>
                    <a:pt x="1" y="1"/>
                  </a:moveTo>
                  <a:lnTo>
                    <a:pt x="1" y="1157"/>
                  </a:lnTo>
                  <a:lnTo>
                    <a:pt x="1347" y="1157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83"/>
            <p:cNvSpPr/>
            <p:nvPr/>
          </p:nvSpPr>
          <p:spPr>
            <a:xfrm>
              <a:off x="4181925" y="3488627"/>
              <a:ext cx="7576" cy="55114"/>
            </a:xfrm>
            <a:custGeom>
              <a:avLst/>
              <a:gdLst/>
              <a:ahLst/>
              <a:cxnLst/>
              <a:rect l="l" t="t" r="r" b="b"/>
              <a:pathLst>
                <a:path w="506" h="3681" extrusionOk="0">
                  <a:moveTo>
                    <a:pt x="1" y="1"/>
                  </a:moveTo>
                  <a:lnTo>
                    <a:pt x="1" y="3680"/>
                  </a:lnTo>
                  <a:lnTo>
                    <a:pt x="506" y="3680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83"/>
            <p:cNvSpPr/>
            <p:nvPr/>
          </p:nvSpPr>
          <p:spPr>
            <a:xfrm>
              <a:off x="4161787" y="3493673"/>
              <a:ext cx="20153" cy="8819"/>
            </a:xfrm>
            <a:custGeom>
              <a:avLst/>
              <a:gdLst/>
              <a:ahLst/>
              <a:cxnLst/>
              <a:rect l="l" t="t" r="r" b="b"/>
              <a:pathLst>
                <a:path w="1346" h="589" extrusionOk="0">
                  <a:moveTo>
                    <a:pt x="0" y="0"/>
                  </a:moveTo>
                  <a:lnTo>
                    <a:pt x="0" y="589"/>
                  </a:lnTo>
                  <a:lnTo>
                    <a:pt x="1346" y="589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83"/>
            <p:cNvSpPr/>
            <p:nvPr/>
          </p:nvSpPr>
          <p:spPr>
            <a:xfrm>
              <a:off x="4161787" y="3493673"/>
              <a:ext cx="7576" cy="27400"/>
            </a:xfrm>
            <a:custGeom>
              <a:avLst/>
              <a:gdLst/>
              <a:ahLst/>
              <a:cxnLst/>
              <a:rect l="l" t="t" r="r" b="b"/>
              <a:pathLst>
                <a:path w="506" h="1830" extrusionOk="0">
                  <a:moveTo>
                    <a:pt x="0" y="0"/>
                  </a:moveTo>
                  <a:lnTo>
                    <a:pt x="0" y="1829"/>
                  </a:lnTo>
                  <a:lnTo>
                    <a:pt x="505" y="1829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83"/>
            <p:cNvSpPr/>
            <p:nvPr/>
          </p:nvSpPr>
          <p:spPr>
            <a:xfrm>
              <a:off x="4163988" y="3331550"/>
              <a:ext cx="35904" cy="33389"/>
            </a:xfrm>
            <a:custGeom>
              <a:avLst/>
              <a:gdLst/>
              <a:ahLst/>
              <a:cxnLst/>
              <a:rect l="l" t="t" r="r" b="b"/>
              <a:pathLst>
                <a:path w="2398" h="2230" extrusionOk="0">
                  <a:moveTo>
                    <a:pt x="1" y="1"/>
                  </a:moveTo>
                  <a:lnTo>
                    <a:pt x="1" y="2229"/>
                  </a:lnTo>
                  <a:lnTo>
                    <a:pt x="2397" y="2229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83"/>
            <p:cNvSpPr/>
            <p:nvPr/>
          </p:nvSpPr>
          <p:spPr>
            <a:xfrm>
              <a:off x="4163988" y="3331550"/>
              <a:ext cx="13550" cy="33389"/>
            </a:xfrm>
            <a:custGeom>
              <a:avLst/>
              <a:gdLst/>
              <a:ahLst/>
              <a:cxnLst/>
              <a:rect l="l" t="t" r="r" b="b"/>
              <a:pathLst>
                <a:path w="905" h="2230" extrusionOk="0">
                  <a:moveTo>
                    <a:pt x="1" y="1"/>
                  </a:moveTo>
                  <a:lnTo>
                    <a:pt x="1" y="2229"/>
                  </a:lnTo>
                  <a:lnTo>
                    <a:pt x="905" y="2229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83"/>
            <p:cNvSpPr/>
            <p:nvPr/>
          </p:nvSpPr>
          <p:spPr>
            <a:xfrm>
              <a:off x="3997149" y="3374342"/>
              <a:ext cx="180074" cy="268577"/>
            </a:xfrm>
            <a:custGeom>
              <a:avLst/>
              <a:gdLst/>
              <a:ahLst/>
              <a:cxnLst/>
              <a:rect l="l" t="t" r="r" b="b"/>
              <a:pathLst>
                <a:path w="12027" h="17938" extrusionOk="0">
                  <a:moveTo>
                    <a:pt x="8951" y="1"/>
                  </a:moveTo>
                  <a:cubicBezTo>
                    <a:pt x="4017" y="1"/>
                    <a:pt x="1" y="4006"/>
                    <a:pt x="1" y="8958"/>
                  </a:cubicBezTo>
                  <a:cubicBezTo>
                    <a:pt x="1" y="13932"/>
                    <a:pt x="4017" y="17937"/>
                    <a:pt x="8951" y="17937"/>
                  </a:cubicBezTo>
                  <a:cubicBezTo>
                    <a:pt x="9002" y="17937"/>
                    <a:pt x="9053" y="17937"/>
                    <a:pt x="9104" y="17936"/>
                  </a:cubicBezTo>
                  <a:lnTo>
                    <a:pt x="10597" y="16023"/>
                  </a:lnTo>
                  <a:lnTo>
                    <a:pt x="9104" y="13584"/>
                  </a:lnTo>
                  <a:cubicBezTo>
                    <a:pt x="6560" y="13584"/>
                    <a:pt x="4479" y="11523"/>
                    <a:pt x="4479" y="8958"/>
                  </a:cubicBezTo>
                  <a:cubicBezTo>
                    <a:pt x="4479" y="6414"/>
                    <a:pt x="6560" y="4333"/>
                    <a:pt x="9104" y="4333"/>
                  </a:cubicBezTo>
                  <a:lnTo>
                    <a:pt x="10366" y="4333"/>
                  </a:lnTo>
                  <a:lnTo>
                    <a:pt x="12027" y="2273"/>
                  </a:lnTo>
                  <a:lnTo>
                    <a:pt x="10366" y="2"/>
                  </a:lnTo>
                  <a:lnTo>
                    <a:pt x="9104" y="2"/>
                  </a:lnTo>
                  <a:cubicBezTo>
                    <a:pt x="9053" y="1"/>
                    <a:pt x="9002" y="1"/>
                    <a:pt x="8951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83"/>
            <p:cNvSpPr/>
            <p:nvPr/>
          </p:nvSpPr>
          <p:spPr>
            <a:xfrm>
              <a:off x="4133459" y="3631539"/>
              <a:ext cx="52269" cy="42207"/>
            </a:xfrm>
            <a:custGeom>
              <a:avLst/>
              <a:gdLst/>
              <a:ahLst/>
              <a:cxnLst/>
              <a:rect l="l" t="t" r="r" b="b"/>
              <a:pathLst>
                <a:path w="3491" h="2819" extrusionOk="0">
                  <a:moveTo>
                    <a:pt x="0" y="1"/>
                  </a:moveTo>
                  <a:lnTo>
                    <a:pt x="0" y="2818"/>
                  </a:lnTo>
                  <a:lnTo>
                    <a:pt x="3490" y="2818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83"/>
            <p:cNvSpPr/>
            <p:nvPr/>
          </p:nvSpPr>
          <p:spPr>
            <a:xfrm>
              <a:off x="4152339" y="3354219"/>
              <a:ext cx="59201" cy="141355"/>
            </a:xfrm>
            <a:custGeom>
              <a:avLst/>
              <a:gdLst/>
              <a:ahLst/>
              <a:cxnLst/>
              <a:rect l="l" t="t" r="r" b="b"/>
              <a:pathLst>
                <a:path w="3954" h="9441" extrusionOk="0">
                  <a:moveTo>
                    <a:pt x="1" y="0"/>
                  </a:moveTo>
                  <a:lnTo>
                    <a:pt x="1" y="9440"/>
                  </a:lnTo>
                  <a:lnTo>
                    <a:pt x="3953" y="944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83"/>
            <p:cNvSpPr/>
            <p:nvPr/>
          </p:nvSpPr>
          <p:spPr>
            <a:xfrm>
              <a:off x="4152339" y="3354219"/>
              <a:ext cx="21111" cy="141355"/>
            </a:xfrm>
            <a:custGeom>
              <a:avLst/>
              <a:gdLst/>
              <a:ahLst/>
              <a:cxnLst/>
              <a:rect l="l" t="t" r="r" b="b"/>
              <a:pathLst>
                <a:path w="1410" h="9441" extrusionOk="0">
                  <a:moveTo>
                    <a:pt x="1" y="0"/>
                  </a:moveTo>
                  <a:lnTo>
                    <a:pt x="1" y="9440"/>
                  </a:lnTo>
                  <a:lnTo>
                    <a:pt x="1409" y="9440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83"/>
            <p:cNvSpPr/>
            <p:nvPr/>
          </p:nvSpPr>
          <p:spPr>
            <a:xfrm>
              <a:off x="4133459" y="3577713"/>
              <a:ext cx="99477" cy="36533"/>
            </a:xfrm>
            <a:custGeom>
              <a:avLst/>
              <a:gdLst/>
              <a:ahLst/>
              <a:cxnLst/>
              <a:rect l="l" t="t" r="r" b="b"/>
              <a:pathLst>
                <a:path w="6644" h="2440" extrusionOk="0">
                  <a:moveTo>
                    <a:pt x="0" y="1"/>
                  </a:moveTo>
                  <a:lnTo>
                    <a:pt x="0" y="2440"/>
                  </a:lnTo>
                  <a:lnTo>
                    <a:pt x="5425" y="2440"/>
                  </a:lnTo>
                  <a:cubicBezTo>
                    <a:pt x="6097" y="2440"/>
                    <a:pt x="6644" y="1893"/>
                    <a:pt x="6644" y="1220"/>
                  </a:cubicBezTo>
                  <a:lnTo>
                    <a:pt x="6623" y="1220"/>
                  </a:lnTo>
                  <a:cubicBezTo>
                    <a:pt x="6623" y="547"/>
                    <a:pt x="6076" y="1"/>
                    <a:pt x="5425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83"/>
            <p:cNvSpPr/>
            <p:nvPr/>
          </p:nvSpPr>
          <p:spPr>
            <a:xfrm>
              <a:off x="4133459" y="3577713"/>
              <a:ext cx="97276" cy="19225"/>
            </a:xfrm>
            <a:custGeom>
              <a:avLst/>
              <a:gdLst/>
              <a:ahLst/>
              <a:cxnLst/>
              <a:rect l="l" t="t" r="r" b="b"/>
              <a:pathLst>
                <a:path w="6497" h="1284" extrusionOk="0">
                  <a:moveTo>
                    <a:pt x="0" y="1"/>
                  </a:moveTo>
                  <a:lnTo>
                    <a:pt x="0" y="1283"/>
                  </a:lnTo>
                  <a:lnTo>
                    <a:pt x="5403" y="1283"/>
                  </a:lnTo>
                  <a:cubicBezTo>
                    <a:pt x="5866" y="1283"/>
                    <a:pt x="6265" y="1052"/>
                    <a:pt x="6497" y="653"/>
                  </a:cubicBezTo>
                  <a:cubicBezTo>
                    <a:pt x="6265" y="253"/>
                    <a:pt x="5866" y="1"/>
                    <a:pt x="5425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83"/>
            <p:cNvSpPr/>
            <p:nvPr/>
          </p:nvSpPr>
          <p:spPr>
            <a:xfrm>
              <a:off x="4133459" y="3614231"/>
              <a:ext cx="73979" cy="28657"/>
            </a:xfrm>
            <a:custGeom>
              <a:avLst/>
              <a:gdLst/>
              <a:ahLst/>
              <a:cxnLst/>
              <a:rect l="l" t="t" r="r" b="b"/>
              <a:pathLst>
                <a:path w="4941" h="1914" extrusionOk="0">
                  <a:moveTo>
                    <a:pt x="0" y="1"/>
                  </a:moveTo>
                  <a:lnTo>
                    <a:pt x="0" y="1914"/>
                  </a:lnTo>
                  <a:lnTo>
                    <a:pt x="3343" y="1914"/>
                  </a:lnTo>
                  <a:cubicBezTo>
                    <a:pt x="4226" y="1914"/>
                    <a:pt x="4941" y="1178"/>
                    <a:pt x="4941" y="295"/>
                  </a:cubicBezTo>
                  <a:lnTo>
                    <a:pt x="4941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83"/>
            <p:cNvSpPr/>
            <p:nvPr/>
          </p:nvSpPr>
          <p:spPr>
            <a:xfrm>
              <a:off x="4145736" y="3329664"/>
              <a:ext cx="71149" cy="11035"/>
            </a:xfrm>
            <a:custGeom>
              <a:avLst/>
              <a:gdLst/>
              <a:ahLst/>
              <a:cxnLst/>
              <a:rect l="l" t="t" r="r" b="b"/>
              <a:pathLst>
                <a:path w="4752" h="737" extrusionOk="0">
                  <a:moveTo>
                    <a:pt x="442" y="1"/>
                  </a:moveTo>
                  <a:cubicBezTo>
                    <a:pt x="0" y="43"/>
                    <a:pt x="0" y="694"/>
                    <a:pt x="442" y="736"/>
                  </a:cubicBezTo>
                  <a:lnTo>
                    <a:pt x="4394" y="736"/>
                  </a:lnTo>
                  <a:cubicBezTo>
                    <a:pt x="4605" y="736"/>
                    <a:pt x="4752" y="568"/>
                    <a:pt x="4752" y="358"/>
                  </a:cubicBezTo>
                  <a:cubicBezTo>
                    <a:pt x="4752" y="169"/>
                    <a:pt x="4605" y="1"/>
                    <a:pt x="4394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83"/>
            <p:cNvSpPr/>
            <p:nvPr/>
          </p:nvSpPr>
          <p:spPr>
            <a:xfrm>
              <a:off x="4161667" y="3329634"/>
              <a:ext cx="55219" cy="11080"/>
            </a:xfrm>
            <a:custGeom>
              <a:avLst/>
              <a:gdLst/>
              <a:ahLst/>
              <a:cxnLst/>
              <a:rect l="l" t="t" r="r" b="b"/>
              <a:pathLst>
                <a:path w="3688" h="740" extrusionOk="0">
                  <a:moveTo>
                    <a:pt x="475" y="1"/>
                  </a:moveTo>
                  <a:cubicBezTo>
                    <a:pt x="0" y="1"/>
                    <a:pt x="0" y="740"/>
                    <a:pt x="475" y="740"/>
                  </a:cubicBezTo>
                  <a:cubicBezTo>
                    <a:pt x="487" y="740"/>
                    <a:pt x="500" y="739"/>
                    <a:pt x="513" y="738"/>
                  </a:cubicBezTo>
                  <a:lnTo>
                    <a:pt x="3330" y="738"/>
                  </a:lnTo>
                  <a:cubicBezTo>
                    <a:pt x="3541" y="738"/>
                    <a:pt x="3688" y="570"/>
                    <a:pt x="3688" y="360"/>
                  </a:cubicBezTo>
                  <a:cubicBezTo>
                    <a:pt x="3688" y="171"/>
                    <a:pt x="3541" y="3"/>
                    <a:pt x="3330" y="3"/>
                  </a:cubicBezTo>
                  <a:lnTo>
                    <a:pt x="513" y="3"/>
                  </a:lnTo>
                  <a:cubicBezTo>
                    <a:pt x="500" y="2"/>
                    <a:pt x="487" y="1"/>
                    <a:pt x="475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83"/>
            <p:cNvSpPr/>
            <p:nvPr/>
          </p:nvSpPr>
          <p:spPr>
            <a:xfrm>
              <a:off x="4043744" y="3662712"/>
              <a:ext cx="224138" cy="22683"/>
            </a:xfrm>
            <a:custGeom>
              <a:avLst/>
              <a:gdLst/>
              <a:ahLst/>
              <a:cxnLst/>
              <a:rect l="l" t="t" r="r" b="b"/>
              <a:pathLst>
                <a:path w="14970" h="1515" extrusionOk="0">
                  <a:moveTo>
                    <a:pt x="1009" y="0"/>
                  </a:moveTo>
                  <a:cubicBezTo>
                    <a:pt x="0" y="0"/>
                    <a:pt x="0" y="1514"/>
                    <a:pt x="1009" y="1514"/>
                  </a:cubicBezTo>
                  <a:lnTo>
                    <a:pt x="14213" y="1514"/>
                  </a:lnTo>
                  <a:cubicBezTo>
                    <a:pt x="14633" y="1514"/>
                    <a:pt x="14970" y="1178"/>
                    <a:pt x="14970" y="757"/>
                  </a:cubicBezTo>
                  <a:cubicBezTo>
                    <a:pt x="14970" y="337"/>
                    <a:pt x="14633" y="0"/>
                    <a:pt x="14213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83"/>
            <p:cNvSpPr/>
            <p:nvPr/>
          </p:nvSpPr>
          <p:spPr>
            <a:xfrm>
              <a:off x="4084035" y="3662712"/>
              <a:ext cx="183847" cy="22683"/>
            </a:xfrm>
            <a:custGeom>
              <a:avLst/>
              <a:gdLst/>
              <a:ahLst/>
              <a:cxnLst/>
              <a:rect l="l" t="t" r="r" b="b"/>
              <a:pathLst>
                <a:path w="12279" h="1515" extrusionOk="0">
                  <a:moveTo>
                    <a:pt x="1031" y="0"/>
                  </a:moveTo>
                  <a:cubicBezTo>
                    <a:pt x="0" y="0"/>
                    <a:pt x="0" y="1514"/>
                    <a:pt x="1031" y="1514"/>
                  </a:cubicBezTo>
                  <a:lnTo>
                    <a:pt x="11522" y="1514"/>
                  </a:lnTo>
                  <a:cubicBezTo>
                    <a:pt x="11942" y="1514"/>
                    <a:pt x="12279" y="1178"/>
                    <a:pt x="12279" y="757"/>
                  </a:cubicBezTo>
                  <a:cubicBezTo>
                    <a:pt x="12279" y="337"/>
                    <a:pt x="11942" y="0"/>
                    <a:pt x="11522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83"/>
            <p:cNvSpPr/>
            <p:nvPr/>
          </p:nvSpPr>
          <p:spPr>
            <a:xfrm>
              <a:off x="4105131" y="3396396"/>
              <a:ext cx="30544" cy="25917"/>
            </a:xfrm>
            <a:custGeom>
              <a:avLst/>
              <a:gdLst/>
              <a:ahLst/>
              <a:cxnLst/>
              <a:rect l="l" t="t" r="r" b="b"/>
              <a:pathLst>
                <a:path w="2040" h="1731" extrusionOk="0">
                  <a:moveTo>
                    <a:pt x="1177" y="1"/>
                  </a:moveTo>
                  <a:cubicBezTo>
                    <a:pt x="400" y="1"/>
                    <a:pt x="0" y="926"/>
                    <a:pt x="547" y="1472"/>
                  </a:cubicBezTo>
                  <a:cubicBezTo>
                    <a:pt x="732" y="1650"/>
                    <a:pt x="954" y="1730"/>
                    <a:pt x="1171" y="1730"/>
                  </a:cubicBezTo>
                  <a:cubicBezTo>
                    <a:pt x="1619" y="1730"/>
                    <a:pt x="2039" y="1387"/>
                    <a:pt x="2039" y="863"/>
                  </a:cubicBezTo>
                  <a:cubicBezTo>
                    <a:pt x="2039" y="379"/>
                    <a:pt x="1661" y="1"/>
                    <a:pt x="1177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83"/>
            <p:cNvSpPr/>
            <p:nvPr/>
          </p:nvSpPr>
          <p:spPr>
            <a:xfrm>
              <a:off x="4087179" y="3593135"/>
              <a:ext cx="30559" cy="25917"/>
            </a:xfrm>
            <a:custGeom>
              <a:avLst/>
              <a:gdLst/>
              <a:ahLst/>
              <a:cxnLst/>
              <a:rect l="l" t="t" r="r" b="b"/>
              <a:pathLst>
                <a:path w="2041" h="1731" extrusionOk="0">
                  <a:moveTo>
                    <a:pt x="1178" y="1"/>
                  </a:moveTo>
                  <a:cubicBezTo>
                    <a:pt x="400" y="1"/>
                    <a:pt x="1" y="926"/>
                    <a:pt x="547" y="1473"/>
                  </a:cubicBezTo>
                  <a:cubicBezTo>
                    <a:pt x="732" y="1651"/>
                    <a:pt x="955" y="1731"/>
                    <a:pt x="1171" y="1731"/>
                  </a:cubicBezTo>
                  <a:cubicBezTo>
                    <a:pt x="1619" y="1731"/>
                    <a:pt x="2040" y="1388"/>
                    <a:pt x="2040" y="863"/>
                  </a:cubicBezTo>
                  <a:cubicBezTo>
                    <a:pt x="2040" y="379"/>
                    <a:pt x="1662" y="1"/>
                    <a:pt x="1178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1" name="Google Shape;8611;p83"/>
          <p:cNvGrpSpPr/>
          <p:nvPr/>
        </p:nvGrpSpPr>
        <p:grpSpPr>
          <a:xfrm>
            <a:off x="3954343" y="2899354"/>
            <a:ext cx="345655" cy="343529"/>
            <a:chOff x="3954343" y="2899354"/>
            <a:chExt cx="345655" cy="343529"/>
          </a:xfrm>
        </p:grpSpPr>
        <p:sp>
          <p:nvSpPr>
            <p:cNvPr id="8612" name="Google Shape;8612;p83"/>
            <p:cNvSpPr/>
            <p:nvPr/>
          </p:nvSpPr>
          <p:spPr>
            <a:xfrm>
              <a:off x="3954343" y="2899354"/>
              <a:ext cx="345655" cy="343529"/>
            </a:xfrm>
            <a:custGeom>
              <a:avLst/>
              <a:gdLst/>
              <a:ahLst/>
              <a:cxnLst/>
              <a:rect l="l" t="t" r="r" b="b"/>
              <a:pathLst>
                <a:path w="23086" h="22944" extrusionOk="0">
                  <a:moveTo>
                    <a:pt x="18828" y="0"/>
                  </a:moveTo>
                  <a:cubicBezTo>
                    <a:pt x="18617" y="0"/>
                    <a:pt x="18407" y="84"/>
                    <a:pt x="18250" y="253"/>
                  </a:cubicBezTo>
                  <a:lnTo>
                    <a:pt x="17640" y="862"/>
                  </a:lnTo>
                  <a:lnTo>
                    <a:pt x="17135" y="1346"/>
                  </a:lnTo>
                  <a:lnTo>
                    <a:pt x="16000" y="2481"/>
                  </a:lnTo>
                  <a:lnTo>
                    <a:pt x="15495" y="2986"/>
                  </a:lnTo>
                  <a:lnTo>
                    <a:pt x="12741" y="5740"/>
                  </a:lnTo>
                  <a:lnTo>
                    <a:pt x="12237" y="6244"/>
                  </a:lnTo>
                  <a:lnTo>
                    <a:pt x="11122" y="7380"/>
                  </a:lnTo>
                  <a:lnTo>
                    <a:pt x="10618" y="7863"/>
                  </a:lnTo>
                  <a:lnTo>
                    <a:pt x="9482" y="8999"/>
                  </a:lnTo>
                  <a:lnTo>
                    <a:pt x="8978" y="9503"/>
                  </a:lnTo>
                  <a:lnTo>
                    <a:pt x="7864" y="10639"/>
                  </a:lnTo>
                  <a:lnTo>
                    <a:pt x="7359" y="11122"/>
                  </a:lnTo>
                  <a:lnTo>
                    <a:pt x="2965" y="15516"/>
                  </a:lnTo>
                  <a:lnTo>
                    <a:pt x="2481" y="16021"/>
                  </a:lnTo>
                  <a:lnTo>
                    <a:pt x="1346" y="17156"/>
                  </a:lnTo>
                  <a:lnTo>
                    <a:pt x="841" y="17640"/>
                  </a:lnTo>
                  <a:lnTo>
                    <a:pt x="316" y="18165"/>
                  </a:lnTo>
                  <a:cubicBezTo>
                    <a:pt x="0" y="18502"/>
                    <a:pt x="0" y="19027"/>
                    <a:pt x="316" y="19343"/>
                  </a:cubicBezTo>
                  <a:lnTo>
                    <a:pt x="3659" y="22707"/>
                  </a:lnTo>
                  <a:cubicBezTo>
                    <a:pt x="3827" y="22864"/>
                    <a:pt x="4037" y="22943"/>
                    <a:pt x="4247" y="22943"/>
                  </a:cubicBezTo>
                  <a:cubicBezTo>
                    <a:pt x="4458" y="22943"/>
                    <a:pt x="4668" y="22864"/>
                    <a:pt x="4836" y="22707"/>
                  </a:cubicBezTo>
                  <a:lnTo>
                    <a:pt x="22770" y="4773"/>
                  </a:lnTo>
                  <a:cubicBezTo>
                    <a:pt x="23085" y="4436"/>
                    <a:pt x="23085" y="3932"/>
                    <a:pt x="22770" y="3595"/>
                  </a:cubicBezTo>
                  <a:lnTo>
                    <a:pt x="19406" y="253"/>
                  </a:lnTo>
                  <a:cubicBezTo>
                    <a:pt x="19248" y="84"/>
                    <a:pt x="19038" y="0"/>
                    <a:pt x="18828" y="0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83"/>
            <p:cNvSpPr/>
            <p:nvPr/>
          </p:nvSpPr>
          <p:spPr>
            <a:xfrm>
              <a:off x="4210897" y="2911946"/>
              <a:ext cx="33434" cy="31502"/>
            </a:xfrm>
            <a:custGeom>
              <a:avLst/>
              <a:gdLst/>
              <a:ahLst/>
              <a:cxnLst/>
              <a:rect l="l" t="t" r="r" b="b"/>
              <a:pathLst>
                <a:path w="2233" h="2104" extrusionOk="0">
                  <a:moveTo>
                    <a:pt x="505" y="0"/>
                  </a:moveTo>
                  <a:lnTo>
                    <a:pt x="0" y="505"/>
                  </a:lnTo>
                  <a:lnTo>
                    <a:pt x="1514" y="2019"/>
                  </a:lnTo>
                  <a:cubicBezTo>
                    <a:pt x="1588" y="2078"/>
                    <a:pt x="1666" y="2104"/>
                    <a:pt x="1741" y="2104"/>
                  </a:cubicBezTo>
                  <a:cubicBezTo>
                    <a:pt x="2009" y="2104"/>
                    <a:pt x="2232" y="1777"/>
                    <a:pt x="2019" y="1514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83"/>
            <p:cNvSpPr/>
            <p:nvPr/>
          </p:nvSpPr>
          <p:spPr>
            <a:xfrm>
              <a:off x="4186656" y="2936501"/>
              <a:ext cx="27834" cy="25049"/>
            </a:xfrm>
            <a:custGeom>
              <a:avLst/>
              <a:gdLst/>
              <a:ahLst/>
              <a:cxnLst/>
              <a:rect l="l" t="t" r="r" b="b"/>
              <a:pathLst>
                <a:path w="1859" h="1673" extrusionOk="0">
                  <a:moveTo>
                    <a:pt x="505" y="0"/>
                  </a:moveTo>
                  <a:lnTo>
                    <a:pt x="0" y="484"/>
                  </a:lnTo>
                  <a:lnTo>
                    <a:pt x="1052" y="1535"/>
                  </a:lnTo>
                  <a:cubicBezTo>
                    <a:pt x="1134" y="1632"/>
                    <a:pt x="1230" y="1672"/>
                    <a:pt x="1322" y="1672"/>
                  </a:cubicBezTo>
                  <a:cubicBezTo>
                    <a:pt x="1607" y="1672"/>
                    <a:pt x="1858" y="1290"/>
                    <a:pt x="1556" y="105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83"/>
            <p:cNvSpPr/>
            <p:nvPr/>
          </p:nvSpPr>
          <p:spPr>
            <a:xfrm>
              <a:off x="4162101" y="2960727"/>
              <a:ext cx="26501" cy="24600"/>
            </a:xfrm>
            <a:custGeom>
              <a:avLst/>
              <a:gdLst/>
              <a:ahLst/>
              <a:cxnLst/>
              <a:rect l="l" t="t" r="r" b="b"/>
              <a:pathLst>
                <a:path w="1770" h="1643" extrusionOk="0">
                  <a:moveTo>
                    <a:pt x="505" y="1"/>
                  </a:moveTo>
                  <a:lnTo>
                    <a:pt x="0" y="506"/>
                  </a:lnTo>
                  <a:lnTo>
                    <a:pt x="1052" y="1557"/>
                  </a:lnTo>
                  <a:cubicBezTo>
                    <a:pt x="1125" y="1617"/>
                    <a:pt x="1204" y="1642"/>
                    <a:pt x="1279" y="1642"/>
                  </a:cubicBezTo>
                  <a:cubicBezTo>
                    <a:pt x="1547" y="1642"/>
                    <a:pt x="1770" y="1315"/>
                    <a:pt x="1556" y="1052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83"/>
            <p:cNvSpPr/>
            <p:nvPr/>
          </p:nvSpPr>
          <p:spPr>
            <a:xfrm>
              <a:off x="4137861" y="2985281"/>
              <a:ext cx="27834" cy="25064"/>
            </a:xfrm>
            <a:custGeom>
              <a:avLst/>
              <a:gdLst/>
              <a:ahLst/>
              <a:cxnLst/>
              <a:rect l="l" t="t" r="r" b="b"/>
              <a:pathLst>
                <a:path w="1859" h="1674" extrusionOk="0">
                  <a:moveTo>
                    <a:pt x="505" y="1"/>
                  </a:moveTo>
                  <a:lnTo>
                    <a:pt x="1" y="484"/>
                  </a:lnTo>
                  <a:lnTo>
                    <a:pt x="1052" y="1536"/>
                  </a:lnTo>
                  <a:cubicBezTo>
                    <a:pt x="1129" y="1633"/>
                    <a:pt x="1222" y="1673"/>
                    <a:pt x="1313" y="1673"/>
                  </a:cubicBezTo>
                  <a:cubicBezTo>
                    <a:pt x="1596" y="1673"/>
                    <a:pt x="1858" y="1290"/>
                    <a:pt x="1556" y="1052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83"/>
            <p:cNvSpPr/>
            <p:nvPr/>
          </p:nvSpPr>
          <p:spPr>
            <a:xfrm>
              <a:off x="4113306" y="3009522"/>
              <a:ext cx="33434" cy="31517"/>
            </a:xfrm>
            <a:custGeom>
              <a:avLst/>
              <a:gdLst/>
              <a:ahLst/>
              <a:cxnLst/>
              <a:rect l="l" t="t" r="r" b="b"/>
              <a:pathLst>
                <a:path w="2233" h="2105" extrusionOk="0">
                  <a:moveTo>
                    <a:pt x="505" y="1"/>
                  </a:moveTo>
                  <a:lnTo>
                    <a:pt x="1" y="505"/>
                  </a:lnTo>
                  <a:lnTo>
                    <a:pt x="1514" y="2019"/>
                  </a:lnTo>
                  <a:cubicBezTo>
                    <a:pt x="1588" y="2079"/>
                    <a:pt x="1667" y="2104"/>
                    <a:pt x="1742" y="2104"/>
                  </a:cubicBezTo>
                  <a:cubicBezTo>
                    <a:pt x="2010" y="2104"/>
                    <a:pt x="2233" y="1777"/>
                    <a:pt x="2019" y="1515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83"/>
            <p:cNvSpPr/>
            <p:nvPr/>
          </p:nvSpPr>
          <p:spPr>
            <a:xfrm>
              <a:off x="4089066" y="3034077"/>
              <a:ext cx="27504" cy="25184"/>
            </a:xfrm>
            <a:custGeom>
              <a:avLst/>
              <a:gdLst/>
              <a:ahLst/>
              <a:cxnLst/>
              <a:rect l="l" t="t" r="r" b="b"/>
              <a:pathLst>
                <a:path w="1837" h="1682" extrusionOk="0">
                  <a:moveTo>
                    <a:pt x="484" y="1"/>
                  </a:moveTo>
                  <a:lnTo>
                    <a:pt x="1" y="484"/>
                  </a:lnTo>
                  <a:lnTo>
                    <a:pt x="1052" y="1535"/>
                  </a:lnTo>
                  <a:cubicBezTo>
                    <a:pt x="1130" y="1639"/>
                    <a:pt x="1223" y="1682"/>
                    <a:pt x="1314" y="1682"/>
                  </a:cubicBezTo>
                  <a:cubicBezTo>
                    <a:pt x="1589" y="1682"/>
                    <a:pt x="1836" y="1289"/>
                    <a:pt x="1536" y="1052"/>
                  </a:cubicBezTo>
                  <a:lnTo>
                    <a:pt x="484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83"/>
            <p:cNvSpPr/>
            <p:nvPr/>
          </p:nvSpPr>
          <p:spPr>
            <a:xfrm>
              <a:off x="4064511" y="3058317"/>
              <a:ext cx="26516" cy="24585"/>
            </a:xfrm>
            <a:custGeom>
              <a:avLst/>
              <a:gdLst/>
              <a:ahLst/>
              <a:cxnLst/>
              <a:rect l="l" t="t" r="r" b="b"/>
              <a:pathLst>
                <a:path w="1771" h="1642" extrusionOk="0">
                  <a:moveTo>
                    <a:pt x="506" y="1"/>
                  </a:moveTo>
                  <a:lnTo>
                    <a:pt x="1" y="505"/>
                  </a:lnTo>
                  <a:lnTo>
                    <a:pt x="1052" y="1556"/>
                  </a:lnTo>
                  <a:cubicBezTo>
                    <a:pt x="1126" y="1616"/>
                    <a:pt x="1204" y="1642"/>
                    <a:pt x="1279" y="1642"/>
                  </a:cubicBezTo>
                  <a:cubicBezTo>
                    <a:pt x="1547" y="1642"/>
                    <a:pt x="1770" y="1315"/>
                    <a:pt x="1557" y="1052"/>
                  </a:cubicBezTo>
                  <a:lnTo>
                    <a:pt x="506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83"/>
            <p:cNvSpPr/>
            <p:nvPr/>
          </p:nvSpPr>
          <p:spPr>
            <a:xfrm>
              <a:off x="4040285" y="3082872"/>
              <a:ext cx="27729" cy="25184"/>
            </a:xfrm>
            <a:custGeom>
              <a:avLst/>
              <a:gdLst/>
              <a:ahLst/>
              <a:cxnLst/>
              <a:rect l="l" t="t" r="r" b="b"/>
              <a:pathLst>
                <a:path w="1852" h="1682" extrusionOk="0">
                  <a:moveTo>
                    <a:pt x="484" y="0"/>
                  </a:moveTo>
                  <a:lnTo>
                    <a:pt x="0" y="484"/>
                  </a:lnTo>
                  <a:lnTo>
                    <a:pt x="1051" y="1535"/>
                  </a:lnTo>
                  <a:cubicBezTo>
                    <a:pt x="1129" y="1639"/>
                    <a:pt x="1224" y="1681"/>
                    <a:pt x="1316" y="1681"/>
                  </a:cubicBezTo>
                  <a:cubicBezTo>
                    <a:pt x="1596" y="1681"/>
                    <a:pt x="1851" y="1289"/>
                    <a:pt x="1535" y="1052"/>
                  </a:cubicBezTo>
                  <a:lnTo>
                    <a:pt x="484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83"/>
            <p:cNvSpPr/>
            <p:nvPr/>
          </p:nvSpPr>
          <p:spPr>
            <a:xfrm>
              <a:off x="4015730" y="3107113"/>
              <a:ext cx="34751" cy="32281"/>
            </a:xfrm>
            <a:custGeom>
              <a:avLst/>
              <a:gdLst/>
              <a:ahLst/>
              <a:cxnLst/>
              <a:rect l="l" t="t" r="r" b="b"/>
              <a:pathLst>
                <a:path w="2321" h="2156" extrusionOk="0">
                  <a:moveTo>
                    <a:pt x="505" y="0"/>
                  </a:moveTo>
                  <a:lnTo>
                    <a:pt x="0" y="505"/>
                  </a:lnTo>
                  <a:lnTo>
                    <a:pt x="1514" y="2019"/>
                  </a:lnTo>
                  <a:cubicBezTo>
                    <a:pt x="1596" y="2116"/>
                    <a:pt x="1691" y="2156"/>
                    <a:pt x="1783" y="2156"/>
                  </a:cubicBezTo>
                  <a:cubicBezTo>
                    <a:pt x="2069" y="2156"/>
                    <a:pt x="2321" y="1769"/>
                    <a:pt x="2018" y="1514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83"/>
            <p:cNvSpPr/>
            <p:nvPr/>
          </p:nvSpPr>
          <p:spPr>
            <a:xfrm>
              <a:off x="3991490" y="3131668"/>
              <a:ext cx="27789" cy="25318"/>
            </a:xfrm>
            <a:custGeom>
              <a:avLst/>
              <a:gdLst/>
              <a:ahLst/>
              <a:cxnLst/>
              <a:rect l="l" t="t" r="r" b="b"/>
              <a:pathLst>
                <a:path w="1856" h="1691" extrusionOk="0">
                  <a:moveTo>
                    <a:pt x="484" y="0"/>
                  </a:moveTo>
                  <a:lnTo>
                    <a:pt x="0" y="505"/>
                  </a:lnTo>
                  <a:lnTo>
                    <a:pt x="1051" y="1556"/>
                  </a:lnTo>
                  <a:cubicBezTo>
                    <a:pt x="1127" y="1651"/>
                    <a:pt x="1217" y="1690"/>
                    <a:pt x="1306" y="1690"/>
                  </a:cubicBezTo>
                  <a:cubicBezTo>
                    <a:pt x="1590" y="1690"/>
                    <a:pt x="1855" y="1292"/>
                    <a:pt x="1535" y="1051"/>
                  </a:cubicBezTo>
                  <a:lnTo>
                    <a:pt x="484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83"/>
            <p:cNvSpPr/>
            <p:nvPr/>
          </p:nvSpPr>
          <p:spPr>
            <a:xfrm>
              <a:off x="3966935" y="3155908"/>
              <a:ext cx="27834" cy="25348"/>
            </a:xfrm>
            <a:custGeom>
              <a:avLst/>
              <a:gdLst/>
              <a:ahLst/>
              <a:cxnLst/>
              <a:rect l="l" t="t" r="r" b="b"/>
              <a:pathLst>
                <a:path w="1859" h="1693" extrusionOk="0">
                  <a:moveTo>
                    <a:pt x="505" y="0"/>
                  </a:moveTo>
                  <a:lnTo>
                    <a:pt x="0" y="505"/>
                  </a:lnTo>
                  <a:lnTo>
                    <a:pt x="1052" y="1556"/>
                  </a:lnTo>
                  <a:cubicBezTo>
                    <a:pt x="1133" y="1653"/>
                    <a:pt x="1229" y="1693"/>
                    <a:pt x="1321" y="1693"/>
                  </a:cubicBezTo>
                  <a:cubicBezTo>
                    <a:pt x="1607" y="1693"/>
                    <a:pt x="1859" y="1306"/>
                    <a:pt x="1556" y="105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4" name="Google Shape;8624;p83"/>
          <p:cNvGrpSpPr/>
          <p:nvPr/>
        </p:nvGrpSpPr>
        <p:grpSpPr>
          <a:xfrm>
            <a:off x="2166043" y="3351344"/>
            <a:ext cx="369566" cy="349803"/>
            <a:chOff x="2166043" y="3351344"/>
            <a:chExt cx="369566" cy="349803"/>
          </a:xfrm>
        </p:grpSpPr>
        <p:sp>
          <p:nvSpPr>
            <p:cNvPr id="8625" name="Google Shape;8625;p83"/>
            <p:cNvSpPr/>
            <p:nvPr/>
          </p:nvSpPr>
          <p:spPr>
            <a:xfrm>
              <a:off x="2166357" y="3351344"/>
              <a:ext cx="369252" cy="349803"/>
            </a:xfrm>
            <a:custGeom>
              <a:avLst/>
              <a:gdLst/>
              <a:ahLst/>
              <a:cxnLst/>
              <a:rect l="l" t="t" r="r" b="b"/>
              <a:pathLst>
                <a:path w="24662" h="23363" extrusionOk="0">
                  <a:moveTo>
                    <a:pt x="18025" y="0"/>
                  </a:moveTo>
                  <a:cubicBezTo>
                    <a:pt x="13633" y="0"/>
                    <a:pt x="9337" y="1726"/>
                    <a:pt x="6118" y="4944"/>
                  </a:cubicBezTo>
                  <a:cubicBezTo>
                    <a:pt x="1535" y="9506"/>
                    <a:pt x="0" y="16297"/>
                    <a:pt x="2124" y="22415"/>
                  </a:cubicBezTo>
                  <a:cubicBezTo>
                    <a:pt x="3975" y="23060"/>
                    <a:pt x="5845" y="23362"/>
                    <a:pt x="7676" y="23362"/>
                  </a:cubicBezTo>
                  <a:cubicBezTo>
                    <a:pt x="16116" y="23362"/>
                    <a:pt x="23695" y="16927"/>
                    <a:pt x="24473" y="7908"/>
                  </a:cubicBezTo>
                  <a:cubicBezTo>
                    <a:pt x="24662" y="5554"/>
                    <a:pt x="24367" y="3178"/>
                    <a:pt x="23590" y="949"/>
                  </a:cubicBezTo>
                  <a:cubicBezTo>
                    <a:pt x="21767" y="311"/>
                    <a:pt x="19887" y="0"/>
                    <a:pt x="18025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83"/>
            <p:cNvSpPr/>
            <p:nvPr/>
          </p:nvSpPr>
          <p:spPr>
            <a:xfrm>
              <a:off x="2166043" y="3351344"/>
              <a:ext cx="353516" cy="335624"/>
            </a:xfrm>
            <a:custGeom>
              <a:avLst/>
              <a:gdLst/>
              <a:ahLst/>
              <a:cxnLst/>
              <a:rect l="l" t="t" r="r" b="b"/>
              <a:pathLst>
                <a:path w="23611" h="22416" extrusionOk="0">
                  <a:moveTo>
                    <a:pt x="18042" y="0"/>
                  </a:moveTo>
                  <a:cubicBezTo>
                    <a:pt x="13645" y="0"/>
                    <a:pt x="9343" y="1726"/>
                    <a:pt x="6139" y="4944"/>
                  </a:cubicBezTo>
                  <a:cubicBezTo>
                    <a:pt x="1556" y="9506"/>
                    <a:pt x="0" y="16297"/>
                    <a:pt x="2145" y="22415"/>
                  </a:cubicBezTo>
                  <a:cubicBezTo>
                    <a:pt x="2124" y="20923"/>
                    <a:pt x="2502" y="19220"/>
                    <a:pt x="3238" y="17411"/>
                  </a:cubicBezTo>
                  <a:cubicBezTo>
                    <a:pt x="3553" y="16676"/>
                    <a:pt x="3890" y="15940"/>
                    <a:pt x="4289" y="15225"/>
                  </a:cubicBezTo>
                  <a:cubicBezTo>
                    <a:pt x="7149" y="10158"/>
                    <a:pt x="11353" y="5974"/>
                    <a:pt x="16420" y="3094"/>
                  </a:cubicBezTo>
                  <a:cubicBezTo>
                    <a:pt x="17135" y="2694"/>
                    <a:pt x="17850" y="2358"/>
                    <a:pt x="18607" y="2043"/>
                  </a:cubicBezTo>
                  <a:cubicBezTo>
                    <a:pt x="20367" y="1326"/>
                    <a:pt x="22028" y="949"/>
                    <a:pt x="23492" y="949"/>
                  </a:cubicBezTo>
                  <a:cubicBezTo>
                    <a:pt x="23532" y="949"/>
                    <a:pt x="23571" y="949"/>
                    <a:pt x="23611" y="949"/>
                  </a:cubicBezTo>
                  <a:cubicBezTo>
                    <a:pt x="21788" y="311"/>
                    <a:pt x="19907" y="0"/>
                    <a:pt x="18042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83"/>
            <p:cNvSpPr/>
            <p:nvPr/>
          </p:nvSpPr>
          <p:spPr>
            <a:xfrm>
              <a:off x="2373487" y="3352332"/>
              <a:ext cx="159292" cy="158978"/>
            </a:xfrm>
            <a:custGeom>
              <a:avLst/>
              <a:gdLst/>
              <a:ahLst/>
              <a:cxnLst/>
              <a:rect l="l" t="t" r="r" b="b"/>
              <a:pathLst>
                <a:path w="10639" h="10618" extrusionOk="0">
                  <a:moveTo>
                    <a:pt x="2754" y="0"/>
                  </a:moveTo>
                  <a:cubicBezTo>
                    <a:pt x="1829" y="63"/>
                    <a:pt x="904" y="232"/>
                    <a:pt x="0" y="463"/>
                  </a:cubicBezTo>
                  <a:lnTo>
                    <a:pt x="10155" y="10618"/>
                  </a:lnTo>
                  <a:cubicBezTo>
                    <a:pt x="10386" y="9714"/>
                    <a:pt x="10554" y="8789"/>
                    <a:pt x="10639" y="7842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83"/>
            <p:cNvSpPr/>
            <p:nvPr/>
          </p:nvSpPr>
          <p:spPr>
            <a:xfrm>
              <a:off x="2373487" y="3352332"/>
              <a:ext cx="71149" cy="45337"/>
            </a:xfrm>
            <a:custGeom>
              <a:avLst/>
              <a:gdLst/>
              <a:ahLst/>
              <a:cxnLst/>
              <a:rect l="l" t="t" r="r" b="b"/>
              <a:pathLst>
                <a:path w="4752" h="3028" extrusionOk="0">
                  <a:moveTo>
                    <a:pt x="2754" y="0"/>
                  </a:moveTo>
                  <a:cubicBezTo>
                    <a:pt x="1829" y="63"/>
                    <a:pt x="904" y="232"/>
                    <a:pt x="0" y="463"/>
                  </a:cubicBezTo>
                  <a:lnTo>
                    <a:pt x="2565" y="3028"/>
                  </a:lnTo>
                  <a:cubicBezTo>
                    <a:pt x="3280" y="2628"/>
                    <a:pt x="3995" y="2271"/>
                    <a:pt x="4752" y="1977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83"/>
            <p:cNvSpPr/>
            <p:nvPr/>
          </p:nvSpPr>
          <p:spPr>
            <a:xfrm>
              <a:off x="2275596" y="3447587"/>
              <a:ext cx="166195" cy="157032"/>
            </a:xfrm>
            <a:custGeom>
              <a:avLst/>
              <a:gdLst/>
              <a:ahLst/>
              <a:cxnLst/>
              <a:rect l="l" t="t" r="r" b="b"/>
              <a:pathLst>
                <a:path w="11100" h="10488" extrusionOk="0">
                  <a:moveTo>
                    <a:pt x="10067" y="0"/>
                  </a:moveTo>
                  <a:cubicBezTo>
                    <a:pt x="9897" y="0"/>
                    <a:pt x="9720" y="71"/>
                    <a:pt x="9566" y="240"/>
                  </a:cubicBezTo>
                  <a:lnTo>
                    <a:pt x="546" y="9259"/>
                  </a:lnTo>
                  <a:cubicBezTo>
                    <a:pt x="1" y="9757"/>
                    <a:pt x="484" y="10487"/>
                    <a:pt x="1033" y="10487"/>
                  </a:cubicBezTo>
                  <a:cubicBezTo>
                    <a:pt x="1204" y="10487"/>
                    <a:pt x="1380" y="10417"/>
                    <a:pt x="1534" y="10248"/>
                  </a:cubicBezTo>
                  <a:lnTo>
                    <a:pt x="10554" y="1228"/>
                  </a:lnTo>
                  <a:cubicBezTo>
                    <a:pt x="11100" y="731"/>
                    <a:pt x="10616" y="0"/>
                    <a:pt x="10067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83"/>
            <p:cNvSpPr/>
            <p:nvPr/>
          </p:nvSpPr>
          <p:spPr>
            <a:xfrm>
              <a:off x="2284191" y="3555853"/>
              <a:ext cx="46774" cy="42657"/>
            </a:xfrm>
            <a:custGeom>
              <a:avLst/>
              <a:gdLst/>
              <a:ahLst/>
              <a:cxnLst/>
              <a:rect l="l" t="t" r="r" b="b"/>
              <a:pathLst>
                <a:path w="3124" h="2849" extrusionOk="0">
                  <a:moveTo>
                    <a:pt x="513" y="0"/>
                  </a:moveTo>
                  <a:cubicBezTo>
                    <a:pt x="238" y="0"/>
                    <a:pt x="1" y="338"/>
                    <a:pt x="246" y="599"/>
                  </a:cubicBezTo>
                  <a:lnTo>
                    <a:pt x="2390" y="2743"/>
                  </a:lnTo>
                  <a:cubicBezTo>
                    <a:pt x="2451" y="2804"/>
                    <a:pt x="2551" y="2845"/>
                    <a:pt x="2633" y="2848"/>
                  </a:cubicBezTo>
                  <a:lnTo>
                    <a:pt x="2633" y="2848"/>
                  </a:lnTo>
                  <a:cubicBezTo>
                    <a:pt x="2962" y="2839"/>
                    <a:pt x="3123" y="2467"/>
                    <a:pt x="2895" y="2239"/>
                  </a:cubicBezTo>
                  <a:lnTo>
                    <a:pt x="750" y="94"/>
                  </a:lnTo>
                  <a:cubicBezTo>
                    <a:pt x="675" y="28"/>
                    <a:pt x="592" y="0"/>
                    <a:pt x="513" y="0"/>
                  </a:cubicBezTo>
                  <a:close/>
                  <a:moveTo>
                    <a:pt x="2633" y="2848"/>
                  </a:moveTo>
                  <a:cubicBezTo>
                    <a:pt x="2629" y="2848"/>
                    <a:pt x="2625" y="2848"/>
                    <a:pt x="2621" y="2848"/>
                  </a:cubicBezTo>
                  <a:lnTo>
                    <a:pt x="2642" y="2848"/>
                  </a:lnTo>
                  <a:cubicBezTo>
                    <a:pt x="2639" y="2848"/>
                    <a:pt x="2636" y="2848"/>
                    <a:pt x="2633" y="2848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83"/>
            <p:cNvSpPr/>
            <p:nvPr/>
          </p:nvSpPr>
          <p:spPr>
            <a:xfrm>
              <a:off x="2317235" y="3521342"/>
              <a:ext cx="47418" cy="43166"/>
            </a:xfrm>
            <a:custGeom>
              <a:avLst/>
              <a:gdLst/>
              <a:ahLst/>
              <a:cxnLst/>
              <a:rect l="l" t="t" r="r" b="b"/>
              <a:pathLst>
                <a:path w="3167" h="2883" extrusionOk="0">
                  <a:moveTo>
                    <a:pt x="530" y="0"/>
                  </a:moveTo>
                  <a:cubicBezTo>
                    <a:pt x="247" y="0"/>
                    <a:pt x="1" y="377"/>
                    <a:pt x="288" y="633"/>
                  </a:cubicBezTo>
                  <a:lnTo>
                    <a:pt x="2433" y="2778"/>
                  </a:lnTo>
                  <a:cubicBezTo>
                    <a:pt x="2494" y="2839"/>
                    <a:pt x="2594" y="2880"/>
                    <a:pt x="2696" y="2883"/>
                  </a:cubicBezTo>
                  <a:lnTo>
                    <a:pt x="2696" y="2883"/>
                  </a:lnTo>
                  <a:cubicBezTo>
                    <a:pt x="3004" y="2874"/>
                    <a:pt x="3166" y="2502"/>
                    <a:pt x="2937" y="2273"/>
                  </a:cubicBezTo>
                  <a:lnTo>
                    <a:pt x="793" y="129"/>
                  </a:lnTo>
                  <a:cubicBezTo>
                    <a:pt x="712" y="38"/>
                    <a:pt x="619" y="0"/>
                    <a:pt x="530" y="0"/>
                  </a:cubicBezTo>
                  <a:close/>
                  <a:moveTo>
                    <a:pt x="2696" y="2883"/>
                  </a:moveTo>
                  <a:lnTo>
                    <a:pt x="2696" y="2883"/>
                  </a:lnTo>
                  <a:cubicBezTo>
                    <a:pt x="2692" y="2883"/>
                    <a:pt x="2689" y="2883"/>
                    <a:pt x="2685" y="2883"/>
                  </a:cubicBezTo>
                  <a:lnTo>
                    <a:pt x="2706" y="2883"/>
                  </a:lnTo>
                  <a:cubicBezTo>
                    <a:pt x="2703" y="2883"/>
                    <a:pt x="2699" y="2883"/>
                    <a:pt x="2696" y="2883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83"/>
            <p:cNvSpPr/>
            <p:nvPr/>
          </p:nvSpPr>
          <p:spPr>
            <a:xfrm>
              <a:off x="2352121" y="3487863"/>
              <a:ext cx="46475" cy="42657"/>
            </a:xfrm>
            <a:custGeom>
              <a:avLst/>
              <a:gdLst/>
              <a:ahLst/>
              <a:cxnLst/>
              <a:rect l="l" t="t" r="r" b="b"/>
              <a:pathLst>
                <a:path w="3104" h="2849" extrusionOk="0">
                  <a:moveTo>
                    <a:pt x="499" y="0"/>
                  </a:moveTo>
                  <a:cubicBezTo>
                    <a:pt x="228" y="0"/>
                    <a:pt x="0" y="337"/>
                    <a:pt x="229" y="599"/>
                  </a:cubicBezTo>
                  <a:lnTo>
                    <a:pt x="2394" y="2743"/>
                  </a:lnTo>
                  <a:cubicBezTo>
                    <a:pt x="2457" y="2827"/>
                    <a:pt x="2542" y="2848"/>
                    <a:pt x="2647" y="2848"/>
                  </a:cubicBezTo>
                  <a:lnTo>
                    <a:pt x="2626" y="2848"/>
                  </a:lnTo>
                  <a:cubicBezTo>
                    <a:pt x="2634" y="2849"/>
                    <a:pt x="2642" y="2849"/>
                    <a:pt x="2649" y="2849"/>
                  </a:cubicBezTo>
                  <a:cubicBezTo>
                    <a:pt x="2949" y="2849"/>
                    <a:pt x="3104" y="2464"/>
                    <a:pt x="2899" y="2238"/>
                  </a:cubicBezTo>
                  <a:lnTo>
                    <a:pt x="733" y="94"/>
                  </a:lnTo>
                  <a:cubicBezTo>
                    <a:pt x="658" y="28"/>
                    <a:pt x="577" y="0"/>
                    <a:pt x="499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83"/>
            <p:cNvSpPr/>
            <p:nvPr/>
          </p:nvSpPr>
          <p:spPr>
            <a:xfrm>
              <a:off x="2386108" y="3453861"/>
              <a:ext cx="46475" cy="42732"/>
            </a:xfrm>
            <a:custGeom>
              <a:avLst/>
              <a:gdLst/>
              <a:ahLst/>
              <a:cxnLst/>
              <a:rect l="l" t="t" r="r" b="b"/>
              <a:pathLst>
                <a:path w="3104" h="2854" extrusionOk="0">
                  <a:moveTo>
                    <a:pt x="499" y="0"/>
                  </a:moveTo>
                  <a:cubicBezTo>
                    <a:pt x="229" y="0"/>
                    <a:pt x="1" y="338"/>
                    <a:pt x="230" y="599"/>
                  </a:cubicBezTo>
                  <a:lnTo>
                    <a:pt x="2374" y="2743"/>
                  </a:lnTo>
                  <a:cubicBezTo>
                    <a:pt x="2444" y="2813"/>
                    <a:pt x="2513" y="2854"/>
                    <a:pt x="2595" y="2854"/>
                  </a:cubicBezTo>
                  <a:cubicBezTo>
                    <a:pt x="2611" y="2854"/>
                    <a:pt x="2627" y="2852"/>
                    <a:pt x="2644" y="2849"/>
                  </a:cubicBezTo>
                  <a:lnTo>
                    <a:pt x="2644" y="2849"/>
                  </a:lnTo>
                  <a:cubicBezTo>
                    <a:pt x="2646" y="2849"/>
                    <a:pt x="2648" y="2849"/>
                    <a:pt x="2650" y="2849"/>
                  </a:cubicBezTo>
                  <a:cubicBezTo>
                    <a:pt x="2950" y="2849"/>
                    <a:pt x="3104" y="2464"/>
                    <a:pt x="2879" y="2239"/>
                  </a:cubicBezTo>
                  <a:lnTo>
                    <a:pt x="734" y="94"/>
                  </a:lnTo>
                  <a:cubicBezTo>
                    <a:pt x="659" y="28"/>
                    <a:pt x="577" y="0"/>
                    <a:pt x="499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4" name="Google Shape;8634;p83"/>
          <p:cNvGrpSpPr/>
          <p:nvPr/>
        </p:nvGrpSpPr>
        <p:grpSpPr>
          <a:xfrm>
            <a:off x="2619649" y="3352332"/>
            <a:ext cx="365793" cy="329275"/>
            <a:chOff x="2619649" y="3352332"/>
            <a:chExt cx="365793" cy="329275"/>
          </a:xfrm>
        </p:grpSpPr>
        <p:sp>
          <p:nvSpPr>
            <p:cNvPr id="8635" name="Google Shape;8635;p83"/>
            <p:cNvSpPr/>
            <p:nvPr/>
          </p:nvSpPr>
          <p:spPr>
            <a:xfrm>
              <a:off x="2707164" y="3352332"/>
              <a:ext cx="190765" cy="72437"/>
            </a:xfrm>
            <a:custGeom>
              <a:avLst/>
              <a:gdLst/>
              <a:ahLst/>
              <a:cxnLst/>
              <a:rect l="l" t="t" r="r" b="b"/>
              <a:pathLst>
                <a:path w="12741" h="4838" extrusionOk="0">
                  <a:moveTo>
                    <a:pt x="2376" y="0"/>
                  </a:moveTo>
                  <a:cubicBezTo>
                    <a:pt x="1072" y="0"/>
                    <a:pt x="0" y="1052"/>
                    <a:pt x="0" y="2355"/>
                  </a:cubicBezTo>
                  <a:lnTo>
                    <a:pt x="0" y="4457"/>
                  </a:lnTo>
                  <a:cubicBezTo>
                    <a:pt x="0" y="4710"/>
                    <a:pt x="189" y="4836"/>
                    <a:pt x="378" y="4836"/>
                  </a:cubicBezTo>
                  <a:cubicBezTo>
                    <a:pt x="568" y="4836"/>
                    <a:pt x="757" y="4710"/>
                    <a:pt x="757" y="4457"/>
                  </a:cubicBezTo>
                  <a:lnTo>
                    <a:pt x="757" y="2355"/>
                  </a:lnTo>
                  <a:cubicBezTo>
                    <a:pt x="757" y="1472"/>
                    <a:pt x="1472" y="757"/>
                    <a:pt x="2355" y="757"/>
                  </a:cubicBezTo>
                  <a:lnTo>
                    <a:pt x="10365" y="757"/>
                  </a:lnTo>
                  <a:cubicBezTo>
                    <a:pt x="11248" y="757"/>
                    <a:pt x="11963" y="1472"/>
                    <a:pt x="11963" y="2355"/>
                  </a:cubicBezTo>
                  <a:lnTo>
                    <a:pt x="11963" y="4457"/>
                  </a:lnTo>
                  <a:cubicBezTo>
                    <a:pt x="11963" y="4668"/>
                    <a:pt x="12131" y="4836"/>
                    <a:pt x="12341" y="4836"/>
                  </a:cubicBezTo>
                  <a:cubicBezTo>
                    <a:pt x="12353" y="4837"/>
                    <a:pt x="12365" y="4838"/>
                    <a:pt x="12377" y="4838"/>
                  </a:cubicBezTo>
                  <a:cubicBezTo>
                    <a:pt x="12572" y="4838"/>
                    <a:pt x="12741" y="4676"/>
                    <a:pt x="12741" y="4457"/>
                  </a:cubicBezTo>
                  <a:lnTo>
                    <a:pt x="12741" y="2355"/>
                  </a:lnTo>
                  <a:cubicBezTo>
                    <a:pt x="12741" y="1052"/>
                    <a:pt x="11669" y="0"/>
                    <a:pt x="10365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83"/>
            <p:cNvSpPr/>
            <p:nvPr/>
          </p:nvSpPr>
          <p:spPr>
            <a:xfrm>
              <a:off x="2743038" y="3358306"/>
              <a:ext cx="118687" cy="29301"/>
            </a:xfrm>
            <a:custGeom>
              <a:avLst/>
              <a:gdLst/>
              <a:ahLst/>
              <a:cxnLst/>
              <a:rect l="l" t="t" r="r" b="b"/>
              <a:pathLst>
                <a:path w="7927" h="1957" extrusionOk="0">
                  <a:moveTo>
                    <a:pt x="22" y="1"/>
                  </a:moveTo>
                  <a:cubicBezTo>
                    <a:pt x="1" y="1073"/>
                    <a:pt x="884" y="1956"/>
                    <a:pt x="1977" y="1956"/>
                  </a:cubicBezTo>
                  <a:lnTo>
                    <a:pt x="5972" y="1956"/>
                  </a:lnTo>
                  <a:cubicBezTo>
                    <a:pt x="7044" y="1956"/>
                    <a:pt x="7927" y="1073"/>
                    <a:pt x="792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83"/>
            <p:cNvSpPr/>
            <p:nvPr/>
          </p:nvSpPr>
          <p:spPr>
            <a:xfrm>
              <a:off x="2632556" y="3552530"/>
              <a:ext cx="339666" cy="129078"/>
            </a:xfrm>
            <a:custGeom>
              <a:avLst/>
              <a:gdLst/>
              <a:ahLst/>
              <a:cxnLst/>
              <a:rect l="l" t="t" r="r" b="b"/>
              <a:pathLst>
                <a:path w="22686" h="8621" extrusionOk="0">
                  <a:moveTo>
                    <a:pt x="0" y="1"/>
                  </a:moveTo>
                  <a:lnTo>
                    <a:pt x="0" y="6687"/>
                  </a:lnTo>
                  <a:cubicBezTo>
                    <a:pt x="0" y="7759"/>
                    <a:pt x="883" y="8621"/>
                    <a:pt x="1956" y="8621"/>
                  </a:cubicBezTo>
                  <a:lnTo>
                    <a:pt x="20730" y="8621"/>
                  </a:lnTo>
                  <a:cubicBezTo>
                    <a:pt x="21803" y="8621"/>
                    <a:pt x="22686" y="7759"/>
                    <a:pt x="22686" y="6687"/>
                  </a:cubicBezTo>
                  <a:lnTo>
                    <a:pt x="22686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83"/>
            <p:cNvSpPr/>
            <p:nvPr/>
          </p:nvSpPr>
          <p:spPr>
            <a:xfrm>
              <a:off x="2632556" y="3552530"/>
              <a:ext cx="48810" cy="129078"/>
            </a:xfrm>
            <a:custGeom>
              <a:avLst/>
              <a:gdLst/>
              <a:ahLst/>
              <a:cxnLst/>
              <a:rect l="l" t="t" r="r" b="b"/>
              <a:pathLst>
                <a:path w="3260" h="8621" extrusionOk="0">
                  <a:moveTo>
                    <a:pt x="21" y="1"/>
                  </a:moveTo>
                  <a:lnTo>
                    <a:pt x="21" y="6687"/>
                  </a:lnTo>
                  <a:cubicBezTo>
                    <a:pt x="0" y="7759"/>
                    <a:pt x="883" y="8621"/>
                    <a:pt x="1956" y="8621"/>
                  </a:cubicBezTo>
                  <a:lnTo>
                    <a:pt x="3259" y="8621"/>
                  </a:lnTo>
                  <a:cubicBezTo>
                    <a:pt x="2187" y="8621"/>
                    <a:pt x="1304" y="7759"/>
                    <a:pt x="1304" y="6687"/>
                  </a:cubicBezTo>
                  <a:lnTo>
                    <a:pt x="1304" y="1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2632870" y="3552530"/>
              <a:ext cx="339352" cy="69907"/>
            </a:xfrm>
            <a:custGeom>
              <a:avLst/>
              <a:gdLst/>
              <a:ahLst/>
              <a:cxnLst/>
              <a:rect l="l" t="t" r="r" b="b"/>
              <a:pathLst>
                <a:path w="22665" h="4669" extrusionOk="0">
                  <a:moveTo>
                    <a:pt x="0" y="1"/>
                  </a:moveTo>
                  <a:lnTo>
                    <a:pt x="0" y="1956"/>
                  </a:lnTo>
                  <a:cubicBezTo>
                    <a:pt x="2839" y="3449"/>
                    <a:pt x="5950" y="4374"/>
                    <a:pt x="9167" y="4668"/>
                  </a:cubicBezTo>
                  <a:lnTo>
                    <a:pt x="13498" y="4668"/>
                  </a:lnTo>
                  <a:cubicBezTo>
                    <a:pt x="16694" y="4374"/>
                    <a:pt x="19805" y="3449"/>
                    <a:pt x="22665" y="1956"/>
                  </a:cubicBezTo>
                  <a:lnTo>
                    <a:pt x="22665" y="1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2619649" y="3415606"/>
              <a:ext cx="365793" cy="177544"/>
            </a:xfrm>
            <a:custGeom>
              <a:avLst/>
              <a:gdLst/>
              <a:ahLst/>
              <a:cxnLst/>
              <a:rect l="l" t="t" r="r" b="b"/>
              <a:pathLst>
                <a:path w="24431" h="11858" extrusionOk="0">
                  <a:moveTo>
                    <a:pt x="1956" y="0"/>
                  </a:moveTo>
                  <a:cubicBezTo>
                    <a:pt x="862" y="0"/>
                    <a:pt x="0" y="862"/>
                    <a:pt x="0" y="1955"/>
                  </a:cubicBezTo>
                  <a:lnTo>
                    <a:pt x="0" y="8662"/>
                  </a:lnTo>
                  <a:cubicBezTo>
                    <a:pt x="3070" y="10449"/>
                    <a:pt x="6497" y="11543"/>
                    <a:pt x="10050" y="11858"/>
                  </a:cubicBezTo>
                  <a:lnTo>
                    <a:pt x="14381" y="11858"/>
                  </a:lnTo>
                  <a:cubicBezTo>
                    <a:pt x="17913" y="11543"/>
                    <a:pt x="21340" y="10449"/>
                    <a:pt x="24431" y="8662"/>
                  </a:cubicBezTo>
                  <a:lnTo>
                    <a:pt x="24431" y="1955"/>
                  </a:lnTo>
                  <a:cubicBezTo>
                    <a:pt x="24431" y="862"/>
                    <a:pt x="23548" y="0"/>
                    <a:pt x="22475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2619649" y="3415591"/>
              <a:ext cx="48167" cy="140113"/>
            </a:xfrm>
            <a:custGeom>
              <a:avLst/>
              <a:gdLst/>
              <a:ahLst/>
              <a:cxnLst/>
              <a:rect l="l" t="t" r="r" b="b"/>
              <a:pathLst>
                <a:path w="3217" h="9358" extrusionOk="0">
                  <a:moveTo>
                    <a:pt x="1917" y="1"/>
                  </a:moveTo>
                  <a:cubicBezTo>
                    <a:pt x="842" y="1"/>
                    <a:pt x="0" y="876"/>
                    <a:pt x="0" y="1956"/>
                  </a:cubicBezTo>
                  <a:lnTo>
                    <a:pt x="0" y="8663"/>
                  </a:lnTo>
                  <a:cubicBezTo>
                    <a:pt x="421" y="8916"/>
                    <a:pt x="841" y="9147"/>
                    <a:pt x="1262" y="9357"/>
                  </a:cubicBezTo>
                  <a:lnTo>
                    <a:pt x="1262" y="1935"/>
                  </a:lnTo>
                  <a:cubicBezTo>
                    <a:pt x="1262" y="863"/>
                    <a:pt x="2145" y="1"/>
                    <a:pt x="3217" y="1"/>
                  </a:cubicBezTo>
                  <a:lnTo>
                    <a:pt x="1956" y="1"/>
                  </a:lnTo>
                  <a:cubicBezTo>
                    <a:pt x="1943" y="1"/>
                    <a:pt x="1930" y="1"/>
                    <a:pt x="191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2726358" y="3508151"/>
              <a:ext cx="152061" cy="81540"/>
            </a:xfrm>
            <a:custGeom>
              <a:avLst/>
              <a:gdLst/>
              <a:ahLst/>
              <a:cxnLst/>
              <a:rect l="l" t="t" r="r" b="b"/>
              <a:pathLst>
                <a:path w="10156" h="5446" extrusionOk="0">
                  <a:moveTo>
                    <a:pt x="1661" y="0"/>
                  </a:moveTo>
                  <a:cubicBezTo>
                    <a:pt x="736" y="0"/>
                    <a:pt x="1" y="736"/>
                    <a:pt x="1" y="1640"/>
                  </a:cubicBezTo>
                  <a:lnTo>
                    <a:pt x="1" y="5235"/>
                  </a:lnTo>
                  <a:cubicBezTo>
                    <a:pt x="337" y="5320"/>
                    <a:pt x="652" y="5383"/>
                    <a:pt x="989" y="5425"/>
                  </a:cubicBezTo>
                  <a:lnTo>
                    <a:pt x="989" y="1640"/>
                  </a:lnTo>
                  <a:cubicBezTo>
                    <a:pt x="989" y="1283"/>
                    <a:pt x="1283" y="989"/>
                    <a:pt x="1661" y="989"/>
                  </a:cubicBezTo>
                  <a:lnTo>
                    <a:pt x="8515" y="989"/>
                  </a:lnTo>
                  <a:cubicBezTo>
                    <a:pt x="8873" y="989"/>
                    <a:pt x="9167" y="1283"/>
                    <a:pt x="9167" y="1640"/>
                  </a:cubicBezTo>
                  <a:lnTo>
                    <a:pt x="9167" y="5446"/>
                  </a:lnTo>
                  <a:cubicBezTo>
                    <a:pt x="9504" y="5383"/>
                    <a:pt x="9840" y="5320"/>
                    <a:pt x="10155" y="5235"/>
                  </a:cubicBezTo>
                  <a:lnTo>
                    <a:pt x="10155" y="1640"/>
                  </a:lnTo>
                  <a:cubicBezTo>
                    <a:pt x="10155" y="736"/>
                    <a:pt x="9419" y="0"/>
                    <a:pt x="8515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83"/>
            <p:cNvSpPr/>
            <p:nvPr/>
          </p:nvSpPr>
          <p:spPr>
            <a:xfrm>
              <a:off x="2770108" y="3553473"/>
              <a:ext cx="64861" cy="80926"/>
            </a:xfrm>
            <a:custGeom>
              <a:avLst/>
              <a:gdLst/>
              <a:ahLst/>
              <a:cxnLst/>
              <a:rect l="l" t="t" r="r" b="b"/>
              <a:pathLst>
                <a:path w="4332" h="5405" extrusionOk="0">
                  <a:moveTo>
                    <a:pt x="1136" y="1"/>
                  </a:moveTo>
                  <a:cubicBezTo>
                    <a:pt x="506" y="1"/>
                    <a:pt x="1" y="505"/>
                    <a:pt x="1" y="1115"/>
                  </a:cubicBezTo>
                  <a:lnTo>
                    <a:pt x="1" y="4269"/>
                  </a:lnTo>
                  <a:cubicBezTo>
                    <a:pt x="1" y="4900"/>
                    <a:pt x="506" y="5404"/>
                    <a:pt x="1136" y="5404"/>
                  </a:cubicBezTo>
                  <a:lnTo>
                    <a:pt x="3197" y="5404"/>
                  </a:lnTo>
                  <a:cubicBezTo>
                    <a:pt x="3827" y="5404"/>
                    <a:pt x="4332" y="4900"/>
                    <a:pt x="4332" y="4269"/>
                  </a:cubicBezTo>
                  <a:lnTo>
                    <a:pt x="4332" y="1115"/>
                  </a:lnTo>
                  <a:cubicBezTo>
                    <a:pt x="4332" y="505"/>
                    <a:pt x="3827" y="1"/>
                    <a:pt x="3197" y="1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83"/>
            <p:cNvSpPr/>
            <p:nvPr/>
          </p:nvSpPr>
          <p:spPr>
            <a:xfrm>
              <a:off x="2787431" y="3572368"/>
              <a:ext cx="29915" cy="42821"/>
            </a:xfrm>
            <a:custGeom>
              <a:avLst/>
              <a:gdLst/>
              <a:ahLst/>
              <a:cxnLst/>
              <a:rect l="l" t="t" r="r" b="b"/>
              <a:pathLst>
                <a:path w="1998" h="2860" extrusionOk="0">
                  <a:moveTo>
                    <a:pt x="526" y="0"/>
                  </a:moveTo>
                  <a:cubicBezTo>
                    <a:pt x="232" y="0"/>
                    <a:pt x="21" y="232"/>
                    <a:pt x="0" y="505"/>
                  </a:cubicBezTo>
                  <a:lnTo>
                    <a:pt x="0" y="2355"/>
                  </a:lnTo>
                  <a:cubicBezTo>
                    <a:pt x="21" y="2628"/>
                    <a:pt x="232" y="2860"/>
                    <a:pt x="526" y="2860"/>
                  </a:cubicBezTo>
                  <a:lnTo>
                    <a:pt x="1472" y="2860"/>
                  </a:lnTo>
                  <a:cubicBezTo>
                    <a:pt x="1766" y="2860"/>
                    <a:pt x="1977" y="2628"/>
                    <a:pt x="1998" y="2355"/>
                  </a:cubicBezTo>
                  <a:lnTo>
                    <a:pt x="1998" y="505"/>
                  </a:lnTo>
                  <a:cubicBezTo>
                    <a:pt x="1977" y="232"/>
                    <a:pt x="1766" y="0"/>
                    <a:pt x="1472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5" name="Google Shape;8645;p83"/>
          <p:cNvGrpSpPr/>
          <p:nvPr/>
        </p:nvGrpSpPr>
        <p:grpSpPr>
          <a:xfrm>
            <a:off x="1296135" y="1515240"/>
            <a:ext cx="340624" cy="351944"/>
            <a:chOff x="1293760" y="1498228"/>
            <a:chExt cx="340624" cy="351944"/>
          </a:xfrm>
        </p:grpSpPr>
        <p:sp>
          <p:nvSpPr>
            <p:cNvPr id="8646" name="Google Shape;8646;p83"/>
            <p:cNvSpPr/>
            <p:nvPr/>
          </p:nvSpPr>
          <p:spPr>
            <a:xfrm>
              <a:off x="1331535" y="1498228"/>
              <a:ext cx="265388" cy="71164"/>
            </a:xfrm>
            <a:custGeom>
              <a:avLst/>
              <a:gdLst/>
              <a:ahLst/>
              <a:cxnLst/>
              <a:rect l="l" t="t" r="r" b="b"/>
              <a:pathLst>
                <a:path w="17725" h="4753" extrusionOk="0">
                  <a:moveTo>
                    <a:pt x="7002" y="1"/>
                  </a:moveTo>
                  <a:cubicBezTo>
                    <a:pt x="5677" y="22"/>
                    <a:pt x="4458" y="716"/>
                    <a:pt x="3785" y="1851"/>
                  </a:cubicBezTo>
                  <a:lnTo>
                    <a:pt x="3491" y="2355"/>
                  </a:lnTo>
                  <a:cubicBezTo>
                    <a:pt x="3196" y="2818"/>
                    <a:pt x="2692" y="3112"/>
                    <a:pt x="2124" y="3112"/>
                  </a:cubicBezTo>
                  <a:lnTo>
                    <a:pt x="1094" y="3112"/>
                  </a:lnTo>
                  <a:cubicBezTo>
                    <a:pt x="1" y="3112"/>
                    <a:pt x="1" y="4752"/>
                    <a:pt x="1094" y="4752"/>
                  </a:cubicBezTo>
                  <a:lnTo>
                    <a:pt x="2124" y="4752"/>
                  </a:lnTo>
                  <a:cubicBezTo>
                    <a:pt x="3260" y="4752"/>
                    <a:pt x="4311" y="4164"/>
                    <a:pt x="4899" y="3196"/>
                  </a:cubicBezTo>
                  <a:lnTo>
                    <a:pt x="5194" y="2692"/>
                  </a:lnTo>
                  <a:cubicBezTo>
                    <a:pt x="5572" y="2040"/>
                    <a:pt x="6266" y="1662"/>
                    <a:pt x="7002" y="1662"/>
                  </a:cubicBezTo>
                  <a:lnTo>
                    <a:pt x="10450" y="1662"/>
                  </a:lnTo>
                  <a:cubicBezTo>
                    <a:pt x="11186" y="1662"/>
                    <a:pt x="11880" y="2040"/>
                    <a:pt x="12258" y="2671"/>
                  </a:cubicBezTo>
                  <a:lnTo>
                    <a:pt x="12552" y="3175"/>
                  </a:lnTo>
                  <a:cubicBezTo>
                    <a:pt x="13141" y="4143"/>
                    <a:pt x="14192" y="4752"/>
                    <a:pt x="15328" y="4752"/>
                  </a:cubicBezTo>
                  <a:lnTo>
                    <a:pt x="16631" y="4752"/>
                  </a:lnTo>
                  <a:cubicBezTo>
                    <a:pt x="17724" y="4752"/>
                    <a:pt x="17724" y="3112"/>
                    <a:pt x="16631" y="3112"/>
                  </a:cubicBezTo>
                  <a:lnTo>
                    <a:pt x="15328" y="3112"/>
                  </a:lnTo>
                  <a:cubicBezTo>
                    <a:pt x="14781" y="3112"/>
                    <a:pt x="14255" y="2818"/>
                    <a:pt x="13982" y="2355"/>
                  </a:cubicBezTo>
                  <a:lnTo>
                    <a:pt x="13688" y="1851"/>
                  </a:lnTo>
                  <a:cubicBezTo>
                    <a:pt x="12994" y="716"/>
                    <a:pt x="11774" y="22"/>
                    <a:pt x="10450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83"/>
            <p:cNvSpPr/>
            <p:nvPr/>
          </p:nvSpPr>
          <p:spPr>
            <a:xfrm>
              <a:off x="1337839" y="1585353"/>
              <a:ext cx="69263" cy="67212"/>
            </a:xfrm>
            <a:custGeom>
              <a:avLst/>
              <a:gdLst/>
              <a:ahLst/>
              <a:cxnLst/>
              <a:rect l="l" t="t" r="r" b="b"/>
              <a:pathLst>
                <a:path w="4626" h="4489" extrusionOk="0">
                  <a:moveTo>
                    <a:pt x="865" y="0"/>
                  </a:moveTo>
                  <a:cubicBezTo>
                    <a:pt x="663" y="0"/>
                    <a:pt x="463" y="79"/>
                    <a:pt x="316" y="237"/>
                  </a:cubicBezTo>
                  <a:cubicBezTo>
                    <a:pt x="0" y="552"/>
                    <a:pt x="0" y="1057"/>
                    <a:pt x="316" y="1351"/>
                  </a:cubicBezTo>
                  <a:lnTo>
                    <a:pt x="3196" y="4252"/>
                  </a:lnTo>
                  <a:cubicBezTo>
                    <a:pt x="3354" y="4410"/>
                    <a:pt x="3559" y="4489"/>
                    <a:pt x="3764" y="4489"/>
                  </a:cubicBezTo>
                  <a:cubicBezTo>
                    <a:pt x="3969" y="4489"/>
                    <a:pt x="4174" y="4410"/>
                    <a:pt x="4331" y="4252"/>
                  </a:cubicBezTo>
                  <a:cubicBezTo>
                    <a:pt x="4626" y="3937"/>
                    <a:pt x="4626" y="3432"/>
                    <a:pt x="4331" y="3117"/>
                  </a:cubicBezTo>
                  <a:lnTo>
                    <a:pt x="1430" y="237"/>
                  </a:lnTo>
                  <a:cubicBezTo>
                    <a:pt x="1272" y="79"/>
                    <a:pt x="1067" y="0"/>
                    <a:pt x="865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83"/>
            <p:cNvSpPr/>
            <p:nvPr/>
          </p:nvSpPr>
          <p:spPr>
            <a:xfrm>
              <a:off x="1521042" y="1585353"/>
              <a:ext cx="69577" cy="67212"/>
            </a:xfrm>
            <a:custGeom>
              <a:avLst/>
              <a:gdLst/>
              <a:ahLst/>
              <a:cxnLst/>
              <a:rect l="l" t="t" r="r" b="b"/>
              <a:pathLst>
                <a:path w="4647" h="4489" extrusionOk="0">
                  <a:moveTo>
                    <a:pt x="3766" y="0"/>
                  </a:moveTo>
                  <a:cubicBezTo>
                    <a:pt x="3564" y="0"/>
                    <a:pt x="3364" y="79"/>
                    <a:pt x="3217" y="237"/>
                  </a:cubicBezTo>
                  <a:lnTo>
                    <a:pt x="316" y="3117"/>
                  </a:lnTo>
                  <a:cubicBezTo>
                    <a:pt x="0" y="3432"/>
                    <a:pt x="0" y="3937"/>
                    <a:pt x="316" y="4252"/>
                  </a:cubicBezTo>
                  <a:cubicBezTo>
                    <a:pt x="473" y="4410"/>
                    <a:pt x="678" y="4489"/>
                    <a:pt x="883" y="4489"/>
                  </a:cubicBezTo>
                  <a:cubicBezTo>
                    <a:pt x="1088" y="4489"/>
                    <a:pt x="1293" y="4410"/>
                    <a:pt x="1451" y="4252"/>
                  </a:cubicBezTo>
                  <a:lnTo>
                    <a:pt x="4331" y="1351"/>
                  </a:lnTo>
                  <a:cubicBezTo>
                    <a:pt x="4647" y="1057"/>
                    <a:pt x="4647" y="552"/>
                    <a:pt x="4331" y="237"/>
                  </a:cubicBezTo>
                  <a:cubicBezTo>
                    <a:pt x="4174" y="79"/>
                    <a:pt x="3969" y="0"/>
                    <a:pt x="3766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83"/>
            <p:cNvSpPr/>
            <p:nvPr/>
          </p:nvSpPr>
          <p:spPr>
            <a:xfrm>
              <a:off x="1349173" y="1766505"/>
              <a:ext cx="87514" cy="83666"/>
            </a:xfrm>
            <a:custGeom>
              <a:avLst/>
              <a:gdLst/>
              <a:ahLst/>
              <a:cxnLst/>
              <a:rect l="l" t="t" r="r" b="b"/>
              <a:pathLst>
                <a:path w="5845" h="5588" extrusionOk="0">
                  <a:moveTo>
                    <a:pt x="4394" y="1"/>
                  </a:moveTo>
                  <a:cubicBezTo>
                    <a:pt x="4053" y="1"/>
                    <a:pt x="3711" y="132"/>
                    <a:pt x="3448" y="395"/>
                  </a:cubicBezTo>
                  <a:lnTo>
                    <a:pt x="505" y="3338"/>
                  </a:lnTo>
                  <a:cubicBezTo>
                    <a:pt x="0" y="3843"/>
                    <a:pt x="0" y="4684"/>
                    <a:pt x="505" y="5210"/>
                  </a:cubicBezTo>
                  <a:cubicBezTo>
                    <a:pt x="768" y="5462"/>
                    <a:pt x="1109" y="5588"/>
                    <a:pt x="1451" y="5588"/>
                  </a:cubicBezTo>
                  <a:cubicBezTo>
                    <a:pt x="1792" y="5588"/>
                    <a:pt x="2134" y="5462"/>
                    <a:pt x="2397" y="5210"/>
                  </a:cubicBezTo>
                  <a:lnTo>
                    <a:pt x="5340" y="2266"/>
                  </a:lnTo>
                  <a:cubicBezTo>
                    <a:pt x="5845" y="1762"/>
                    <a:pt x="5845" y="921"/>
                    <a:pt x="5340" y="395"/>
                  </a:cubicBezTo>
                  <a:cubicBezTo>
                    <a:pt x="5078" y="132"/>
                    <a:pt x="4736" y="1"/>
                    <a:pt x="4394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83"/>
            <p:cNvSpPr/>
            <p:nvPr/>
          </p:nvSpPr>
          <p:spPr>
            <a:xfrm>
              <a:off x="1491457" y="1766505"/>
              <a:ext cx="87829" cy="83666"/>
            </a:xfrm>
            <a:custGeom>
              <a:avLst/>
              <a:gdLst/>
              <a:ahLst/>
              <a:cxnLst/>
              <a:rect l="l" t="t" r="r" b="b"/>
              <a:pathLst>
                <a:path w="5866" h="5588" extrusionOk="0">
                  <a:moveTo>
                    <a:pt x="1453" y="1"/>
                  </a:moveTo>
                  <a:cubicBezTo>
                    <a:pt x="1114" y="1"/>
                    <a:pt x="778" y="132"/>
                    <a:pt x="526" y="395"/>
                  </a:cubicBezTo>
                  <a:cubicBezTo>
                    <a:pt x="0" y="921"/>
                    <a:pt x="0" y="1762"/>
                    <a:pt x="526" y="2266"/>
                  </a:cubicBezTo>
                  <a:lnTo>
                    <a:pt x="3469" y="5210"/>
                  </a:lnTo>
                  <a:cubicBezTo>
                    <a:pt x="3732" y="5462"/>
                    <a:pt x="4074" y="5588"/>
                    <a:pt x="4413" y="5588"/>
                  </a:cubicBezTo>
                  <a:cubicBezTo>
                    <a:pt x="4752" y="5588"/>
                    <a:pt x="5088" y="5462"/>
                    <a:pt x="5340" y="5210"/>
                  </a:cubicBezTo>
                  <a:cubicBezTo>
                    <a:pt x="5866" y="4684"/>
                    <a:pt x="5866" y="3843"/>
                    <a:pt x="5340" y="3338"/>
                  </a:cubicBezTo>
                  <a:lnTo>
                    <a:pt x="2397" y="395"/>
                  </a:lnTo>
                  <a:cubicBezTo>
                    <a:pt x="2134" y="132"/>
                    <a:pt x="1792" y="1"/>
                    <a:pt x="1453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83"/>
            <p:cNvSpPr/>
            <p:nvPr/>
          </p:nvSpPr>
          <p:spPr>
            <a:xfrm>
              <a:off x="1342870" y="1588257"/>
              <a:ext cx="242405" cy="242405"/>
            </a:xfrm>
            <a:custGeom>
              <a:avLst/>
              <a:gdLst/>
              <a:ahLst/>
              <a:cxnLst/>
              <a:rect l="l" t="t" r="r" b="b"/>
              <a:pathLst>
                <a:path w="16190" h="16190" extrusionOk="0">
                  <a:moveTo>
                    <a:pt x="8095" y="1"/>
                  </a:moveTo>
                  <a:cubicBezTo>
                    <a:pt x="3638" y="1"/>
                    <a:pt x="1" y="3617"/>
                    <a:pt x="1" y="8095"/>
                  </a:cubicBezTo>
                  <a:cubicBezTo>
                    <a:pt x="1" y="12573"/>
                    <a:pt x="3638" y="16189"/>
                    <a:pt x="8095" y="16189"/>
                  </a:cubicBezTo>
                  <a:cubicBezTo>
                    <a:pt x="12573" y="16189"/>
                    <a:pt x="16189" y="12573"/>
                    <a:pt x="16189" y="8095"/>
                  </a:cubicBezTo>
                  <a:cubicBezTo>
                    <a:pt x="16189" y="3617"/>
                    <a:pt x="12573" y="1"/>
                    <a:pt x="8095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83"/>
            <p:cNvSpPr/>
            <p:nvPr/>
          </p:nvSpPr>
          <p:spPr>
            <a:xfrm>
              <a:off x="1364205" y="1611420"/>
              <a:ext cx="208792" cy="196334"/>
            </a:xfrm>
            <a:custGeom>
              <a:avLst/>
              <a:gdLst/>
              <a:ahLst/>
              <a:cxnLst/>
              <a:rect l="l" t="t" r="r" b="b"/>
              <a:pathLst>
                <a:path w="13945" h="13113" extrusionOk="0">
                  <a:moveTo>
                    <a:pt x="6722" y="1"/>
                  </a:moveTo>
                  <a:cubicBezTo>
                    <a:pt x="3431" y="1"/>
                    <a:pt x="257" y="2483"/>
                    <a:pt x="131" y="6338"/>
                  </a:cubicBezTo>
                  <a:cubicBezTo>
                    <a:pt x="1" y="10371"/>
                    <a:pt x="3274" y="13112"/>
                    <a:pt x="6717" y="13112"/>
                  </a:cubicBezTo>
                  <a:cubicBezTo>
                    <a:pt x="8264" y="13112"/>
                    <a:pt x="9846" y="12559"/>
                    <a:pt x="11169" y="11321"/>
                  </a:cubicBezTo>
                  <a:cubicBezTo>
                    <a:pt x="13818" y="8861"/>
                    <a:pt x="13944" y="4698"/>
                    <a:pt x="11464" y="2091"/>
                  </a:cubicBezTo>
                  <a:cubicBezTo>
                    <a:pt x="10113" y="648"/>
                    <a:pt x="8402" y="1"/>
                    <a:pt x="6722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83"/>
            <p:cNvSpPr/>
            <p:nvPr/>
          </p:nvSpPr>
          <p:spPr>
            <a:xfrm>
              <a:off x="1402370" y="1612812"/>
              <a:ext cx="187620" cy="192981"/>
            </a:xfrm>
            <a:custGeom>
              <a:avLst/>
              <a:gdLst/>
              <a:ahLst/>
              <a:cxnLst/>
              <a:rect l="l" t="t" r="r" b="b"/>
              <a:pathLst>
                <a:path w="12531" h="12889" extrusionOk="0">
                  <a:moveTo>
                    <a:pt x="5361" y="1"/>
                  </a:moveTo>
                  <a:cubicBezTo>
                    <a:pt x="2250" y="589"/>
                    <a:pt x="0" y="3301"/>
                    <a:pt x="0" y="6455"/>
                  </a:cubicBezTo>
                  <a:cubicBezTo>
                    <a:pt x="0" y="9609"/>
                    <a:pt x="2250" y="12300"/>
                    <a:pt x="5361" y="12889"/>
                  </a:cubicBezTo>
                  <a:cubicBezTo>
                    <a:pt x="6581" y="12657"/>
                    <a:pt x="7695" y="12090"/>
                    <a:pt x="8620" y="11228"/>
                  </a:cubicBezTo>
                  <a:cubicBezTo>
                    <a:pt x="12531" y="7569"/>
                    <a:pt x="10618" y="1010"/>
                    <a:pt x="5361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83"/>
            <p:cNvSpPr/>
            <p:nvPr/>
          </p:nvSpPr>
          <p:spPr>
            <a:xfrm>
              <a:off x="1449893" y="1635795"/>
              <a:ext cx="26456" cy="94447"/>
            </a:xfrm>
            <a:custGeom>
              <a:avLst/>
              <a:gdLst/>
              <a:ahLst/>
              <a:cxnLst/>
              <a:rect l="l" t="t" r="r" b="b"/>
              <a:pathLst>
                <a:path w="1767" h="6308" extrusionOk="0">
                  <a:moveTo>
                    <a:pt x="884" y="0"/>
                  </a:moveTo>
                  <a:cubicBezTo>
                    <a:pt x="379" y="0"/>
                    <a:pt x="1" y="400"/>
                    <a:pt x="1" y="883"/>
                  </a:cubicBezTo>
                  <a:lnTo>
                    <a:pt x="1" y="5425"/>
                  </a:lnTo>
                  <a:cubicBezTo>
                    <a:pt x="1" y="5908"/>
                    <a:pt x="379" y="6308"/>
                    <a:pt x="884" y="6308"/>
                  </a:cubicBezTo>
                  <a:cubicBezTo>
                    <a:pt x="1367" y="6308"/>
                    <a:pt x="1746" y="5908"/>
                    <a:pt x="1767" y="5425"/>
                  </a:cubicBezTo>
                  <a:lnTo>
                    <a:pt x="1767" y="883"/>
                  </a:lnTo>
                  <a:cubicBezTo>
                    <a:pt x="1746" y="400"/>
                    <a:pt x="1367" y="21"/>
                    <a:pt x="884" y="0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83"/>
            <p:cNvSpPr/>
            <p:nvPr/>
          </p:nvSpPr>
          <p:spPr>
            <a:xfrm>
              <a:off x="1448635" y="1704414"/>
              <a:ext cx="65175" cy="62660"/>
            </a:xfrm>
            <a:custGeom>
              <a:avLst/>
              <a:gdLst/>
              <a:ahLst/>
              <a:cxnLst/>
              <a:rect l="l" t="t" r="r" b="b"/>
              <a:pathLst>
                <a:path w="4353" h="4185" extrusionOk="0">
                  <a:moveTo>
                    <a:pt x="957" y="1"/>
                  </a:moveTo>
                  <a:cubicBezTo>
                    <a:pt x="731" y="1"/>
                    <a:pt x="505" y="85"/>
                    <a:pt x="337" y="253"/>
                  </a:cubicBezTo>
                  <a:cubicBezTo>
                    <a:pt x="1" y="589"/>
                    <a:pt x="1" y="1157"/>
                    <a:pt x="337" y="1493"/>
                  </a:cubicBezTo>
                  <a:lnTo>
                    <a:pt x="2776" y="3932"/>
                  </a:lnTo>
                  <a:cubicBezTo>
                    <a:pt x="2944" y="4100"/>
                    <a:pt x="3170" y="4185"/>
                    <a:pt x="3396" y="4185"/>
                  </a:cubicBezTo>
                  <a:cubicBezTo>
                    <a:pt x="3622" y="4185"/>
                    <a:pt x="3848" y="4100"/>
                    <a:pt x="4016" y="3932"/>
                  </a:cubicBezTo>
                  <a:cubicBezTo>
                    <a:pt x="4353" y="3596"/>
                    <a:pt x="4353" y="3028"/>
                    <a:pt x="4016" y="2692"/>
                  </a:cubicBezTo>
                  <a:lnTo>
                    <a:pt x="1578" y="253"/>
                  </a:lnTo>
                  <a:cubicBezTo>
                    <a:pt x="1409" y="85"/>
                    <a:pt x="1183" y="1"/>
                    <a:pt x="957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83"/>
            <p:cNvSpPr/>
            <p:nvPr/>
          </p:nvSpPr>
          <p:spPr>
            <a:xfrm>
              <a:off x="1293760" y="1542382"/>
              <a:ext cx="95405" cy="89655"/>
            </a:xfrm>
            <a:custGeom>
              <a:avLst/>
              <a:gdLst/>
              <a:ahLst/>
              <a:cxnLst/>
              <a:rect l="l" t="t" r="r" b="b"/>
              <a:pathLst>
                <a:path w="6372" h="5988" extrusionOk="0">
                  <a:moveTo>
                    <a:pt x="3365" y="0"/>
                  </a:moveTo>
                  <a:cubicBezTo>
                    <a:pt x="2582" y="0"/>
                    <a:pt x="1798" y="300"/>
                    <a:pt x="1199" y="899"/>
                  </a:cubicBezTo>
                  <a:lnTo>
                    <a:pt x="1094" y="983"/>
                  </a:lnTo>
                  <a:cubicBezTo>
                    <a:pt x="1" y="2203"/>
                    <a:pt x="43" y="4074"/>
                    <a:pt x="1199" y="5230"/>
                  </a:cubicBezTo>
                  <a:lnTo>
                    <a:pt x="1494" y="5546"/>
                  </a:lnTo>
                  <a:cubicBezTo>
                    <a:pt x="1798" y="5840"/>
                    <a:pt x="2193" y="5987"/>
                    <a:pt x="2587" y="5987"/>
                  </a:cubicBezTo>
                  <a:cubicBezTo>
                    <a:pt x="2981" y="5987"/>
                    <a:pt x="3375" y="5840"/>
                    <a:pt x="3680" y="5546"/>
                  </a:cubicBezTo>
                  <a:lnTo>
                    <a:pt x="5825" y="3380"/>
                  </a:lnTo>
                  <a:cubicBezTo>
                    <a:pt x="6224" y="3002"/>
                    <a:pt x="6371" y="2434"/>
                    <a:pt x="6224" y="1908"/>
                  </a:cubicBezTo>
                  <a:cubicBezTo>
                    <a:pt x="6161" y="1635"/>
                    <a:pt x="6035" y="1404"/>
                    <a:pt x="5825" y="1215"/>
                  </a:cubicBezTo>
                  <a:lnTo>
                    <a:pt x="5530" y="899"/>
                  </a:lnTo>
                  <a:cubicBezTo>
                    <a:pt x="4931" y="300"/>
                    <a:pt x="4148" y="0"/>
                    <a:pt x="3365" y="0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83"/>
            <p:cNvSpPr/>
            <p:nvPr/>
          </p:nvSpPr>
          <p:spPr>
            <a:xfrm>
              <a:off x="1309511" y="1542382"/>
              <a:ext cx="77453" cy="61552"/>
            </a:xfrm>
            <a:custGeom>
              <a:avLst/>
              <a:gdLst/>
              <a:ahLst/>
              <a:cxnLst/>
              <a:rect l="l" t="t" r="r" b="b"/>
              <a:pathLst>
                <a:path w="5173" h="4111" extrusionOk="0">
                  <a:moveTo>
                    <a:pt x="2313" y="0"/>
                  </a:moveTo>
                  <a:cubicBezTo>
                    <a:pt x="1530" y="0"/>
                    <a:pt x="746" y="300"/>
                    <a:pt x="147" y="899"/>
                  </a:cubicBezTo>
                  <a:lnTo>
                    <a:pt x="42" y="983"/>
                  </a:lnTo>
                  <a:cubicBezTo>
                    <a:pt x="0" y="1866"/>
                    <a:pt x="315" y="2728"/>
                    <a:pt x="946" y="3359"/>
                  </a:cubicBezTo>
                  <a:lnTo>
                    <a:pt x="1241" y="3653"/>
                  </a:lnTo>
                  <a:cubicBezTo>
                    <a:pt x="1545" y="3958"/>
                    <a:pt x="1940" y="4111"/>
                    <a:pt x="2334" y="4111"/>
                  </a:cubicBezTo>
                  <a:cubicBezTo>
                    <a:pt x="2728" y="4111"/>
                    <a:pt x="3122" y="3958"/>
                    <a:pt x="3427" y="3653"/>
                  </a:cubicBezTo>
                  <a:lnTo>
                    <a:pt x="5172" y="1908"/>
                  </a:lnTo>
                  <a:cubicBezTo>
                    <a:pt x="5109" y="1635"/>
                    <a:pt x="4983" y="1404"/>
                    <a:pt x="4773" y="1194"/>
                  </a:cubicBezTo>
                  <a:lnTo>
                    <a:pt x="4478" y="899"/>
                  </a:lnTo>
                  <a:cubicBezTo>
                    <a:pt x="3879" y="300"/>
                    <a:pt x="3096" y="0"/>
                    <a:pt x="2313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83"/>
            <p:cNvSpPr/>
            <p:nvPr/>
          </p:nvSpPr>
          <p:spPr>
            <a:xfrm>
              <a:off x="1538350" y="1542546"/>
              <a:ext cx="96034" cy="89551"/>
            </a:xfrm>
            <a:custGeom>
              <a:avLst/>
              <a:gdLst/>
              <a:ahLst/>
              <a:cxnLst/>
              <a:rect l="l" t="t" r="r" b="b"/>
              <a:pathLst>
                <a:path w="6414" h="5981" extrusionOk="0">
                  <a:moveTo>
                    <a:pt x="3077" y="1"/>
                  </a:moveTo>
                  <a:cubicBezTo>
                    <a:pt x="2281" y="1"/>
                    <a:pt x="1496" y="306"/>
                    <a:pt x="905" y="909"/>
                  </a:cubicBezTo>
                  <a:lnTo>
                    <a:pt x="610" y="1204"/>
                  </a:lnTo>
                  <a:cubicBezTo>
                    <a:pt x="1" y="1792"/>
                    <a:pt x="1" y="2780"/>
                    <a:pt x="610" y="3369"/>
                  </a:cubicBezTo>
                  <a:lnTo>
                    <a:pt x="2755" y="5535"/>
                  </a:lnTo>
                  <a:cubicBezTo>
                    <a:pt x="3041" y="5821"/>
                    <a:pt x="3434" y="5980"/>
                    <a:pt x="3835" y="5980"/>
                  </a:cubicBezTo>
                  <a:cubicBezTo>
                    <a:pt x="4023" y="5980"/>
                    <a:pt x="4213" y="5945"/>
                    <a:pt x="4395" y="5871"/>
                  </a:cubicBezTo>
                  <a:cubicBezTo>
                    <a:pt x="4605" y="5787"/>
                    <a:pt x="4773" y="5682"/>
                    <a:pt x="4920" y="5535"/>
                  </a:cubicBezTo>
                  <a:lnTo>
                    <a:pt x="5236" y="5219"/>
                  </a:lnTo>
                  <a:cubicBezTo>
                    <a:pt x="6413" y="4021"/>
                    <a:pt x="6413" y="2087"/>
                    <a:pt x="5236" y="909"/>
                  </a:cubicBezTo>
                  <a:cubicBezTo>
                    <a:pt x="5089" y="762"/>
                    <a:pt x="4941" y="636"/>
                    <a:pt x="4794" y="510"/>
                  </a:cubicBezTo>
                  <a:cubicBezTo>
                    <a:pt x="4266" y="169"/>
                    <a:pt x="3668" y="1"/>
                    <a:pt x="3077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83"/>
            <p:cNvSpPr/>
            <p:nvPr/>
          </p:nvSpPr>
          <p:spPr>
            <a:xfrm>
              <a:off x="1565735" y="1550167"/>
              <a:ext cx="68649" cy="80283"/>
            </a:xfrm>
            <a:custGeom>
              <a:avLst/>
              <a:gdLst/>
              <a:ahLst/>
              <a:cxnLst/>
              <a:rect l="l" t="t" r="r" b="b"/>
              <a:pathLst>
                <a:path w="4585" h="5362" extrusionOk="0">
                  <a:moveTo>
                    <a:pt x="2965" y="1"/>
                  </a:moveTo>
                  <a:cubicBezTo>
                    <a:pt x="2187" y="22"/>
                    <a:pt x="1452" y="337"/>
                    <a:pt x="905" y="905"/>
                  </a:cubicBezTo>
                  <a:lnTo>
                    <a:pt x="590" y="1199"/>
                  </a:lnTo>
                  <a:cubicBezTo>
                    <a:pt x="1" y="1809"/>
                    <a:pt x="1" y="2776"/>
                    <a:pt x="590" y="3386"/>
                  </a:cubicBezTo>
                  <a:lnTo>
                    <a:pt x="2566" y="5362"/>
                  </a:lnTo>
                  <a:cubicBezTo>
                    <a:pt x="2776" y="5278"/>
                    <a:pt x="2944" y="5173"/>
                    <a:pt x="3091" y="5026"/>
                  </a:cubicBezTo>
                  <a:lnTo>
                    <a:pt x="3407" y="4710"/>
                  </a:lnTo>
                  <a:cubicBezTo>
                    <a:pt x="4584" y="3512"/>
                    <a:pt x="4584" y="1578"/>
                    <a:pt x="3407" y="400"/>
                  </a:cubicBezTo>
                  <a:cubicBezTo>
                    <a:pt x="3260" y="253"/>
                    <a:pt x="3112" y="127"/>
                    <a:pt x="2965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0" name="Google Shape;8660;p83"/>
          <p:cNvGrpSpPr/>
          <p:nvPr/>
        </p:nvGrpSpPr>
        <p:grpSpPr>
          <a:xfrm>
            <a:off x="849601" y="1952074"/>
            <a:ext cx="406713" cy="383745"/>
            <a:chOff x="849601" y="1952074"/>
            <a:chExt cx="406713" cy="383745"/>
          </a:xfrm>
        </p:grpSpPr>
        <p:sp>
          <p:nvSpPr>
            <p:cNvPr id="8661" name="Google Shape;8661;p83"/>
            <p:cNvSpPr/>
            <p:nvPr/>
          </p:nvSpPr>
          <p:spPr>
            <a:xfrm>
              <a:off x="849601" y="2240819"/>
              <a:ext cx="130650" cy="95001"/>
            </a:xfrm>
            <a:custGeom>
              <a:avLst/>
              <a:gdLst/>
              <a:ahLst/>
              <a:cxnLst/>
              <a:rect l="l" t="t" r="r" b="b"/>
              <a:pathLst>
                <a:path w="8726" h="6345" extrusionOk="0">
                  <a:moveTo>
                    <a:pt x="4142" y="0"/>
                  </a:moveTo>
                  <a:lnTo>
                    <a:pt x="358" y="3785"/>
                  </a:lnTo>
                  <a:cubicBezTo>
                    <a:pt x="1" y="4142"/>
                    <a:pt x="127" y="4752"/>
                    <a:pt x="610" y="4941"/>
                  </a:cubicBezTo>
                  <a:lnTo>
                    <a:pt x="1746" y="5340"/>
                  </a:lnTo>
                  <a:lnTo>
                    <a:pt x="4374" y="6308"/>
                  </a:lnTo>
                  <a:cubicBezTo>
                    <a:pt x="4447" y="6332"/>
                    <a:pt x="4524" y="6344"/>
                    <a:pt x="4602" y="6344"/>
                  </a:cubicBezTo>
                  <a:cubicBezTo>
                    <a:pt x="4789" y="6344"/>
                    <a:pt x="4975" y="6273"/>
                    <a:pt x="5109" y="6139"/>
                  </a:cubicBezTo>
                  <a:lnTo>
                    <a:pt x="8726" y="2523"/>
                  </a:lnTo>
                  <a:lnTo>
                    <a:pt x="7695" y="3532"/>
                  </a:lnTo>
                  <a:lnTo>
                    <a:pt x="6644" y="442"/>
                  </a:lnTo>
                  <a:lnTo>
                    <a:pt x="4142" y="0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875728" y="2284494"/>
              <a:ext cx="75252" cy="51326"/>
            </a:xfrm>
            <a:custGeom>
              <a:avLst/>
              <a:gdLst/>
              <a:ahLst/>
              <a:cxnLst/>
              <a:rect l="l" t="t" r="r" b="b"/>
              <a:pathLst>
                <a:path w="5026" h="3428" extrusionOk="0">
                  <a:moveTo>
                    <a:pt x="2947" y="0"/>
                  </a:moveTo>
                  <a:cubicBezTo>
                    <a:pt x="2623" y="0"/>
                    <a:pt x="2303" y="121"/>
                    <a:pt x="2061" y="363"/>
                  </a:cubicBezTo>
                  <a:lnTo>
                    <a:pt x="1" y="2423"/>
                  </a:lnTo>
                  <a:lnTo>
                    <a:pt x="2629" y="3391"/>
                  </a:lnTo>
                  <a:cubicBezTo>
                    <a:pt x="2702" y="3415"/>
                    <a:pt x="2779" y="3427"/>
                    <a:pt x="2857" y="3427"/>
                  </a:cubicBezTo>
                  <a:cubicBezTo>
                    <a:pt x="3044" y="3427"/>
                    <a:pt x="3230" y="3356"/>
                    <a:pt x="3364" y="3222"/>
                  </a:cubicBezTo>
                  <a:lnTo>
                    <a:pt x="5025" y="1561"/>
                  </a:lnTo>
                  <a:lnTo>
                    <a:pt x="3848" y="363"/>
                  </a:lnTo>
                  <a:cubicBezTo>
                    <a:pt x="3596" y="121"/>
                    <a:pt x="3270" y="0"/>
                    <a:pt x="2947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890520" y="2158335"/>
              <a:ext cx="156777" cy="155519"/>
            </a:xfrm>
            <a:custGeom>
              <a:avLst/>
              <a:gdLst/>
              <a:ahLst/>
              <a:cxnLst/>
              <a:rect l="l" t="t" r="r" b="b"/>
              <a:pathLst>
                <a:path w="10471" h="10387" extrusionOk="0">
                  <a:moveTo>
                    <a:pt x="3512" y="1"/>
                  </a:moveTo>
                  <a:lnTo>
                    <a:pt x="1199" y="2314"/>
                  </a:lnTo>
                  <a:lnTo>
                    <a:pt x="337" y="3176"/>
                  </a:lnTo>
                  <a:cubicBezTo>
                    <a:pt x="1" y="3512"/>
                    <a:pt x="1" y="4080"/>
                    <a:pt x="337" y="4416"/>
                  </a:cubicBezTo>
                  <a:lnTo>
                    <a:pt x="6056" y="10135"/>
                  </a:lnTo>
                  <a:cubicBezTo>
                    <a:pt x="6224" y="10303"/>
                    <a:pt x="6450" y="10387"/>
                    <a:pt x="6676" y="10387"/>
                  </a:cubicBezTo>
                  <a:cubicBezTo>
                    <a:pt x="6902" y="10387"/>
                    <a:pt x="7128" y="10303"/>
                    <a:pt x="7296" y="10135"/>
                  </a:cubicBezTo>
                  <a:lnTo>
                    <a:pt x="8158" y="9273"/>
                  </a:lnTo>
                  <a:lnTo>
                    <a:pt x="10471" y="6960"/>
                  </a:lnTo>
                  <a:lnTo>
                    <a:pt x="3512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83"/>
            <p:cNvSpPr/>
            <p:nvPr/>
          </p:nvSpPr>
          <p:spPr>
            <a:xfrm>
              <a:off x="890206" y="2158335"/>
              <a:ext cx="157091" cy="138840"/>
            </a:xfrm>
            <a:custGeom>
              <a:avLst/>
              <a:gdLst/>
              <a:ahLst/>
              <a:cxnLst/>
              <a:rect l="l" t="t" r="r" b="b"/>
              <a:pathLst>
                <a:path w="10492" h="9273" extrusionOk="0">
                  <a:moveTo>
                    <a:pt x="3533" y="1"/>
                  </a:moveTo>
                  <a:lnTo>
                    <a:pt x="358" y="3176"/>
                  </a:lnTo>
                  <a:cubicBezTo>
                    <a:pt x="1" y="3512"/>
                    <a:pt x="1" y="4059"/>
                    <a:pt x="358" y="4416"/>
                  </a:cubicBezTo>
                  <a:lnTo>
                    <a:pt x="821" y="4878"/>
                  </a:lnTo>
                  <a:lnTo>
                    <a:pt x="1472" y="4227"/>
                  </a:lnTo>
                  <a:cubicBezTo>
                    <a:pt x="1704" y="3995"/>
                    <a:pt x="2003" y="3880"/>
                    <a:pt x="2303" y="3880"/>
                  </a:cubicBezTo>
                  <a:cubicBezTo>
                    <a:pt x="2602" y="3880"/>
                    <a:pt x="2902" y="3995"/>
                    <a:pt x="3133" y="4227"/>
                  </a:cubicBezTo>
                  <a:lnTo>
                    <a:pt x="8179" y="9273"/>
                  </a:lnTo>
                  <a:lnTo>
                    <a:pt x="10492" y="6960"/>
                  </a:lnTo>
                  <a:lnTo>
                    <a:pt x="3869" y="337"/>
                  </a:lnTo>
                  <a:lnTo>
                    <a:pt x="3533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83"/>
            <p:cNvSpPr/>
            <p:nvPr/>
          </p:nvSpPr>
          <p:spPr>
            <a:xfrm>
              <a:off x="903741" y="1952074"/>
              <a:ext cx="352572" cy="349817"/>
            </a:xfrm>
            <a:custGeom>
              <a:avLst/>
              <a:gdLst/>
              <a:ahLst/>
              <a:cxnLst/>
              <a:rect l="l" t="t" r="r" b="b"/>
              <a:pathLst>
                <a:path w="23548" h="23364" extrusionOk="0">
                  <a:moveTo>
                    <a:pt x="15086" y="1"/>
                  </a:moveTo>
                  <a:cubicBezTo>
                    <a:pt x="14607" y="1"/>
                    <a:pt x="14129" y="185"/>
                    <a:pt x="13772" y="552"/>
                  </a:cubicBezTo>
                  <a:lnTo>
                    <a:pt x="1" y="14323"/>
                  </a:lnTo>
                  <a:lnTo>
                    <a:pt x="9041" y="23364"/>
                  </a:lnTo>
                  <a:lnTo>
                    <a:pt x="22812" y="9593"/>
                  </a:lnTo>
                  <a:cubicBezTo>
                    <a:pt x="23548" y="8878"/>
                    <a:pt x="23548" y="7680"/>
                    <a:pt x="22812" y="6965"/>
                  </a:cubicBezTo>
                  <a:lnTo>
                    <a:pt x="16400" y="552"/>
                  </a:lnTo>
                  <a:cubicBezTo>
                    <a:pt x="16042" y="185"/>
                    <a:pt x="15564" y="1"/>
                    <a:pt x="15086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903741" y="1952074"/>
              <a:ext cx="258141" cy="227372"/>
            </a:xfrm>
            <a:custGeom>
              <a:avLst/>
              <a:gdLst/>
              <a:ahLst/>
              <a:cxnLst/>
              <a:rect l="l" t="t" r="r" b="b"/>
              <a:pathLst>
                <a:path w="17241" h="15186" extrusionOk="0">
                  <a:moveTo>
                    <a:pt x="17235" y="1409"/>
                  </a:moveTo>
                  <a:lnTo>
                    <a:pt x="17241" y="1414"/>
                  </a:lnTo>
                  <a:cubicBezTo>
                    <a:pt x="17239" y="1413"/>
                    <a:pt x="17237" y="1411"/>
                    <a:pt x="17235" y="1409"/>
                  </a:cubicBezTo>
                  <a:close/>
                  <a:moveTo>
                    <a:pt x="15078" y="1"/>
                  </a:moveTo>
                  <a:cubicBezTo>
                    <a:pt x="14602" y="1"/>
                    <a:pt x="14129" y="185"/>
                    <a:pt x="13772" y="552"/>
                  </a:cubicBezTo>
                  <a:lnTo>
                    <a:pt x="1" y="14323"/>
                  </a:lnTo>
                  <a:lnTo>
                    <a:pt x="863" y="15185"/>
                  </a:lnTo>
                  <a:lnTo>
                    <a:pt x="14634" y="1414"/>
                  </a:lnTo>
                  <a:cubicBezTo>
                    <a:pt x="14991" y="1047"/>
                    <a:pt x="15464" y="863"/>
                    <a:pt x="15937" y="863"/>
                  </a:cubicBezTo>
                  <a:cubicBezTo>
                    <a:pt x="16408" y="863"/>
                    <a:pt x="16878" y="1045"/>
                    <a:pt x="17235" y="1409"/>
                  </a:cubicBezTo>
                  <a:lnTo>
                    <a:pt x="17235" y="1409"/>
                  </a:lnTo>
                  <a:lnTo>
                    <a:pt x="16400" y="552"/>
                  </a:lnTo>
                  <a:cubicBezTo>
                    <a:pt x="16032" y="185"/>
                    <a:pt x="15553" y="1"/>
                    <a:pt x="15078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989054" y="2039274"/>
              <a:ext cx="178817" cy="175268"/>
            </a:xfrm>
            <a:custGeom>
              <a:avLst/>
              <a:gdLst/>
              <a:ahLst/>
              <a:cxnLst/>
              <a:rect l="l" t="t" r="r" b="b"/>
              <a:pathLst>
                <a:path w="11943" h="11706" extrusionOk="0">
                  <a:moveTo>
                    <a:pt x="8126" y="0"/>
                  </a:moveTo>
                  <a:cubicBezTo>
                    <a:pt x="7811" y="0"/>
                    <a:pt x="7495" y="121"/>
                    <a:pt x="7254" y="363"/>
                  </a:cubicBezTo>
                  <a:lnTo>
                    <a:pt x="484" y="7133"/>
                  </a:lnTo>
                  <a:cubicBezTo>
                    <a:pt x="0" y="7616"/>
                    <a:pt x="0" y="8394"/>
                    <a:pt x="484" y="8878"/>
                  </a:cubicBezTo>
                  <a:lnTo>
                    <a:pt x="2965" y="11359"/>
                  </a:lnTo>
                  <a:cubicBezTo>
                    <a:pt x="3207" y="11590"/>
                    <a:pt x="3522" y="11706"/>
                    <a:pt x="3837" y="11706"/>
                  </a:cubicBezTo>
                  <a:cubicBezTo>
                    <a:pt x="4153" y="11706"/>
                    <a:pt x="4468" y="11590"/>
                    <a:pt x="4710" y="11359"/>
                  </a:cubicBezTo>
                  <a:lnTo>
                    <a:pt x="11480" y="4589"/>
                  </a:lnTo>
                  <a:cubicBezTo>
                    <a:pt x="11942" y="4105"/>
                    <a:pt x="11942" y="3327"/>
                    <a:pt x="11480" y="2844"/>
                  </a:cubicBezTo>
                  <a:lnTo>
                    <a:pt x="8999" y="363"/>
                  </a:lnTo>
                  <a:cubicBezTo>
                    <a:pt x="8757" y="121"/>
                    <a:pt x="8442" y="0"/>
                    <a:pt x="8126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8" name="Google Shape;8668;p83"/>
          <p:cNvGrpSpPr/>
          <p:nvPr/>
        </p:nvGrpSpPr>
        <p:grpSpPr>
          <a:xfrm>
            <a:off x="2253871" y="2893365"/>
            <a:ext cx="203985" cy="355417"/>
            <a:chOff x="2253871" y="2893365"/>
            <a:chExt cx="203985" cy="355417"/>
          </a:xfrm>
        </p:grpSpPr>
        <p:sp>
          <p:nvSpPr>
            <p:cNvPr id="8669" name="Google Shape;8669;p83"/>
            <p:cNvSpPr/>
            <p:nvPr/>
          </p:nvSpPr>
          <p:spPr>
            <a:xfrm>
              <a:off x="2329722" y="3200915"/>
              <a:ext cx="51326" cy="47553"/>
            </a:xfrm>
            <a:custGeom>
              <a:avLst/>
              <a:gdLst/>
              <a:ahLst/>
              <a:cxnLst/>
              <a:rect l="l" t="t" r="r" b="b"/>
              <a:pathLst>
                <a:path w="3428" h="3176" extrusionOk="0">
                  <a:moveTo>
                    <a:pt x="1" y="1"/>
                  </a:moveTo>
                  <a:lnTo>
                    <a:pt x="1" y="2229"/>
                  </a:lnTo>
                  <a:cubicBezTo>
                    <a:pt x="1" y="2755"/>
                    <a:pt x="421" y="3175"/>
                    <a:pt x="968" y="3175"/>
                  </a:cubicBezTo>
                  <a:lnTo>
                    <a:pt x="2482" y="3175"/>
                  </a:lnTo>
                  <a:cubicBezTo>
                    <a:pt x="2986" y="3175"/>
                    <a:pt x="3407" y="2755"/>
                    <a:pt x="3428" y="2250"/>
                  </a:cubicBezTo>
                  <a:lnTo>
                    <a:pt x="3428" y="1"/>
                  </a:ln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83"/>
            <p:cNvSpPr/>
            <p:nvPr/>
          </p:nvSpPr>
          <p:spPr>
            <a:xfrm>
              <a:off x="2342628" y="3200915"/>
              <a:ext cx="38419" cy="47867"/>
            </a:xfrm>
            <a:custGeom>
              <a:avLst/>
              <a:gdLst/>
              <a:ahLst/>
              <a:cxnLst/>
              <a:rect l="l" t="t" r="r" b="b"/>
              <a:pathLst>
                <a:path w="2566" h="3197" extrusionOk="0">
                  <a:moveTo>
                    <a:pt x="863" y="1"/>
                  </a:moveTo>
                  <a:lnTo>
                    <a:pt x="863" y="2250"/>
                  </a:lnTo>
                  <a:cubicBezTo>
                    <a:pt x="842" y="2734"/>
                    <a:pt x="484" y="3133"/>
                    <a:pt x="1" y="3196"/>
                  </a:cubicBezTo>
                  <a:lnTo>
                    <a:pt x="1620" y="3196"/>
                  </a:lnTo>
                  <a:cubicBezTo>
                    <a:pt x="2145" y="3196"/>
                    <a:pt x="2566" y="2755"/>
                    <a:pt x="2566" y="2229"/>
                  </a:cubicBezTo>
                  <a:lnTo>
                    <a:pt x="2566" y="1"/>
                  </a:ln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83"/>
            <p:cNvSpPr/>
            <p:nvPr/>
          </p:nvSpPr>
          <p:spPr>
            <a:xfrm>
              <a:off x="2253871" y="2893365"/>
              <a:ext cx="203985" cy="326775"/>
            </a:xfrm>
            <a:custGeom>
              <a:avLst/>
              <a:gdLst/>
              <a:ahLst/>
              <a:cxnLst/>
              <a:rect l="l" t="t" r="r" b="b"/>
              <a:pathLst>
                <a:path w="13624" h="21825" extrusionOk="0">
                  <a:moveTo>
                    <a:pt x="5256" y="1"/>
                  </a:moveTo>
                  <a:cubicBezTo>
                    <a:pt x="2355" y="1"/>
                    <a:pt x="0" y="2355"/>
                    <a:pt x="0" y="5257"/>
                  </a:cubicBezTo>
                  <a:lnTo>
                    <a:pt x="0" y="17514"/>
                  </a:lnTo>
                  <a:cubicBezTo>
                    <a:pt x="0" y="19890"/>
                    <a:pt x="1934" y="21824"/>
                    <a:pt x="4310" y="21824"/>
                  </a:cubicBezTo>
                  <a:lnTo>
                    <a:pt x="9314" y="21824"/>
                  </a:lnTo>
                  <a:cubicBezTo>
                    <a:pt x="11690" y="21824"/>
                    <a:pt x="13624" y="19890"/>
                    <a:pt x="13624" y="17514"/>
                  </a:cubicBezTo>
                  <a:lnTo>
                    <a:pt x="13624" y="5257"/>
                  </a:lnTo>
                  <a:cubicBezTo>
                    <a:pt x="13624" y="2355"/>
                    <a:pt x="11269" y="1"/>
                    <a:pt x="8368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83"/>
            <p:cNvSpPr/>
            <p:nvPr/>
          </p:nvSpPr>
          <p:spPr>
            <a:xfrm>
              <a:off x="2326578" y="2893365"/>
              <a:ext cx="131279" cy="326775"/>
            </a:xfrm>
            <a:custGeom>
              <a:avLst/>
              <a:gdLst/>
              <a:ahLst/>
              <a:cxnLst/>
              <a:rect l="l" t="t" r="r" b="b"/>
              <a:pathLst>
                <a:path w="8768" h="21825" extrusionOk="0">
                  <a:moveTo>
                    <a:pt x="400" y="1"/>
                  </a:moveTo>
                  <a:cubicBezTo>
                    <a:pt x="274" y="1"/>
                    <a:pt x="127" y="1"/>
                    <a:pt x="1" y="22"/>
                  </a:cubicBezTo>
                  <a:cubicBezTo>
                    <a:pt x="2734" y="232"/>
                    <a:pt x="4836" y="2503"/>
                    <a:pt x="4836" y="5257"/>
                  </a:cubicBezTo>
                  <a:lnTo>
                    <a:pt x="4836" y="17514"/>
                  </a:lnTo>
                  <a:cubicBezTo>
                    <a:pt x="4836" y="19890"/>
                    <a:pt x="2923" y="21824"/>
                    <a:pt x="547" y="21824"/>
                  </a:cubicBezTo>
                  <a:lnTo>
                    <a:pt x="4458" y="21824"/>
                  </a:lnTo>
                  <a:cubicBezTo>
                    <a:pt x="6834" y="21824"/>
                    <a:pt x="8768" y="19890"/>
                    <a:pt x="8768" y="17514"/>
                  </a:cubicBezTo>
                  <a:lnTo>
                    <a:pt x="8768" y="5257"/>
                  </a:lnTo>
                  <a:cubicBezTo>
                    <a:pt x="8747" y="2355"/>
                    <a:pt x="6413" y="1"/>
                    <a:pt x="3512" y="1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83"/>
            <p:cNvSpPr/>
            <p:nvPr/>
          </p:nvSpPr>
          <p:spPr>
            <a:xfrm>
              <a:off x="2350504" y="2893365"/>
              <a:ext cx="10720" cy="58093"/>
            </a:xfrm>
            <a:custGeom>
              <a:avLst/>
              <a:gdLst/>
              <a:ahLst/>
              <a:cxnLst/>
              <a:rect l="l" t="t" r="r" b="b"/>
              <a:pathLst>
                <a:path w="716" h="3880" extrusionOk="0">
                  <a:moveTo>
                    <a:pt x="1" y="1"/>
                  </a:moveTo>
                  <a:cubicBezTo>
                    <a:pt x="1" y="22"/>
                    <a:pt x="1" y="22"/>
                    <a:pt x="1" y="43"/>
                  </a:cubicBezTo>
                  <a:lnTo>
                    <a:pt x="1" y="3533"/>
                  </a:lnTo>
                  <a:cubicBezTo>
                    <a:pt x="1" y="3764"/>
                    <a:pt x="179" y="3880"/>
                    <a:pt x="358" y="3880"/>
                  </a:cubicBezTo>
                  <a:cubicBezTo>
                    <a:pt x="537" y="3880"/>
                    <a:pt x="715" y="3764"/>
                    <a:pt x="715" y="3533"/>
                  </a:cubicBezTo>
                  <a:lnTo>
                    <a:pt x="715" y="43"/>
                  </a:lnTo>
                  <a:cubicBezTo>
                    <a:pt x="715" y="22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83"/>
            <p:cNvSpPr/>
            <p:nvPr/>
          </p:nvSpPr>
          <p:spPr>
            <a:xfrm>
              <a:off x="2330036" y="2946248"/>
              <a:ext cx="51326" cy="50068"/>
            </a:xfrm>
            <a:custGeom>
              <a:avLst/>
              <a:gdLst/>
              <a:ahLst/>
              <a:cxnLst/>
              <a:rect l="l" t="t" r="r" b="b"/>
              <a:pathLst>
                <a:path w="3428" h="3344" extrusionOk="0">
                  <a:moveTo>
                    <a:pt x="1725" y="1"/>
                  </a:moveTo>
                  <a:cubicBezTo>
                    <a:pt x="779" y="1"/>
                    <a:pt x="1" y="758"/>
                    <a:pt x="1" y="1704"/>
                  </a:cubicBezTo>
                  <a:lnTo>
                    <a:pt x="1" y="2377"/>
                  </a:lnTo>
                  <a:cubicBezTo>
                    <a:pt x="1" y="2902"/>
                    <a:pt x="442" y="3344"/>
                    <a:pt x="968" y="3344"/>
                  </a:cubicBezTo>
                  <a:lnTo>
                    <a:pt x="2482" y="3344"/>
                  </a:lnTo>
                  <a:cubicBezTo>
                    <a:pt x="3007" y="3344"/>
                    <a:pt x="3428" y="2902"/>
                    <a:pt x="3428" y="2377"/>
                  </a:cubicBezTo>
                  <a:lnTo>
                    <a:pt x="3428" y="1704"/>
                  </a:lnTo>
                  <a:cubicBezTo>
                    <a:pt x="3428" y="758"/>
                    <a:pt x="2671" y="1"/>
                    <a:pt x="1725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83"/>
            <p:cNvSpPr/>
            <p:nvPr/>
          </p:nvSpPr>
          <p:spPr>
            <a:xfrm>
              <a:off x="2342943" y="2946248"/>
              <a:ext cx="38419" cy="49754"/>
            </a:xfrm>
            <a:custGeom>
              <a:avLst/>
              <a:gdLst/>
              <a:ahLst/>
              <a:cxnLst/>
              <a:rect l="l" t="t" r="r" b="b"/>
              <a:pathLst>
                <a:path w="2566" h="3323" extrusionOk="0">
                  <a:moveTo>
                    <a:pt x="863" y="1"/>
                  </a:moveTo>
                  <a:cubicBezTo>
                    <a:pt x="548" y="1"/>
                    <a:pt x="253" y="64"/>
                    <a:pt x="1" y="232"/>
                  </a:cubicBezTo>
                  <a:cubicBezTo>
                    <a:pt x="527" y="526"/>
                    <a:pt x="863" y="1094"/>
                    <a:pt x="863" y="1704"/>
                  </a:cubicBezTo>
                  <a:lnTo>
                    <a:pt x="863" y="2377"/>
                  </a:lnTo>
                  <a:cubicBezTo>
                    <a:pt x="863" y="2860"/>
                    <a:pt x="484" y="3281"/>
                    <a:pt x="1" y="3323"/>
                  </a:cubicBezTo>
                  <a:lnTo>
                    <a:pt x="1620" y="3323"/>
                  </a:lnTo>
                  <a:cubicBezTo>
                    <a:pt x="2145" y="3323"/>
                    <a:pt x="2566" y="2902"/>
                    <a:pt x="2566" y="2377"/>
                  </a:cubicBezTo>
                  <a:lnTo>
                    <a:pt x="2566" y="1704"/>
                  </a:lnTo>
                  <a:cubicBezTo>
                    <a:pt x="2566" y="758"/>
                    <a:pt x="1809" y="1"/>
                    <a:pt x="863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83"/>
            <p:cNvSpPr/>
            <p:nvPr/>
          </p:nvSpPr>
          <p:spPr>
            <a:xfrm>
              <a:off x="2254186" y="3012037"/>
              <a:ext cx="32116" cy="118073"/>
            </a:xfrm>
            <a:custGeom>
              <a:avLst/>
              <a:gdLst/>
              <a:ahLst/>
              <a:cxnLst/>
              <a:rect l="l" t="t" r="r" b="b"/>
              <a:pathLst>
                <a:path w="2145" h="7886" extrusionOk="0">
                  <a:moveTo>
                    <a:pt x="0" y="1"/>
                  </a:moveTo>
                  <a:lnTo>
                    <a:pt x="0" y="7885"/>
                  </a:lnTo>
                  <a:lnTo>
                    <a:pt x="1177" y="7885"/>
                  </a:lnTo>
                  <a:cubicBezTo>
                    <a:pt x="1724" y="7885"/>
                    <a:pt x="2145" y="7444"/>
                    <a:pt x="2145" y="6918"/>
                  </a:cubicBezTo>
                  <a:lnTo>
                    <a:pt x="2145" y="947"/>
                  </a:lnTo>
                  <a:cubicBezTo>
                    <a:pt x="2145" y="421"/>
                    <a:pt x="1703" y="1"/>
                    <a:pt x="1177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83"/>
            <p:cNvSpPr/>
            <p:nvPr/>
          </p:nvSpPr>
          <p:spPr>
            <a:xfrm>
              <a:off x="2255758" y="3012037"/>
              <a:ext cx="30544" cy="117759"/>
            </a:xfrm>
            <a:custGeom>
              <a:avLst/>
              <a:gdLst/>
              <a:ahLst/>
              <a:cxnLst/>
              <a:rect l="l" t="t" r="r" b="b"/>
              <a:pathLst>
                <a:path w="2040" h="7865" extrusionOk="0">
                  <a:moveTo>
                    <a:pt x="0" y="1"/>
                  </a:moveTo>
                  <a:cubicBezTo>
                    <a:pt x="526" y="1"/>
                    <a:pt x="967" y="421"/>
                    <a:pt x="967" y="947"/>
                  </a:cubicBezTo>
                  <a:lnTo>
                    <a:pt x="967" y="6918"/>
                  </a:lnTo>
                  <a:cubicBezTo>
                    <a:pt x="967" y="7444"/>
                    <a:pt x="526" y="7864"/>
                    <a:pt x="0" y="7864"/>
                  </a:cubicBezTo>
                  <a:lnTo>
                    <a:pt x="1072" y="7864"/>
                  </a:lnTo>
                  <a:cubicBezTo>
                    <a:pt x="1598" y="7864"/>
                    <a:pt x="2040" y="7444"/>
                    <a:pt x="2040" y="6918"/>
                  </a:cubicBezTo>
                  <a:lnTo>
                    <a:pt x="2040" y="947"/>
                  </a:lnTo>
                  <a:cubicBezTo>
                    <a:pt x="2040" y="421"/>
                    <a:pt x="1598" y="1"/>
                    <a:pt x="1072" y="1"/>
                  </a:cubicBez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83"/>
            <p:cNvSpPr/>
            <p:nvPr/>
          </p:nvSpPr>
          <p:spPr>
            <a:xfrm>
              <a:off x="2425426" y="3012037"/>
              <a:ext cx="32430" cy="118073"/>
            </a:xfrm>
            <a:custGeom>
              <a:avLst/>
              <a:gdLst/>
              <a:ahLst/>
              <a:cxnLst/>
              <a:rect l="l" t="t" r="r" b="b"/>
              <a:pathLst>
                <a:path w="2166" h="7886" extrusionOk="0">
                  <a:moveTo>
                    <a:pt x="931" y="0"/>
                  </a:moveTo>
                  <a:cubicBezTo>
                    <a:pt x="422" y="0"/>
                    <a:pt x="1" y="434"/>
                    <a:pt x="21" y="947"/>
                  </a:cubicBezTo>
                  <a:lnTo>
                    <a:pt x="21" y="6918"/>
                  </a:lnTo>
                  <a:cubicBezTo>
                    <a:pt x="21" y="7444"/>
                    <a:pt x="442" y="7885"/>
                    <a:pt x="967" y="7885"/>
                  </a:cubicBezTo>
                  <a:lnTo>
                    <a:pt x="2166" y="7885"/>
                  </a:lnTo>
                  <a:lnTo>
                    <a:pt x="2166" y="1"/>
                  </a:lnTo>
                  <a:lnTo>
                    <a:pt x="967" y="1"/>
                  </a:lnTo>
                  <a:cubicBezTo>
                    <a:pt x="955" y="0"/>
                    <a:pt x="943" y="0"/>
                    <a:pt x="931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83"/>
            <p:cNvSpPr/>
            <p:nvPr/>
          </p:nvSpPr>
          <p:spPr>
            <a:xfrm>
              <a:off x="2441791" y="3012037"/>
              <a:ext cx="16065" cy="118073"/>
            </a:xfrm>
            <a:custGeom>
              <a:avLst/>
              <a:gdLst/>
              <a:ahLst/>
              <a:cxnLst/>
              <a:rect l="l" t="t" r="r" b="b"/>
              <a:pathLst>
                <a:path w="1073" h="7886" extrusionOk="0">
                  <a:moveTo>
                    <a:pt x="1" y="1"/>
                  </a:moveTo>
                  <a:lnTo>
                    <a:pt x="1" y="7885"/>
                  </a:lnTo>
                  <a:lnTo>
                    <a:pt x="1073" y="7885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0" name="Google Shape;8680;p83"/>
          <p:cNvGrpSpPr/>
          <p:nvPr/>
        </p:nvGrpSpPr>
        <p:grpSpPr>
          <a:xfrm>
            <a:off x="2191541" y="2408601"/>
            <a:ext cx="308823" cy="342571"/>
            <a:chOff x="2191541" y="2408601"/>
            <a:chExt cx="308823" cy="342571"/>
          </a:xfrm>
        </p:grpSpPr>
        <p:sp>
          <p:nvSpPr>
            <p:cNvPr id="8681" name="Google Shape;8681;p83"/>
            <p:cNvSpPr/>
            <p:nvPr/>
          </p:nvSpPr>
          <p:spPr>
            <a:xfrm>
              <a:off x="2222384" y="2722754"/>
              <a:ext cx="22054" cy="28418"/>
            </a:xfrm>
            <a:custGeom>
              <a:avLst/>
              <a:gdLst/>
              <a:ahLst/>
              <a:cxnLst/>
              <a:rect l="l" t="t" r="r" b="b"/>
              <a:pathLst>
                <a:path w="1473" h="1898" extrusionOk="0">
                  <a:moveTo>
                    <a:pt x="43" y="1"/>
                  </a:moveTo>
                  <a:lnTo>
                    <a:pt x="1" y="1640"/>
                  </a:lnTo>
                  <a:cubicBezTo>
                    <a:pt x="1" y="1798"/>
                    <a:pt x="128" y="1898"/>
                    <a:pt x="256" y="1898"/>
                  </a:cubicBezTo>
                  <a:cubicBezTo>
                    <a:pt x="315" y="1898"/>
                    <a:pt x="374" y="1876"/>
                    <a:pt x="421" y="1830"/>
                  </a:cubicBezTo>
                  <a:lnTo>
                    <a:pt x="1472" y="63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83"/>
            <p:cNvSpPr/>
            <p:nvPr/>
          </p:nvSpPr>
          <p:spPr>
            <a:xfrm>
              <a:off x="2447451" y="2724640"/>
              <a:ext cx="22054" cy="26456"/>
            </a:xfrm>
            <a:custGeom>
              <a:avLst/>
              <a:gdLst/>
              <a:ahLst/>
              <a:cxnLst/>
              <a:rect l="l" t="t" r="r" b="b"/>
              <a:pathLst>
                <a:path w="1473" h="1767" extrusionOk="0">
                  <a:moveTo>
                    <a:pt x="1410" y="1"/>
                  </a:moveTo>
                  <a:lnTo>
                    <a:pt x="1" y="526"/>
                  </a:lnTo>
                  <a:lnTo>
                    <a:pt x="1031" y="1683"/>
                  </a:lnTo>
                  <a:cubicBezTo>
                    <a:pt x="1082" y="1741"/>
                    <a:pt x="1147" y="1766"/>
                    <a:pt x="1213" y="1766"/>
                  </a:cubicBezTo>
                  <a:cubicBezTo>
                    <a:pt x="1337" y="1766"/>
                    <a:pt x="1459" y="1673"/>
                    <a:pt x="1473" y="1535"/>
                  </a:cubicBezTo>
                  <a:lnTo>
                    <a:pt x="1410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83"/>
            <p:cNvSpPr/>
            <p:nvPr/>
          </p:nvSpPr>
          <p:spPr>
            <a:xfrm>
              <a:off x="2191541" y="2611313"/>
              <a:ext cx="308823" cy="16709"/>
            </a:xfrm>
            <a:custGeom>
              <a:avLst/>
              <a:gdLst/>
              <a:ahLst/>
              <a:cxnLst/>
              <a:rect l="l" t="t" r="r" b="b"/>
              <a:pathLst>
                <a:path w="20626" h="1116" extrusionOk="0">
                  <a:moveTo>
                    <a:pt x="526" y="1"/>
                  </a:moveTo>
                  <a:cubicBezTo>
                    <a:pt x="231" y="1"/>
                    <a:pt x="0" y="253"/>
                    <a:pt x="0" y="527"/>
                  </a:cubicBezTo>
                  <a:lnTo>
                    <a:pt x="0" y="590"/>
                  </a:lnTo>
                  <a:cubicBezTo>
                    <a:pt x="0" y="884"/>
                    <a:pt x="231" y="1115"/>
                    <a:pt x="526" y="1115"/>
                  </a:cubicBezTo>
                  <a:lnTo>
                    <a:pt x="20099" y="1115"/>
                  </a:lnTo>
                  <a:cubicBezTo>
                    <a:pt x="20394" y="1115"/>
                    <a:pt x="20625" y="884"/>
                    <a:pt x="20625" y="590"/>
                  </a:cubicBezTo>
                  <a:lnTo>
                    <a:pt x="20625" y="527"/>
                  </a:lnTo>
                  <a:cubicBezTo>
                    <a:pt x="20625" y="253"/>
                    <a:pt x="20394" y="1"/>
                    <a:pt x="20099" y="1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83"/>
            <p:cNvSpPr/>
            <p:nvPr/>
          </p:nvSpPr>
          <p:spPr>
            <a:xfrm>
              <a:off x="2211993" y="2470287"/>
              <a:ext cx="140412" cy="263052"/>
            </a:xfrm>
            <a:custGeom>
              <a:avLst/>
              <a:gdLst/>
              <a:ahLst/>
              <a:cxnLst/>
              <a:rect l="l" t="t" r="r" b="b"/>
              <a:pathLst>
                <a:path w="9378" h="17569" extrusionOk="0">
                  <a:moveTo>
                    <a:pt x="6750" y="1"/>
                  </a:moveTo>
                  <a:lnTo>
                    <a:pt x="1304" y="10597"/>
                  </a:lnTo>
                  <a:cubicBezTo>
                    <a:pt x="358" y="12426"/>
                    <a:pt x="1" y="14487"/>
                    <a:pt x="274" y="16505"/>
                  </a:cubicBezTo>
                  <a:cubicBezTo>
                    <a:pt x="295" y="16736"/>
                    <a:pt x="442" y="16926"/>
                    <a:pt x="653" y="17010"/>
                  </a:cubicBezTo>
                  <a:lnTo>
                    <a:pt x="1935" y="17535"/>
                  </a:lnTo>
                  <a:cubicBezTo>
                    <a:pt x="2007" y="17558"/>
                    <a:pt x="2080" y="17569"/>
                    <a:pt x="2151" y="17569"/>
                  </a:cubicBezTo>
                  <a:cubicBezTo>
                    <a:pt x="2414" y="17569"/>
                    <a:pt x="2656" y="17421"/>
                    <a:pt x="2755" y="17157"/>
                  </a:cubicBezTo>
                  <a:lnTo>
                    <a:pt x="9378" y="1052"/>
                  </a:lnTo>
                  <a:lnTo>
                    <a:pt x="67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83"/>
            <p:cNvSpPr/>
            <p:nvPr/>
          </p:nvSpPr>
          <p:spPr>
            <a:xfrm>
              <a:off x="2233718" y="2470287"/>
              <a:ext cx="118687" cy="262917"/>
            </a:xfrm>
            <a:custGeom>
              <a:avLst/>
              <a:gdLst/>
              <a:ahLst/>
              <a:cxnLst/>
              <a:rect l="l" t="t" r="r" b="b"/>
              <a:pathLst>
                <a:path w="7927" h="17560" extrusionOk="0">
                  <a:moveTo>
                    <a:pt x="5299" y="1"/>
                  </a:moveTo>
                  <a:lnTo>
                    <a:pt x="4205" y="2124"/>
                  </a:lnTo>
                  <a:cubicBezTo>
                    <a:pt x="4353" y="2419"/>
                    <a:pt x="4563" y="2692"/>
                    <a:pt x="4794" y="2923"/>
                  </a:cubicBezTo>
                  <a:cubicBezTo>
                    <a:pt x="5278" y="3428"/>
                    <a:pt x="5425" y="4185"/>
                    <a:pt x="5151" y="4837"/>
                  </a:cubicBezTo>
                  <a:lnTo>
                    <a:pt x="85" y="17178"/>
                  </a:lnTo>
                  <a:cubicBezTo>
                    <a:pt x="64" y="17220"/>
                    <a:pt x="43" y="17283"/>
                    <a:pt x="0" y="17325"/>
                  </a:cubicBezTo>
                  <a:lnTo>
                    <a:pt x="484" y="17514"/>
                  </a:lnTo>
                  <a:cubicBezTo>
                    <a:pt x="565" y="17545"/>
                    <a:pt x="648" y="17559"/>
                    <a:pt x="728" y="17559"/>
                  </a:cubicBezTo>
                  <a:cubicBezTo>
                    <a:pt x="980" y="17559"/>
                    <a:pt x="1208" y="17417"/>
                    <a:pt x="1304" y="17178"/>
                  </a:cubicBezTo>
                  <a:lnTo>
                    <a:pt x="7927" y="1052"/>
                  </a:lnTo>
                  <a:lnTo>
                    <a:pt x="5299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83"/>
            <p:cNvSpPr/>
            <p:nvPr/>
          </p:nvSpPr>
          <p:spPr>
            <a:xfrm>
              <a:off x="2339484" y="2470287"/>
              <a:ext cx="140098" cy="263052"/>
            </a:xfrm>
            <a:custGeom>
              <a:avLst/>
              <a:gdLst/>
              <a:ahLst/>
              <a:cxnLst/>
              <a:rect l="l" t="t" r="r" b="b"/>
              <a:pathLst>
                <a:path w="9357" h="17569" extrusionOk="0">
                  <a:moveTo>
                    <a:pt x="2629" y="1"/>
                  </a:moveTo>
                  <a:lnTo>
                    <a:pt x="1" y="1052"/>
                  </a:lnTo>
                  <a:lnTo>
                    <a:pt x="6623" y="17157"/>
                  </a:lnTo>
                  <a:cubicBezTo>
                    <a:pt x="6722" y="17421"/>
                    <a:pt x="6964" y="17569"/>
                    <a:pt x="7217" y="17569"/>
                  </a:cubicBezTo>
                  <a:cubicBezTo>
                    <a:pt x="7285" y="17569"/>
                    <a:pt x="7355" y="17558"/>
                    <a:pt x="7422" y="17535"/>
                  </a:cubicBezTo>
                  <a:lnTo>
                    <a:pt x="8726" y="17010"/>
                  </a:lnTo>
                  <a:cubicBezTo>
                    <a:pt x="8915" y="16926"/>
                    <a:pt x="9083" y="16736"/>
                    <a:pt x="9104" y="16505"/>
                  </a:cubicBezTo>
                  <a:cubicBezTo>
                    <a:pt x="9356" y="14487"/>
                    <a:pt x="8999" y="12426"/>
                    <a:pt x="8074" y="10597"/>
                  </a:cubicBezTo>
                  <a:lnTo>
                    <a:pt x="26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83"/>
            <p:cNvSpPr/>
            <p:nvPr/>
          </p:nvSpPr>
          <p:spPr>
            <a:xfrm>
              <a:off x="2339484" y="2470287"/>
              <a:ext cx="140412" cy="257512"/>
            </a:xfrm>
            <a:custGeom>
              <a:avLst/>
              <a:gdLst/>
              <a:ahLst/>
              <a:cxnLst/>
              <a:rect l="l" t="t" r="r" b="b"/>
              <a:pathLst>
                <a:path w="9378" h="17199" extrusionOk="0">
                  <a:moveTo>
                    <a:pt x="2629" y="1"/>
                  </a:moveTo>
                  <a:lnTo>
                    <a:pt x="1" y="1052"/>
                  </a:lnTo>
                  <a:lnTo>
                    <a:pt x="190" y="1536"/>
                  </a:lnTo>
                  <a:lnTo>
                    <a:pt x="1199" y="3996"/>
                  </a:lnTo>
                  <a:cubicBezTo>
                    <a:pt x="1367" y="3954"/>
                    <a:pt x="1556" y="3912"/>
                    <a:pt x="1704" y="3848"/>
                  </a:cubicBezTo>
                  <a:cubicBezTo>
                    <a:pt x="1874" y="3790"/>
                    <a:pt x="2048" y="3762"/>
                    <a:pt x="2220" y="3762"/>
                  </a:cubicBezTo>
                  <a:cubicBezTo>
                    <a:pt x="2793" y="3762"/>
                    <a:pt x="3337" y="4072"/>
                    <a:pt x="3596" y="4605"/>
                  </a:cubicBezTo>
                  <a:lnTo>
                    <a:pt x="7149" y="11543"/>
                  </a:lnTo>
                  <a:cubicBezTo>
                    <a:pt x="8053" y="13288"/>
                    <a:pt x="8410" y="15265"/>
                    <a:pt x="8200" y="17199"/>
                  </a:cubicBezTo>
                  <a:lnTo>
                    <a:pt x="8789" y="16968"/>
                  </a:lnTo>
                  <a:cubicBezTo>
                    <a:pt x="8978" y="16905"/>
                    <a:pt x="9104" y="16715"/>
                    <a:pt x="9104" y="16505"/>
                  </a:cubicBezTo>
                  <a:cubicBezTo>
                    <a:pt x="9377" y="14487"/>
                    <a:pt x="8999" y="12426"/>
                    <a:pt x="8074" y="10618"/>
                  </a:cubicBezTo>
                  <a:lnTo>
                    <a:pt x="3722" y="2124"/>
                  </a:lnTo>
                  <a:lnTo>
                    <a:pt x="2629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83"/>
            <p:cNvSpPr/>
            <p:nvPr/>
          </p:nvSpPr>
          <p:spPr>
            <a:xfrm>
              <a:off x="2328150" y="2408601"/>
              <a:ext cx="35275" cy="32116"/>
            </a:xfrm>
            <a:custGeom>
              <a:avLst/>
              <a:gdLst/>
              <a:ahLst/>
              <a:cxnLst/>
              <a:rect l="l" t="t" r="r" b="b"/>
              <a:pathLst>
                <a:path w="2356" h="2145" extrusionOk="0">
                  <a:moveTo>
                    <a:pt x="653" y="0"/>
                  </a:moveTo>
                  <a:cubicBezTo>
                    <a:pt x="295" y="0"/>
                    <a:pt x="1" y="295"/>
                    <a:pt x="22" y="652"/>
                  </a:cubicBezTo>
                  <a:lnTo>
                    <a:pt x="22" y="2145"/>
                  </a:lnTo>
                  <a:lnTo>
                    <a:pt x="2355" y="2145"/>
                  </a:lnTo>
                  <a:lnTo>
                    <a:pt x="2355" y="631"/>
                  </a:lnTo>
                  <a:cubicBezTo>
                    <a:pt x="2355" y="295"/>
                    <a:pt x="2082" y="0"/>
                    <a:pt x="1725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83"/>
            <p:cNvSpPr/>
            <p:nvPr/>
          </p:nvSpPr>
          <p:spPr>
            <a:xfrm>
              <a:off x="2291632" y="2434728"/>
              <a:ext cx="94776" cy="80911"/>
            </a:xfrm>
            <a:custGeom>
              <a:avLst/>
              <a:gdLst/>
              <a:ahLst/>
              <a:cxnLst/>
              <a:rect l="l" t="t" r="r" b="b"/>
              <a:pathLst>
                <a:path w="6330" h="5404" extrusionOk="0">
                  <a:moveTo>
                    <a:pt x="3617" y="0"/>
                  </a:moveTo>
                  <a:cubicBezTo>
                    <a:pt x="1220" y="0"/>
                    <a:pt x="1" y="2902"/>
                    <a:pt x="1704" y="4605"/>
                  </a:cubicBezTo>
                  <a:cubicBezTo>
                    <a:pt x="2255" y="5156"/>
                    <a:pt x="2935" y="5403"/>
                    <a:pt x="3602" y="5403"/>
                  </a:cubicBezTo>
                  <a:cubicBezTo>
                    <a:pt x="4993" y="5403"/>
                    <a:pt x="6329" y="4326"/>
                    <a:pt x="6329" y="2691"/>
                  </a:cubicBezTo>
                  <a:cubicBezTo>
                    <a:pt x="6329" y="1199"/>
                    <a:pt x="5110" y="0"/>
                    <a:pt x="3617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83"/>
            <p:cNvSpPr/>
            <p:nvPr/>
          </p:nvSpPr>
          <p:spPr>
            <a:xfrm>
              <a:off x="2336025" y="2434728"/>
              <a:ext cx="53212" cy="80911"/>
            </a:xfrm>
            <a:custGeom>
              <a:avLst/>
              <a:gdLst/>
              <a:ahLst/>
              <a:cxnLst/>
              <a:rect l="l" t="t" r="r" b="b"/>
              <a:pathLst>
                <a:path w="3554" h="5404" extrusionOk="0">
                  <a:moveTo>
                    <a:pt x="652" y="0"/>
                  </a:moveTo>
                  <a:cubicBezTo>
                    <a:pt x="421" y="0"/>
                    <a:pt x="211" y="21"/>
                    <a:pt x="0" y="84"/>
                  </a:cubicBezTo>
                  <a:cubicBezTo>
                    <a:pt x="2713" y="757"/>
                    <a:pt x="2713" y="4626"/>
                    <a:pt x="0" y="5319"/>
                  </a:cubicBezTo>
                  <a:cubicBezTo>
                    <a:pt x="224" y="5376"/>
                    <a:pt x="448" y="5403"/>
                    <a:pt x="668" y="5403"/>
                  </a:cubicBezTo>
                  <a:cubicBezTo>
                    <a:pt x="1997" y="5403"/>
                    <a:pt x="3181" y="4417"/>
                    <a:pt x="3343" y="3028"/>
                  </a:cubicBezTo>
                  <a:cubicBezTo>
                    <a:pt x="3553" y="1409"/>
                    <a:pt x="2271" y="0"/>
                    <a:pt x="652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83"/>
            <p:cNvSpPr/>
            <p:nvPr/>
          </p:nvSpPr>
          <p:spPr>
            <a:xfrm>
              <a:off x="2324691" y="2459283"/>
              <a:ext cx="36847" cy="31637"/>
            </a:xfrm>
            <a:custGeom>
              <a:avLst/>
              <a:gdLst/>
              <a:ahLst/>
              <a:cxnLst/>
              <a:rect l="l" t="t" r="r" b="b"/>
              <a:pathLst>
                <a:path w="2461" h="2113" extrusionOk="0">
                  <a:moveTo>
                    <a:pt x="1409" y="0"/>
                  </a:moveTo>
                  <a:cubicBezTo>
                    <a:pt x="463" y="0"/>
                    <a:pt x="1" y="1135"/>
                    <a:pt x="673" y="1808"/>
                  </a:cubicBezTo>
                  <a:cubicBezTo>
                    <a:pt x="883" y="2018"/>
                    <a:pt x="1143" y="2112"/>
                    <a:pt x="1399" y="2112"/>
                  </a:cubicBezTo>
                  <a:cubicBezTo>
                    <a:pt x="1938" y="2112"/>
                    <a:pt x="2460" y="1693"/>
                    <a:pt x="2460" y="1051"/>
                  </a:cubicBezTo>
                  <a:cubicBezTo>
                    <a:pt x="2460" y="484"/>
                    <a:pt x="1998" y="0"/>
                    <a:pt x="1409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83"/>
            <p:cNvSpPr/>
            <p:nvPr/>
          </p:nvSpPr>
          <p:spPr>
            <a:xfrm>
              <a:off x="2328464" y="2591804"/>
              <a:ext cx="34961" cy="56042"/>
            </a:xfrm>
            <a:custGeom>
              <a:avLst/>
              <a:gdLst/>
              <a:ahLst/>
              <a:cxnLst/>
              <a:rect l="l" t="t" r="r" b="b"/>
              <a:pathLst>
                <a:path w="2335" h="3743" extrusionOk="0">
                  <a:moveTo>
                    <a:pt x="947" y="0"/>
                  </a:moveTo>
                  <a:cubicBezTo>
                    <a:pt x="421" y="0"/>
                    <a:pt x="1" y="421"/>
                    <a:pt x="1" y="947"/>
                  </a:cubicBezTo>
                  <a:lnTo>
                    <a:pt x="1" y="2797"/>
                  </a:lnTo>
                  <a:cubicBezTo>
                    <a:pt x="1" y="3322"/>
                    <a:pt x="421" y="3743"/>
                    <a:pt x="947" y="3743"/>
                  </a:cubicBezTo>
                  <a:lnTo>
                    <a:pt x="1388" y="3743"/>
                  </a:lnTo>
                  <a:cubicBezTo>
                    <a:pt x="1914" y="3743"/>
                    <a:pt x="2334" y="3322"/>
                    <a:pt x="2334" y="2797"/>
                  </a:cubicBezTo>
                  <a:lnTo>
                    <a:pt x="2334" y="947"/>
                  </a:lnTo>
                  <a:cubicBezTo>
                    <a:pt x="2334" y="421"/>
                    <a:pt x="1914" y="0"/>
                    <a:pt x="1388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83"/>
            <p:cNvSpPr/>
            <p:nvPr/>
          </p:nvSpPr>
          <p:spPr>
            <a:xfrm>
              <a:off x="2339484" y="2591804"/>
              <a:ext cx="23941" cy="56042"/>
            </a:xfrm>
            <a:custGeom>
              <a:avLst/>
              <a:gdLst/>
              <a:ahLst/>
              <a:cxnLst/>
              <a:rect l="l" t="t" r="r" b="b"/>
              <a:pathLst>
                <a:path w="1599" h="3743" extrusionOk="0">
                  <a:moveTo>
                    <a:pt x="211" y="0"/>
                  </a:moveTo>
                  <a:cubicBezTo>
                    <a:pt x="148" y="0"/>
                    <a:pt x="64" y="0"/>
                    <a:pt x="1" y="21"/>
                  </a:cubicBezTo>
                  <a:cubicBezTo>
                    <a:pt x="337" y="211"/>
                    <a:pt x="547" y="568"/>
                    <a:pt x="547" y="947"/>
                  </a:cubicBezTo>
                  <a:lnTo>
                    <a:pt x="547" y="2797"/>
                  </a:lnTo>
                  <a:cubicBezTo>
                    <a:pt x="547" y="3175"/>
                    <a:pt x="337" y="3533"/>
                    <a:pt x="1" y="3722"/>
                  </a:cubicBezTo>
                  <a:cubicBezTo>
                    <a:pt x="64" y="3743"/>
                    <a:pt x="148" y="3743"/>
                    <a:pt x="211" y="3743"/>
                  </a:cubicBezTo>
                  <a:lnTo>
                    <a:pt x="652" y="3743"/>
                  </a:lnTo>
                  <a:cubicBezTo>
                    <a:pt x="1178" y="3743"/>
                    <a:pt x="1598" y="3322"/>
                    <a:pt x="1598" y="2776"/>
                  </a:cubicBezTo>
                  <a:lnTo>
                    <a:pt x="1598" y="947"/>
                  </a:lnTo>
                  <a:cubicBezTo>
                    <a:pt x="1598" y="421"/>
                    <a:pt x="1157" y="0"/>
                    <a:pt x="652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4" name="Google Shape;8694;p83"/>
          <p:cNvGrpSpPr/>
          <p:nvPr/>
        </p:nvGrpSpPr>
        <p:grpSpPr>
          <a:xfrm>
            <a:off x="847400" y="1503588"/>
            <a:ext cx="342496" cy="341553"/>
            <a:chOff x="847400" y="1503588"/>
            <a:chExt cx="342496" cy="341553"/>
          </a:xfrm>
        </p:grpSpPr>
        <p:sp>
          <p:nvSpPr>
            <p:cNvPr id="8695" name="Google Shape;8695;p83"/>
            <p:cNvSpPr/>
            <p:nvPr/>
          </p:nvSpPr>
          <p:spPr>
            <a:xfrm>
              <a:off x="989998" y="1503588"/>
              <a:ext cx="57300" cy="31487"/>
            </a:xfrm>
            <a:custGeom>
              <a:avLst/>
              <a:gdLst/>
              <a:ahLst/>
              <a:cxnLst/>
              <a:rect l="l" t="t" r="r" b="b"/>
              <a:pathLst>
                <a:path w="3827" h="2103" extrusionOk="0">
                  <a:moveTo>
                    <a:pt x="337" y="0"/>
                  </a:moveTo>
                  <a:cubicBezTo>
                    <a:pt x="148" y="0"/>
                    <a:pt x="0" y="147"/>
                    <a:pt x="0" y="315"/>
                  </a:cubicBezTo>
                  <a:lnTo>
                    <a:pt x="0" y="1766"/>
                  </a:lnTo>
                  <a:cubicBezTo>
                    <a:pt x="0" y="1955"/>
                    <a:pt x="148" y="2103"/>
                    <a:pt x="337" y="2103"/>
                  </a:cubicBezTo>
                  <a:lnTo>
                    <a:pt x="3490" y="2103"/>
                  </a:lnTo>
                  <a:cubicBezTo>
                    <a:pt x="3680" y="2103"/>
                    <a:pt x="3827" y="1955"/>
                    <a:pt x="3827" y="1766"/>
                  </a:cubicBezTo>
                  <a:lnTo>
                    <a:pt x="3827" y="315"/>
                  </a:lnTo>
                  <a:cubicBezTo>
                    <a:pt x="3827" y="147"/>
                    <a:pt x="3680" y="0"/>
                    <a:pt x="3490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83"/>
            <p:cNvSpPr/>
            <p:nvPr/>
          </p:nvSpPr>
          <p:spPr>
            <a:xfrm>
              <a:off x="1025572" y="1503588"/>
              <a:ext cx="21725" cy="31487"/>
            </a:xfrm>
            <a:custGeom>
              <a:avLst/>
              <a:gdLst/>
              <a:ahLst/>
              <a:cxnLst/>
              <a:rect l="l" t="t" r="r" b="b"/>
              <a:pathLst>
                <a:path w="1451" h="2103" extrusionOk="0">
                  <a:moveTo>
                    <a:pt x="0" y="0"/>
                  </a:moveTo>
                  <a:lnTo>
                    <a:pt x="0" y="2103"/>
                  </a:lnTo>
                  <a:lnTo>
                    <a:pt x="1114" y="2103"/>
                  </a:lnTo>
                  <a:cubicBezTo>
                    <a:pt x="1304" y="2103"/>
                    <a:pt x="1451" y="1955"/>
                    <a:pt x="1451" y="1766"/>
                  </a:cubicBezTo>
                  <a:lnTo>
                    <a:pt x="1451" y="315"/>
                  </a:lnTo>
                  <a:cubicBezTo>
                    <a:pt x="1451" y="147"/>
                    <a:pt x="1304" y="0"/>
                    <a:pt x="1114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83"/>
            <p:cNvSpPr/>
            <p:nvPr/>
          </p:nvSpPr>
          <p:spPr>
            <a:xfrm>
              <a:off x="867538" y="1552368"/>
              <a:ext cx="302220" cy="183233"/>
            </a:xfrm>
            <a:custGeom>
              <a:avLst/>
              <a:gdLst/>
              <a:ahLst/>
              <a:cxnLst/>
              <a:rect l="l" t="t" r="r" b="b"/>
              <a:pathLst>
                <a:path w="20185" h="12238" extrusionOk="0">
                  <a:moveTo>
                    <a:pt x="337" y="1"/>
                  </a:moveTo>
                  <a:cubicBezTo>
                    <a:pt x="148" y="1"/>
                    <a:pt x="1" y="148"/>
                    <a:pt x="1" y="337"/>
                  </a:cubicBezTo>
                  <a:lnTo>
                    <a:pt x="1" y="11901"/>
                  </a:lnTo>
                  <a:cubicBezTo>
                    <a:pt x="1" y="12090"/>
                    <a:pt x="148" y="12237"/>
                    <a:pt x="337" y="12237"/>
                  </a:cubicBezTo>
                  <a:lnTo>
                    <a:pt x="19848" y="12237"/>
                  </a:lnTo>
                  <a:cubicBezTo>
                    <a:pt x="20037" y="12237"/>
                    <a:pt x="20184" y="12069"/>
                    <a:pt x="20184" y="11901"/>
                  </a:cubicBezTo>
                  <a:lnTo>
                    <a:pt x="20184" y="337"/>
                  </a:lnTo>
                  <a:cubicBezTo>
                    <a:pt x="20184" y="148"/>
                    <a:pt x="20037" y="1"/>
                    <a:pt x="19848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83"/>
            <p:cNvSpPr/>
            <p:nvPr/>
          </p:nvSpPr>
          <p:spPr>
            <a:xfrm>
              <a:off x="1149275" y="1552368"/>
              <a:ext cx="20482" cy="183233"/>
            </a:xfrm>
            <a:custGeom>
              <a:avLst/>
              <a:gdLst/>
              <a:ahLst/>
              <a:cxnLst/>
              <a:rect l="l" t="t" r="r" b="b"/>
              <a:pathLst>
                <a:path w="1368" h="12238" extrusionOk="0">
                  <a:moveTo>
                    <a:pt x="1" y="1"/>
                  </a:moveTo>
                  <a:lnTo>
                    <a:pt x="1" y="12237"/>
                  </a:lnTo>
                  <a:lnTo>
                    <a:pt x="1031" y="12237"/>
                  </a:lnTo>
                  <a:cubicBezTo>
                    <a:pt x="1220" y="12237"/>
                    <a:pt x="1367" y="12069"/>
                    <a:pt x="1367" y="11901"/>
                  </a:cubicBezTo>
                  <a:lnTo>
                    <a:pt x="1367" y="337"/>
                  </a:lnTo>
                  <a:cubicBezTo>
                    <a:pt x="1367" y="148"/>
                    <a:pt x="1220" y="1"/>
                    <a:pt x="1031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83"/>
            <p:cNvSpPr/>
            <p:nvPr/>
          </p:nvSpPr>
          <p:spPr>
            <a:xfrm>
              <a:off x="847400" y="1524984"/>
              <a:ext cx="342496" cy="37476"/>
            </a:xfrm>
            <a:custGeom>
              <a:avLst/>
              <a:gdLst/>
              <a:ahLst/>
              <a:cxnLst/>
              <a:rect l="l" t="t" r="r" b="b"/>
              <a:pathLst>
                <a:path w="22875" h="2503" extrusionOk="0">
                  <a:moveTo>
                    <a:pt x="337" y="1"/>
                  </a:moveTo>
                  <a:cubicBezTo>
                    <a:pt x="148" y="1"/>
                    <a:pt x="0" y="148"/>
                    <a:pt x="0" y="337"/>
                  </a:cubicBezTo>
                  <a:lnTo>
                    <a:pt x="0" y="2166"/>
                  </a:lnTo>
                  <a:cubicBezTo>
                    <a:pt x="0" y="2356"/>
                    <a:pt x="148" y="2503"/>
                    <a:pt x="337" y="2503"/>
                  </a:cubicBezTo>
                  <a:lnTo>
                    <a:pt x="22559" y="2503"/>
                  </a:lnTo>
                  <a:cubicBezTo>
                    <a:pt x="22728" y="2503"/>
                    <a:pt x="22875" y="2356"/>
                    <a:pt x="22875" y="2166"/>
                  </a:cubicBezTo>
                  <a:lnTo>
                    <a:pt x="22875" y="337"/>
                  </a:lnTo>
                  <a:cubicBezTo>
                    <a:pt x="22875" y="169"/>
                    <a:pt x="22728" y="1"/>
                    <a:pt x="22559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83"/>
            <p:cNvSpPr/>
            <p:nvPr/>
          </p:nvSpPr>
          <p:spPr>
            <a:xfrm>
              <a:off x="950964" y="1790042"/>
              <a:ext cx="135366" cy="31487"/>
            </a:xfrm>
            <a:custGeom>
              <a:avLst/>
              <a:gdLst/>
              <a:ahLst/>
              <a:cxnLst/>
              <a:rect l="l" t="t" r="r" b="b"/>
              <a:pathLst>
                <a:path w="9041" h="2103" extrusionOk="0">
                  <a:moveTo>
                    <a:pt x="1199" y="0"/>
                  </a:moveTo>
                  <a:cubicBezTo>
                    <a:pt x="1094" y="0"/>
                    <a:pt x="967" y="84"/>
                    <a:pt x="904" y="190"/>
                  </a:cubicBezTo>
                  <a:lnTo>
                    <a:pt x="127" y="1598"/>
                  </a:lnTo>
                  <a:cubicBezTo>
                    <a:pt x="0" y="1829"/>
                    <a:pt x="169" y="2103"/>
                    <a:pt x="421" y="2103"/>
                  </a:cubicBezTo>
                  <a:lnTo>
                    <a:pt x="8620" y="2103"/>
                  </a:lnTo>
                  <a:cubicBezTo>
                    <a:pt x="8873" y="2103"/>
                    <a:pt x="9041" y="1829"/>
                    <a:pt x="8915" y="1598"/>
                  </a:cubicBezTo>
                  <a:lnTo>
                    <a:pt x="8116" y="190"/>
                  </a:lnTo>
                  <a:cubicBezTo>
                    <a:pt x="8053" y="84"/>
                    <a:pt x="7948" y="0"/>
                    <a:pt x="7821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83"/>
            <p:cNvSpPr/>
            <p:nvPr/>
          </p:nvSpPr>
          <p:spPr>
            <a:xfrm>
              <a:off x="911931" y="1752581"/>
              <a:ext cx="82798" cy="92560"/>
            </a:xfrm>
            <a:custGeom>
              <a:avLst/>
              <a:gdLst/>
              <a:ahLst/>
              <a:cxnLst/>
              <a:rect l="l" t="t" r="r" b="b"/>
              <a:pathLst>
                <a:path w="5530" h="6182" extrusionOk="0">
                  <a:moveTo>
                    <a:pt x="3448" y="0"/>
                  </a:moveTo>
                  <a:cubicBezTo>
                    <a:pt x="3322" y="0"/>
                    <a:pt x="3217" y="85"/>
                    <a:pt x="3154" y="190"/>
                  </a:cubicBezTo>
                  <a:lnTo>
                    <a:pt x="126" y="5698"/>
                  </a:lnTo>
                  <a:cubicBezTo>
                    <a:pt x="0" y="5908"/>
                    <a:pt x="169" y="6182"/>
                    <a:pt x="421" y="6182"/>
                  </a:cubicBezTo>
                  <a:lnTo>
                    <a:pt x="2166" y="6182"/>
                  </a:lnTo>
                  <a:cubicBezTo>
                    <a:pt x="2292" y="6182"/>
                    <a:pt x="2397" y="6119"/>
                    <a:pt x="2460" y="6013"/>
                  </a:cubicBezTo>
                  <a:lnTo>
                    <a:pt x="5488" y="505"/>
                  </a:lnTo>
                  <a:cubicBezTo>
                    <a:pt x="5530" y="400"/>
                    <a:pt x="5530" y="274"/>
                    <a:pt x="5488" y="169"/>
                  </a:cubicBezTo>
                  <a:cubicBezTo>
                    <a:pt x="5425" y="63"/>
                    <a:pt x="5298" y="0"/>
                    <a:pt x="5193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83"/>
            <p:cNvSpPr/>
            <p:nvPr/>
          </p:nvSpPr>
          <p:spPr>
            <a:xfrm>
              <a:off x="1041623" y="1752850"/>
              <a:ext cx="83741" cy="92290"/>
            </a:xfrm>
            <a:custGeom>
              <a:avLst/>
              <a:gdLst/>
              <a:ahLst/>
              <a:cxnLst/>
              <a:rect l="l" t="t" r="r" b="b"/>
              <a:pathLst>
                <a:path w="5593" h="6164" extrusionOk="0">
                  <a:moveTo>
                    <a:pt x="2184" y="0"/>
                  </a:moveTo>
                  <a:cubicBezTo>
                    <a:pt x="2171" y="0"/>
                    <a:pt x="2158" y="1"/>
                    <a:pt x="2145" y="3"/>
                  </a:cubicBezTo>
                  <a:lnTo>
                    <a:pt x="400" y="3"/>
                  </a:lnTo>
                  <a:cubicBezTo>
                    <a:pt x="148" y="3"/>
                    <a:pt x="0" y="277"/>
                    <a:pt x="127" y="487"/>
                  </a:cubicBezTo>
                  <a:lnTo>
                    <a:pt x="3133" y="5995"/>
                  </a:lnTo>
                  <a:cubicBezTo>
                    <a:pt x="3196" y="6101"/>
                    <a:pt x="3301" y="6164"/>
                    <a:pt x="3427" y="6164"/>
                  </a:cubicBezTo>
                  <a:lnTo>
                    <a:pt x="5172" y="6164"/>
                  </a:lnTo>
                  <a:cubicBezTo>
                    <a:pt x="5425" y="6164"/>
                    <a:pt x="5593" y="5890"/>
                    <a:pt x="5467" y="5680"/>
                  </a:cubicBezTo>
                  <a:lnTo>
                    <a:pt x="2439" y="172"/>
                  </a:lnTo>
                  <a:cubicBezTo>
                    <a:pt x="2383" y="77"/>
                    <a:pt x="2292" y="0"/>
                    <a:pt x="218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83"/>
            <p:cNvSpPr/>
            <p:nvPr/>
          </p:nvSpPr>
          <p:spPr>
            <a:xfrm>
              <a:off x="949392" y="1752850"/>
              <a:ext cx="46535" cy="20198"/>
            </a:xfrm>
            <a:custGeom>
              <a:avLst/>
              <a:gdLst/>
              <a:ahLst/>
              <a:cxnLst/>
              <a:rect l="l" t="t" r="r" b="b"/>
              <a:pathLst>
                <a:path w="3108" h="1349" extrusionOk="0">
                  <a:moveTo>
                    <a:pt x="908" y="0"/>
                  </a:moveTo>
                  <a:cubicBezTo>
                    <a:pt x="799" y="0"/>
                    <a:pt x="708" y="77"/>
                    <a:pt x="652" y="172"/>
                  </a:cubicBezTo>
                  <a:lnTo>
                    <a:pt x="0" y="1349"/>
                  </a:lnTo>
                  <a:lnTo>
                    <a:pt x="2502" y="1349"/>
                  </a:lnTo>
                  <a:lnTo>
                    <a:pt x="2986" y="487"/>
                  </a:lnTo>
                  <a:cubicBezTo>
                    <a:pt x="3107" y="264"/>
                    <a:pt x="2956" y="2"/>
                    <a:pt x="2719" y="2"/>
                  </a:cubicBezTo>
                  <a:cubicBezTo>
                    <a:pt x="2710" y="2"/>
                    <a:pt x="2701" y="3"/>
                    <a:pt x="2691" y="3"/>
                  </a:cubicBezTo>
                  <a:lnTo>
                    <a:pt x="946" y="3"/>
                  </a:lnTo>
                  <a:cubicBezTo>
                    <a:pt x="933" y="1"/>
                    <a:pt x="920" y="0"/>
                    <a:pt x="908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83"/>
            <p:cNvSpPr/>
            <p:nvPr/>
          </p:nvSpPr>
          <p:spPr>
            <a:xfrm>
              <a:off x="1041623" y="1752850"/>
              <a:ext cx="46280" cy="20198"/>
            </a:xfrm>
            <a:custGeom>
              <a:avLst/>
              <a:gdLst/>
              <a:ahLst/>
              <a:cxnLst/>
              <a:rect l="l" t="t" r="r" b="b"/>
              <a:pathLst>
                <a:path w="3091" h="1349" extrusionOk="0">
                  <a:moveTo>
                    <a:pt x="2184" y="0"/>
                  </a:moveTo>
                  <a:cubicBezTo>
                    <a:pt x="2171" y="0"/>
                    <a:pt x="2158" y="1"/>
                    <a:pt x="2145" y="3"/>
                  </a:cubicBezTo>
                  <a:lnTo>
                    <a:pt x="400" y="3"/>
                  </a:lnTo>
                  <a:cubicBezTo>
                    <a:pt x="148" y="3"/>
                    <a:pt x="0" y="277"/>
                    <a:pt x="127" y="487"/>
                  </a:cubicBezTo>
                  <a:lnTo>
                    <a:pt x="589" y="1349"/>
                  </a:lnTo>
                  <a:lnTo>
                    <a:pt x="3091" y="1349"/>
                  </a:lnTo>
                  <a:lnTo>
                    <a:pt x="2439" y="172"/>
                  </a:lnTo>
                  <a:cubicBezTo>
                    <a:pt x="2383" y="77"/>
                    <a:pt x="2292" y="0"/>
                    <a:pt x="2184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83"/>
            <p:cNvSpPr/>
            <p:nvPr/>
          </p:nvSpPr>
          <p:spPr>
            <a:xfrm>
              <a:off x="847400" y="1725510"/>
              <a:ext cx="342496" cy="37162"/>
            </a:xfrm>
            <a:custGeom>
              <a:avLst/>
              <a:gdLst/>
              <a:ahLst/>
              <a:cxnLst/>
              <a:rect l="l" t="t" r="r" b="b"/>
              <a:pathLst>
                <a:path w="22875" h="2482" extrusionOk="0">
                  <a:moveTo>
                    <a:pt x="337" y="0"/>
                  </a:moveTo>
                  <a:cubicBezTo>
                    <a:pt x="148" y="0"/>
                    <a:pt x="0" y="147"/>
                    <a:pt x="0" y="337"/>
                  </a:cubicBezTo>
                  <a:lnTo>
                    <a:pt x="0" y="2145"/>
                  </a:lnTo>
                  <a:cubicBezTo>
                    <a:pt x="0" y="2334"/>
                    <a:pt x="148" y="2481"/>
                    <a:pt x="337" y="2481"/>
                  </a:cubicBezTo>
                  <a:lnTo>
                    <a:pt x="22559" y="2481"/>
                  </a:lnTo>
                  <a:cubicBezTo>
                    <a:pt x="22728" y="2481"/>
                    <a:pt x="22875" y="2334"/>
                    <a:pt x="22875" y="2145"/>
                  </a:cubicBezTo>
                  <a:lnTo>
                    <a:pt x="22875" y="337"/>
                  </a:lnTo>
                  <a:cubicBezTo>
                    <a:pt x="22875" y="147"/>
                    <a:pt x="22728" y="0"/>
                    <a:pt x="22559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83"/>
            <p:cNvSpPr/>
            <p:nvPr/>
          </p:nvSpPr>
          <p:spPr>
            <a:xfrm>
              <a:off x="1168799" y="1524984"/>
              <a:ext cx="21096" cy="37476"/>
            </a:xfrm>
            <a:custGeom>
              <a:avLst/>
              <a:gdLst/>
              <a:ahLst/>
              <a:cxnLst/>
              <a:rect l="l" t="t" r="r" b="b"/>
              <a:pathLst>
                <a:path w="1409" h="2503" extrusionOk="0">
                  <a:moveTo>
                    <a:pt x="0" y="1"/>
                  </a:moveTo>
                  <a:lnTo>
                    <a:pt x="0" y="2503"/>
                  </a:lnTo>
                  <a:lnTo>
                    <a:pt x="1093" y="2503"/>
                  </a:lnTo>
                  <a:cubicBezTo>
                    <a:pt x="1262" y="2503"/>
                    <a:pt x="1409" y="2356"/>
                    <a:pt x="1409" y="2166"/>
                  </a:cubicBezTo>
                  <a:lnTo>
                    <a:pt x="1409" y="337"/>
                  </a:lnTo>
                  <a:cubicBezTo>
                    <a:pt x="1409" y="169"/>
                    <a:pt x="1262" y="1"/>
                    <a:pt x="1093" y="1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83"/>
            <p:cNvSpPr/>
            <p:nvPr/>
          </p:nvSpPr>
          <p:spPr>
            <a:xfrm>
              <a:off x="1168799" y="1725510"/>
              <a:ext cx="21096" cy="37162"/>
            </a:xfrm>
            <a:custGeom>
              <a:avLst/>
              <a:gdLst/>
              <a:ahLst/>
              <a:cxnLst/>
              <a:rect l="l" t="t" r="r" b="b"/>
              <a:pathLst>
                <a:path w="1409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1093" y="2481"/>
                  </a:lnTo>
                  <a:cubicBezTo>
                    <a:pt x="1262" y="2481"/>
                    <a:pt x="1409" y="2334"/>
                    <a:pt x="1409" y="2145"/>
                  </a:cubicBezTo>
                  <a:lnTo>
                    <a:pt x="1409" y="337"/>
                  </a:lnTo>
                  <a:cubicBezTo>
                    <a:pt x="1409" y="147"/>
                    <a:pt x="1262" y="0"/>
                    <a:pt x="1093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83"/>
            <p:cNvSpPr/>
            <p:nvPr/>
          </p:nvSpPr>
          <p:spPr>
            <a:xfrm>
              <a:off x="1046339" y="1601703"/>
              <a:ext cx="47418" cy="50787"/>
            </a:xfrm>
            <a:custGeom>
              <a:avLst/>
              <a:gdLst/>
              <a:ahLst/>
              <a:cxnLst/>
              <a:rect l="l" t="t" r="r" b="b"/>
              <a:pathLst>
                <a:path w="3167" h="3392" extrusionOk="0">
                  <a:moveTo>
                    <a:pt x="2688" y="0"/>
                  </a:moveTo>
                  <a:cubicBezTo>
                    <a:pt x="2601" y="0"/>
                    <a:pt x="2511" y="39"/>
                    <a:pt x="2440" y="133"/>
                  </a:cubicBezTo>
                  <a:lnTo>
                    <a:pt x="190" y="2845"/>
                  </a:lnTo>
                  <a:cubicBezTo>
                    <a:pt x="1" y="3055"/>
                    <a:pt x="148" y="3392"/>
                    <a:pt x="442" y="3392"/>
                  </a:cubicBezTo>
                  <a:cubicBezTo>
                    <a:pt x="547" y="3392"/>
                    <a:pt x="631" y="3329"/>
                    <a:pt x="695" y="3266"/>
                  </a:cubicBezTo>
                  <a:lnTo>
                    <a:pt x="2965" y="553"/>
                  </a:lnTo>
                  <a:cubicBezTo>
                    <a:pt x="3167" y="305"/>
                    <a:pt x="2934" y="0"/>
                    <a:pt x="2688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83"/>
            <p:cNvSpPr/>
            <p:nvPr/>
          </p:nvSpPr>
          <p:spPr>
            <a:xfrm>
              <a:off x="990567" y="1630091"/>
              <a:ext cx="48556" cy="29331"/>
            </a:xfrm>
            <a:custGeom>
              <a:avLst/>
              <a:gdLst/>
              <a:ahLst/>
              <a:cxnLst/>
              <a:rect l="l" t="t" r="r" b="b"/>
              <a:pathLst>
                <a:path w="3243" h="1959" extrusionOk="0">
                  <a:moveTo>
                    <a:pt x="494" y="0"/>
                  </a:moveTo>
                  <a:cubicBezTo>
                    <a:pt x="194" y="0"/>
                    <a:pt x="0" y="454"/>
                    <a:pt x="341" y="634"/>
                  </a:cubicBezTo>
                  <a:lnTo>
                    <a:pt x="2611" y="1916"/>
                  </a:lnTo>
                  <a:cubicBezTo>
                    <a:pt x="2653" y="1937"/>
                    <a:pt x="2717" y="1958"/>
                    <a:pt x="2759" y="1958"/>
                  </a:cubicBezTo>
                  <a:cubicBezTo>
                    <a:pt x="3116" y="1958"/>
                    <a:pt x="3242" y="1496"/>
                    <a:pt x="2927" y="1327"/>
                  </a:cubicBezTo>
                  <a:lnTo>
                    <a:pt x="656" y="45"/>
                  </a:lnTo>
                  <a:cubicBezTo>
                    <a:pt x="600" y="14"/>
                    <a:pt x="545" y="0"/>
                    <a:pt x="494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83"/>
            <p:cNvSpPr/>
            <p:nvPr/>
          </p:nvSpPr>
          <p:spPr>
            <a:xfrm>
              <a:off x="940573" y="1633983"/>
              <a:ext cx="44543" cy="51565"/>
            </a:xfrm>
            <a:custGeom>
              <a:avLst/>
              <a:gdLst/>
              <a:ahLst/>
              <a:cxnLst/>
              <a:rect l="l" t="t" r="r" b="b"/>
              <a:pathLst>
                <a:path w="2975" h="3444" extrusionOk="0">
                  <a:moveTo>
                    <a:pt x="2525" y="0"/>
                  </a:moveTo>
                  <a:cubicBezTo>
                    <a:pt x="2444" y="0"/>
                    <a:pt x="2362" y="30"/>
                    <a:pt x="2292" y="100"/>
                  </a:cubicBezTo>
                  <a:lnTo>
                    <a:pt x="148" y="2918"/>
                  </a:lnTo>
                  <a:cubicBezTo>
                    <a:pt x="1" y="3149"/>
                    <a:pt x="148" y="3443"/>
                    <a:pt x="421" y="3443"/>
                  </a:cubicBezTo>
                  <a:cubicBezTo>
                    <a:pt x="526" y="3443"/>
                    <a:pt x="631" y="3401"/>
                    <a:pt x="694" y="3317"/>
                  </a:cubicBezTo>
                  <a:lnTo>
                    <a:pt x="2818" y="521"/>
                  </a:lnTo>
                  <a:cubicBezTo>
                    <a:pt x="2974" y="255"/>
                    <a:pt x="2758" y="0"/>
                    <a:pt x="2525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83"/>
            <p:cNvSpPr/>
            <p:nvPr/>
          </p:nvSpPr>
          <p:spPr>
            <a:xfrm>
              <a:off x="912560" y="1673256"/>
              <a:ext cx="45966" cy="39408"/>
            </a:xfrm>
            <a:custGeom>
              <a:avLst/>
              <a:gdLst/>
              <a:ahLst/>
              <a:cxnLst/>
              <a:rect l="l" t="t" r="r" b="b"/>
              <a:pathLst>
                <a:path w="3070" h="2632" extrusionOk="0">
                  <a:moveTo>
                    <a:pt x="1766" y="0"/>
                  </a:moveTo>
                  <a:cubicBezTo>
                    <a:pt x="589" y="0"/>
                    <a:pt x="0" y="1409"/>
                    <a:pt x="841" y="2250"/>
                  </a:cubicBezTo>
                  <a:cubicBezTo>
                    <a:pt x="1105" y="2514"/>
                    <a:pt x="1430" y="2632"/>
                    <a:pt x="1750" y="2632"/>
                  </a:cubicBezTo>
                  <a:cubicBezTo>
                    <a:pt x="2422" y="2632"/>
                    <a:pt x="3070" y="2109"/>
                    <a:pt x="3070" y="1325"/>
                  </a:cubicBezTo>
                  <a:cubicBezTo>
                    <a:pt x="3070" y="589"/>
                    <a:pt x="2481" y="0"/>
                    <a:pt x="1766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83"/>
            <p:cNvSpPr/>
            <p:nvPr/>
          </p:nvSpPr>
          <p:spPr>
            <a:xfrm>
              <a:off x="960502" y="1606823"/>
              <a:ext cx="45876" cy="39318"/>
            </a:xfrm>
            <a:custGeom>
              <a:avLst/>
              <a:gdLst/>
              <a:ahLst/>
              <a:cxnLst/>
              <a:rect l="l" t="t" r="r" b="b"/>
              <a:pathLst>
                <a:path w="3064" h="2626" extrusionOk="0">
                  <a:moveTo>
                    <a:pt x="1714" y="1"/>
                  </a:moveTo>
                  <a:cubicBezTo>
                    <a:pt x="574" y="1"/>
                    <a:pt x="0" y="1416"/>
                    <a:pt x="814" y="2230"/>
                  </a:cubicBezTo>
                  <a:cubicBezTo>
                    <a:pt x="1088" y="2503"/>
                    <a:pt x="1421" y="2626"/>
                    <a:pt x="1747" y="2626"/>
                  </a:cubicBezTo>
                  <a:cubicBezTo>
                    <a:pt x="2422" y="2626"/>
                    <a:pt x="3064" y="2099"/>
                    <a:pt x="3064" y="1305"/>
                  </a:cubicBezTo>
                  <a:cubicBezTo>
                    <a:pt x="3064" y="569"/>
                    <a:pt x="2475" y="1"/>
                    <a:pt x="1739" y="1"/>
                  </a:cubicBezTo>
                  <a:cubicBezTo>
                    <a:pt x="1731" y="1"/>
                    <a:pt x="1722" y="1"/>
                    <a:pt x="1714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83"/>
            <p:cNvSpPr/>
            <p:nvPr/>
          </p:nvSpPr>
          <p:spPr>
            <a:xfrm>
              <a:off x="1019269" y="1640197"/>
              <a:ext cx="45981" cy="39423"/>
            </a:xfrm>
            <a:custGeom>
              <a:avLst/>
              <a:gdLst/>
              <a:ahLst/>
              <a:cxnLst/>
              <a:rect l="l" t="t" r="r" b="b"/>
              <a:pathLst>
                <a:path w="3071" h="2633" extrusionOk="0">
                  <a:moveTo>
                    <a:pt x="1746" y="1"/>
                  </a:moveTo>
                  <a:cubicBezTo>
                    <a:pt x="568" y="1"/>
                    <a:pt x="1" y="1409"/>
                    <a:pt x="821" y="2250"/>
                  </a:cubicBezTo>
                  <a:cubicBezTo>
                    <a:pt x="1085" y="2514"/>
                    <a:pt x="1412" y="2632"/>
                    <a:pt x="1734" y="2632"/>
                  </a:cubicBezTo>
                  <a:cubicBezTo>
                    <a:pt x="2413" y="2632"/>
                    <a:pt x="3070" y="2109"/>
                    <a:pt x="3070" y="1325"/>
                  </a:cubicBezTo>
                  <a:cubicBezTo>
                    <a:pt x="3070" y="589"/>
                    <a:pt x="2482" y="1"/>
                    <a:pt x="1746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83"/>
            <p:cNvSpPr/>
            <p:nvPr/>
          </p:nvSpPr>
          <p:spPr>
            <a:xfrm>
              <a:off x="1067750" y="1575037"/>
              <a:ext cx="46280" cy="39318"/>
            </a:xfrm>
            <a:custGeom>
              <a:avLst/>
              <a:gdLst/>
              <a:ahLst/>
              <a:cxnLst/>
              <a:rect l="l" t="t" r="r" b="b"/>
              <a:pathLst>
                <a:path w="3091" h="2626" extrusionOk="0">
                  <a:moveTo>
                    <a:pt x="1766" y="1"/>
                  </a:moveTo>
                  <a:cubicBezTo>
                    <a:pt x="589" y="1"/>
                    <a:pt x="0" y="1409"/>
                    <a:pt x="841" y="2229"/>
                  </a:cubicBezTo>
                  <a:cubicBezTo>
                    <a:pt x="1108" y="2503"/>
                    <a:pt x="1439" y="2625"/>
                    <a:pt x="1765" y="2625"/>
                  </a:cubicBezTo>
                  <a:cubicBezTo>
                    <a:pt x="2440" y="2625"/>
                    <a:pt x="3091" y="2099"/>
                    <a:pt x="3091" y="1304"/>
                  </a:cubicBezTo>
                  <a:cubicBezTo>
                    <a:pt x="3091" y="589"/>
                    <a:pt x="2502" y="1"/>
                    <a:pt x="1766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5" name="Google Shape;8715;p83"/>
          <p:cNvGrpSpPr/>
          <p:nvPr/>
        </p:nvGrpSpPr>
        <p:grpSpPr>
          <a:xfrm>
            <a:off x="1329963" y="2899669"/>
            <a:ext cx="280495" cy="361077"/>
            <a:chOff x="1329963" y="2899669"/>
            <a:chExt cx="280495" cy="361077"/>
          </a:xfrm>
        </p:grpSpPr>
        <p:sp>
          <p:nvSpPr>
            <p:cNvPr id="8716" name="Google Shape;8716;p83"/>
            <p:cNvSpPr/>
            <p:nvPr/>
          </p:nvSpPr>
          <p:spPr>
            <a:xfrm>
              <a:off x="1329963" y="2899669"/>
              <a:ext cx="280495" cy="361077"/>
            </a:xfrm>
            <a:custGeom>
              <a:avLst/>
              <a:gdLst/>
              <a:ahLst/>
              <a:cxnLst/>
              <a:rect l="l" t="t" r="r" b="b"/>
              <a:pathLst>
                <a:path w="18734" h="24116" extrusionOk="0">
                  <a:moveTo>
                    <a:pt x="1641" y="0"/>
                  </a:moveTo>
                  <a:cubicBezTo>
                    <a:pt x="737" y="0"/>
                    <a:pt x="1" y="736"/>
                    <a:pt x="1" y="1640"/>
                  </a:cubicBezTo>
                  <a:lnTo>
                    <a:pt x="1" y="5361"/>
                  </a:lnTo>
                  <a:cubicBezTo>
                    <a:pt x="1" y="6055"/>
                    <a:pt x="337" y="6707"/>
                    <a:pt x="905" y="7128"/>
                  </a:cubicBezTo>
                  <a:cubicBezTo>
                    <a:pt x="1956" y="7884"/>
                    <a:pt x="2713" y="9945"/>
                    <a:pt x="2713" y="12363"/>
                  </a:cubicBezTo>
                  <a:cubicBezTo>
                    <a:pt x="2713" y="14780"/>
                    <a:pt x="1956" y="16820"/>
                    <a:pt x="905" y="17598"/>
                  </a:cubicBezTo>
                  <a:cubicBezTo>
                    <a:pt x="337" y="17997"/>
                    <a:pt x="1" y="18649"/>
                    <a:pt x="1" y="19343"/>
                  </a:cubicBezTo>
                  <a:lnTo>
                    <a:pt x="1" y="22475"/>
                  </a:lnTo>
                  <a:cubicBezTo>
                    <a:pt x="1" y="23379"/>
                    <a:pt x="737" y="24115"/>
                    <a:pt x="1641" y="24115"/>
                  </a:cubicBezTo>
                  <a:lnTo>
                    <a:pt x="17093" y="24115"/>
                  </a:lnTo>
                  <a:cubicBezTo>
                    <a:pt x="17997" y="24115"/>
                    <a:pt x="18733" y="23379"/>
                    <a:pt x="18733" y="22475"/>
                  </a:cubicBezTo>
                  <a:lnTo>
                    <a:pt x="18733" y="19343"/>
                  </a:lnTo>
                  <a:cubicBezTo>
                    <a:pt x="18733" y="18649"/>
                    <a:pt x="18397" y="17997"/>
                    <a:pt x="17829" y="17598"/>
                  </a:cubicBezTo>
                  <a:cubicBezTo>
                    <a:pt x="16778" y="16841"/>
                    <a:pt x="16021" y="14780"/>
                    <a:pt x="16021" y="12363"/>
                  </a:cubicBezTo>
                  <a:cubicBezTo>
                    <a:pt x="16021" y="9945"/>
                    <a:pt x="16778" y="7884"/>
                    <a:pt x="17829" y="7128"/>
                  </a:cubicBezTo>
                  <a:cubicBezTo>
                    <a:pt x="18397" y="6707"/>
                    <a:pt x="18733" y="6055"/>
                    <a:pt x="18733" y="5361"/>
                  </a:cubicBezTo>
                  <a:lnTo>
                    <a:pt x="18733" y="1640"/>
                  </a:lnTo>
                  <a:cubicBezTo>
                    <a:pt x="18733" y="736"/>
                    <a:pt x="17997" y="0"/>
                    <a:pt x="17093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83"/>
            <p:cNvSpPr/>
            <p:nvPr/>
          </p:nvSpPr>
          <p:spPr>
            <a:xfrm>
              <a:off x="1537722" y="2899669"/>
              <a:ext cx="72736" cy="361077"/>
            </a:xfrm>
            <a:custGeom>
              <a:avLst/>
              <a:gdLst/>
              <a:ahLst/>
              <a:cxnLst/>
              <a:rect l="l" t="t" r="r" b="b"/>
              <a:pathLst>
                <a:path w="4858" h="24116" extrusionOk="0">
                  <a:moveTo>
                    <a:pt x="1094" y="0"/>
                  </a:moveTo>
                  <a:cubicBezTo>
                    <a:pt x="1998" y="0"/>
                    <a:pt x="2713" y="736"/>
                    <a:pt x="2713" y="1640"/>
                  </a:cubicBezTo>
                  <a:lnTo>
                    <a:pt x="2713" y="5361"/>
                  </a:lnTo>
                  <a:cubicBezTo>
                    <a:pt x="2734" y="6055"/>
                    <a:pt x="2397" y="6707"/>
                    <a:pt x="1830" y="7128"/>
                  </a:cubicBezTo>
                  <a:cubicBezTo>
                    <a:pt x="779" y="7884"/>
                    <a:pt x="1" y="9945"/>
                    <a:pt x="1" y="12363"/>
                  </a:cubicBezTo>
                  <a:cubicBezTo>
                    <a:pt x="1" y="14780"/>
                    <a:pt x="758" y="16820"/>
                    <a:pt x="1830" y="17598"/>
                  </a:cubicBezTo>
                  <a:cubicBezTo>
                    <a:pt x="2397" y="17997"/>
                    <a:pt x="2734" y="18649"/>
                    <a:pt x="2713" y="19343"/>
                  </a:cubicBezTo>
                  <a:lnTo>
                    <a:pt x="2713" y="22475"/>
                  </a:lnTo>
                  <a:cubicBezTo>
                    <a:pt x="2713" y="23379"/>
                    <a:pt x="1998" y="24115"/>
                    <a:pt x="1094" y="24115"/>
                  </a:cubicBezTo>
                  <a:lnTo>
                    <a:pt x="3217" y="24115"/>
                  </a:lnTo>
                  <a:cubicBezTo>
                    <a:pt x="4121" y="24115"/>
                    <a:pt x="4857" y="23379"/>
                    <a:pt x="4857" y="22475"/>
                  </a:cubicBezTo>
                  <a:lnTo>
                    <a:pt x="4857" y="19343"/>
                  </a:lnTo>
                  <a:cubicBezTo>
                    <a:pt x="4857" y="18649"/>
                    <a:pt x="4521" y="17997"/>
                    <a:pt x="3953" y="17598"/>
                  </a:cubicBezTo>
                  <a:cubicBezTo>
                    <a:pt x="2902" y="16841"/>
                    <a:pt x="2145" y="14780"/>
                    <a:pt x="2145" y="12363"/>
                  </a:cubicBezTo>
                  <a:cubicBezTo>
                    <a:pt x="2145" y="9945"/>
                    <a:pt x="2902" y="7884"/>
                    <a:pt x="3953" y="7128"/>
                  </a:cubicBezTo>
                  <a:cubicBezTo>
                    <a:pt x="4521" y="6707"/>
                    <a:pt x="4857" y="6055"/>
                    <a:pt x="4857" y="5361"/>
                  </a:cubicBezTo>
                  <a:lnTo>
                    <a:pt x="4857" y="1640"/>
                  </a:lnTo>
                  <a:cubicBezTo>
                    <a:pt x="4857" y="736"/>
                    <a:pt x="4121" y="0"/>
                    <a:pt x="321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83"/>
            <p:cNvSpPr/>
            <p:nvPr/>
          </p:nvSpPr>
          <p:spPr>
            <a:xfrm>
              <a:off x="1402685" y="3004806"/>
              <a:ext cx="135052" cy="255940"/>
            </a:xfrm>
            <a:custGeom>
              <a:avLst/>
              <a:gdLst/>
              <a:ahLst/>
              <a:cxnLst/>
              <a:rect l="l" t="t" r="r" b="b"/>
              <a:pathLst>
                <a:path w="9020" h="17094" extrusionOk="0">
                  <a:moveTo>
                    <a:pt x="4895" y="0"/>
                  </a:moveTo>
                  <a:cubicBezTo>
                    <a:pt x="4883" y="0"/>
                    <a:pt x="4870" y="0"/>
                    <a:pt x="4857" y="0"/>
                  </a:cubicBezTo>
                  <a:lnTo>
                    <a:pt x="1157" y="0"/>
                  </a:lnTo>
                  <a:cubicBezTo>
                    <a:pt x="505" y="0"/>
                    <a:pt x="0" y="505"/>
                    <a:pt x="0" y="1136"/>
                  </a:cubicBezTo>
                  <a:lnTo>
                    <a:pt x="0" y="17093"/>
                  </a:lnTo>
                  <a:lnTo>
                    <a:pt x="9020" y="17093"/>
                  </a:lnTo>
                  <a:lnTo>
                    <a:pt x="9020" y="4163"/>
                  </a:lnTo>
                  <a:cubicBezTo>
                    <a:pt x="9020" y="1863"/>
                    <a:pt x="7190" y="0"/>
                    <a:pt x="4895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83"/>
            <p:cNvSpPr/>
            <p:nvPr/>
          </p:nvSpPr>
          <p:spPr>
            <a:xfrm>
              <a:off x="1459655" y="3004806"/>
              <a:ext cx="57315" cy="255940"/>
            </a:xfrm>
            <a:custGeom>
              <a:avLst/>
              <a:gdLst/>
              <a:ahLst/>
              <a:cxnLst/>
              <a:rect l="l" t="t" r="r" b="b"/>
              <a:pathLst>
                <a:path w="3828" h="17094" extrusionOk="0">
                  <a:moveTo>
                    <a:pt x="1" y="0"/>
                  </a:moveTo>
                  <a:lnTo>
                    <a:pt x="1" y="17093"/>
                  </a:lnTo>
                  <a:lnTo>
                    <a:pt x="3827" y="17093"/>
                  </a:lnTo>
                  <a:lnTo>
                    <a:pt x="3827" y="736"/>
                  </a:lnTo>
                  <a:cubicBezTo>
                    <a:pt x="3196" y="253"/>
                    <a:pt x="2439" y="0"/>
                    <a:pt x="1662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83"/>
            <p:cNvSpPr/>
            <p:nvPr/>
          </p:nvSpPr>
          <p:spPr>
            <a:xfrm>
              <a:off x="1480437" y="3004806"/>
              <a:ext cx="57300" cy="255940"/>
            </a:xfrm>
            <a:custGeom>
              <a:avLst/>
              <a:gdLst/>
              <a:ahLst/>
              <a:cxnLst/>
              <a:rect l="l" t="t" r="r" b="b"/>
              <a:pathLst>
                <a:path w="3827" h="17094" extrusionOk="0">
                  <a:moveTo>
                    <a:pt x="312" y="0"/>
                  </a:moveTo>
                  <a:cubicBezTo>
                    <a:pt x="299" y="0"/>
                    <a:pt x="286" y="0"/>
                    <a:pt x="274" y="0"/>
                  </a:cubicBezTo>
                  <a:lnTo>
                    <a:pt x="0" y="0"/>
                  </a:lnTo>
                  <a:lnTo>
                    <a:pt x="0" y="17093"/>
                  </a:lnTo>
                  <a:lnTo>
                    <a:pt x="3827" y="17093"/>
                  </a:lnTo>
                  <a:lnTo>
                    <a:pt x="3827" y="3554"/>
                  </a:lnTo>
                  <a:cubicBezTo>
                    <a:pt x="3827" y="1590"/>
                    <a:pt x="2250" y="0"/>
                    <a:pt x="312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83"/>
            <p:cNvSpPr/>
            <p:nvPr/>
          </p:nvSpPr>
          <p:spPr>
            <a:xfrm>
              <a:off x="1480437" y="3004806"/>
              <a:ext cx="57300" cy="255940"/>
            </a:xfrm>
            <a:custGeom>
              <a:avLst/>
              <a:gdLst/>
              <a:ahLst/>
              <a:cxnLst/>
              <a:rect l="l" t="t" r="r" b="b"/>
              <a:pathLst>
                <a:path w="3827" h="17094" extrusionOk="0">
                  <a:moveTo>
                    <a:pt x="312" y="0"/>
                  </a:moveTo>
                  <a:cubicBezTo>
                    <a:pt x="299" y="0"/>
                    <a:pt x="286" y="0"/>
                    <a:pt x="274" y="0"/>
                  </a:cubicBezTo>
                  <a:lnTo>
                    <a:pt x="0" y="0"/>
                  </a:lnTo>
                  <a:lnTo>
                    <a:pt x="0" y="21"/>
                  </a:lnTo>
                  <a:cubicBezTo>
                    <a:pt x="1472" y="526"/>
                    <a:pt x="2460" y="1893"/>
                    <a:pt x="2460" y="3448"/>
                  </a:cubicBezTo>
                  <a:lnTo>
                    <a:pt x="2460" y="17093"/>
                  </a:lnTo>
                  <a:lnTo>
                    <a:pt x="3827" y="17093"/>
                  </a:lnTo>
                  <a:lnTo>
                    <a:pt x="3827" y="3554"/>
                  </a:lnTo>
                  <a:cubicBezTo>
                    <a:pt x="3827" y="1590"/>
                    <a:pt x="2250" y="0"/>
                    <a:pt x="312" y="0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83"/>
            <p:cNvSpPr/>
            <p:nvPr/>
          </p:nvSpPr>
          <p:spPr>
            <a:xfrm>
              <a:off x="1425024" y="3119390"/>
              <a:ext cx="31502" cy="26906"/>
            </a:xfrm>
            <a:custGeom>
              <a:avLst/>
              <a:gdLst/>
              <a:ahLst/>
              <a:cxnLst/>
              <a:rect l="l" t="t" r="r" b="b"/>
              <a:pathLst>
                <a:path w="2104" h="1797" extrusionOk="0">
                  <a:moveTo>
                    <a:pt x="1199" y="0"/>
                  </a:moveTo>
                  <a:cubicBezTo>
                    <a:pt x="400" y="0"/>
                    <a:pt x="1" y="967"/>
                    <a:pt x="569" y="1535"/>
                  </a:cubicBezTo>
                  <a:cubicBezTo>
                    <a:pt x="749" y="1716"/>
                    <a:pt x="971" y="1796"/>
                    <a:pt x="1189" y="1796"/>
                  </a:cubicBezTo>
                  <a:cubicBezTo>
                    <a:pt x="1654" y="1796"/>
                    <a:pt x="2103" y="1428"/>
                    <a:pt x="2103" y="883"/>
                  </a:cubicBezTo>
                  <a:cubicBezTo>
                    <a:pt x="2103" y="400"/>
                    <a:pt x="1704" y="0"/>
                    <a:pt x="1199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3" name="Google Shape;8723;p83"/>
          <p:cNvGrpSpPr/>
          <p:nvPr/>
        </p:nvGrpSpPr>
        <p:grpSpPr>
          <a:xfrm>
            <a:off x="937429" y="3800908"/>
            <a:ext cx="195496" cy="343439"/>
            <a:chOff x="937429" y="3800908"/>
            <a:chExt cx="195496" cy="343439"/>
          </a:xfrm>
        </p:grpSpPr>
        <p:sp>
          <p:nvSpPr>
            <p:cNvPr id="8724" name="Google Shape;8724;p83"/>
            <p:cNvSpPr/>
            <p:nvPr/>
          </p:nvSpPr>
          <p:spPr>
            <a:xfrm>
              <a:off x="1010450" y="3957356"/>
              <a:ext cx="49439" cy="88473"/>
            </a:xfrm>
            <a:custGeom>
              <a:avLst/>
              <a:gdLst/>
              <a:ahLst/>
              <a:cxnLst/>
              <a:rect l="l" t="t" r="r" b="b"/>
              <a:pathLst>
                <a:path w="3302" h="5909" extrusionOk="0">
                  <a:moveTo>
                    <a:pt x="1" y="0"/>
                  </a:moveTo>
                  <a:lnTo>
                    <a:pt x="1" y="5908"/>
                  </a:lnTo>
                  <a:lnTo>
                    <a:pt x="3302" y="5908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83"/>
            <p:cNvSpPr/>
            <p:nvPr/>
          </p:nvSpPr>
          <p:spPr>
            <a:xfrm>
              <a:off x="1035005" y="3957356"/>
              <a:ext cx="24570" cy="88473"/>
            </a:xfrm>
            <a:custGeom>
              <a:avLst/>
              <a:gdLst/>
              <a:ahLst/>
              <a:cxnLst/>
              <a:rect l="l" t="t" r="r" b="b"/>
              <a:pathLst>
                <a:path w="1641" h="5909" extrusionOk="0">
                  <a:moveTo>
                    <a:pt x="1" y="0"/>
                  </a:moveTo>
                  <a:lnTo>
                    <a:pt x="1" y="5908"/>
                  </a:lnTo>
                  <a:lnTo>
                    <a:pt x="1641" y="5908"/>
                  </a:lnTo>
                  <a:lnTo>
                    <a:pt x="1641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83"/>
            <p:cNvSpPr/>
            <p:nvPr/>
          </p:nvSpPr>
          <p:spPr>
            <a:xfrm>
              <a:off x="967015" y="3818845"/>
              <a:ext cx="136325" cy="164653"/>
            </a:xfrm>
            <a:custGeom>
              <a:avLst/>
              <a:gdLst/>
              <a:ahLst/>
              <a:cxnLst/>
              <a:rect l="l" t="t" r="r" b="b"/>
              <a:pathLst>
                <a:path w="9105" h="10997" extrusionOk="0">
                  <a:moveTo>
                    <a:pt x="169" y="0"/>
                  </a:moveTo>
                  <a:cubicBezTo>
                    <a:pt x="64" y="0"/>
                    <a:pt x="1" y="64"/>
                    <a:pt x="1" y="148"/>
                  </a:cubicBezTo>
                  <a:lnTo>
                    <a:pt x="1" y="6455"/>
                  </a:lnTo>
                  <a:cubicBezTo>
                    <a:pt x="1" y="8957"/>
                    <a:pt x="2040" y="10996"/>
                    <a:pt x="4542" y="10996"/>
                  </a:cubicBezTo>
                  <a:cubicBezTo>
                    <a:pt x="7065" y="10996"/>
                    <a:pt x="9104" y="8957"/>
                    <a:pt x="9104" y="6455"/>
                  </a:cubicBezTo>
                  <a:lnTo>
                    <a:pt x="9104" y="148"/>
                  </a:lnTo>
                  <a:cubicBezTo>
                    <a:pt x="9104" y="64"/>
                    <a:pt x="9020" y="0"/>
                    <a:pt x="8936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83"/>
            <p:cNvSpPr/>
            <p:nvPr/>
          </p:nvSpPr>
          <p:spPr>
            <a:xfrm>
              <a:off x="986225" y="3818845"/>
              <a:ext cx="117115" cy="146925"/>
            </a:xfrm>
            <a:custGeom>
              <a:avLst/>
              <a:gdLst/>
              <a:ahLst/>
              <a:cxnLst/>
              <a:rect l="l" t="t" r="r" b="b"/>
              <a:pathLst>
                <a:path w="7822" h="9813" extrusionOk="0">
                  <a:moveTo>
                    <a:pt x="0" y="0"/>
                  </a:moveTo>
                  <a:lnTo>
                    <a:pt x="0" y="5257"/>
                  </a:lnTo>
                  <a:cubicBezTo>
                    <a:pt x="0" y="7928"/>
                    <a:pt x="2185" y="9813"/>
                    <a:pt x="4553" y="9813"/>
                  </a:cubicBezTo>
                  <a:cubicBezTo>
                    <a:pt x="5353" y="9813"/>
                    <a:pt x="6174" y="9598"/>
                    <a:pt x="6938" y="9125"/>
                  </a:cubicBezTo>
                  <a:cubicBezTo>
                    <a:pt x="7506" y="8347"/>
                    <a:pt x="7821" y="7401"/>
                    <a:pt x="7821" y="6455"/>
                  </a:cubicBezTo>
                  <a:lnTo>
                    <a:pt x="7821" y="148"/>
                  </a:lnTo>
                  <a:cubicBezTo>
                    <a:pt x="7821" y="64"/>
                    <a:pt x="7737" y="0"/>
                    <a:pt x="7653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83"/>
            <p:cNvSpPr/>
            <p:nvPr/>
          </p:nvSpPr>
          <p:spPr>
            <a:xfrm>
              <a:off x="937429" y="3800908"/>
              <a:ext cx="195496" cy="37776"/>
            </a:xfrm>
            <a:custGeom>
              <a:avLst/>
              <a:gdLst/>
              <a:ahLst/>
              <a:cxnLst/>
              <a:rect l="l" t="t" r="r" b="b"/>
              <a:pathLst>
                <a:path w="13057" h="2523" extrusionOk="0">
                  <a:moveTo>
                    <a:pt x="946" y="0"/>
                  </a:moveTo>
                  <a:cubicBezTo>
                    <a:pt x="421" y="21"/>
                    <a:pt x="0" y="442"/>
                    <a:pt x="0" y="946"/>
                  </a:cubicBezTo>
                  <a:lnTo>
                    <a:pt x="0" y="1577"/>
                  </a:lnTo>
                  <a:cubicBezTo>
                    <a:pt x="0" y="2081"/>
                    <a:pt x="421" y="2502"/>
                    <a:pt x="946" y="2523"/>
                  </a:cubicBezTo>
                  <a:lnTo>
                    <a:pt x="12110" y="2523"/>
                  </a:lnTo>
                  <a:cubicBezTo>
                    <a:pt x="12636" y="2502"/>
                    <a:pt x="13056" y="2081"/>
                    <a:pt x="13056" y="1577"/>
                  </a:cubicBezTo>
                  <a:lnTo>
                    <a:pt x="13056" y="946"/>
                  </a:lnTo>
                  <a:cubicBezTo>
                    <a:pt x="13056" y="442"/>
                    <a:pt x="12636" y="21"/>
                    <a:pt x="12110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83"/>
            <p:cNvSpPr/>
            <p:nvPr/>
          </p:nvSpPr>
          <p:spPr>
            <a:xfrm>
              <a:off x="961984" y="3800908"/>
              <a:ext cx="170941" cy="37776"/>
            </a:xfrm>
            <a:custGeom>
              <a:avLst/>
              <a:gdLst/>
              <a:ahLst/>
              <a:cxnLst/>
              <a:rect l="l" t="t" r="r" b="b"/>
              <a:pathLst>
                <a:path w="11417" h="2523" extrusionOk="0">
                  <a:moveTo>
                    <a:pt x="946" y="0"/>
                  </a:moveTo>
                  <a:cubicBezTo>
                    <a:pt x="421" y="21"/>
                    <a:pt x="0" y="442"/>
                    <a:pt x="0" y="946"/>
                  </a:cubicBezTo>
                  <a:lnTo>
                    <a:pt x="0" y="1577"/>
                  </a:lnTo>
                  <a:cubicBezTo>
                    <a:pt x="0" y="2081"/>
                    <a:pt x="421" y="2502"/>
                    <a:pt x="946" y="2523"/>
                  </a:cubicBezTo>
                  <a:lnTo>
                    <a:pt x="10470" y="2523"/>
                  </a:lnTo>
                  <a:cubicBezTo>
                    <a:pt x="10996" y="2502"/>
                    <a:pt x="11416" y="2081"/>
                    <a:pt x="11416" y="1577"/>
                  </a:cubicBezTo>
                  <a:lnTo>
                    <a:pt x="11416" y="946"/>
                  </a:lnTo>
                  <a:cubicBezTo>
                    <a:pt x="11416" y="442"/>
                    <a:pt x="10996" y="21"/>
                    <a:pt x="1047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83"/>
            <p:cNvSpPr/>
            <p:nvPr/>
          </p:nvSpPr>
          <p:spPr>
            <a:xfrm>
              <a:off x="988740" y="3858987"/>
              <a:ext cx="92560" cy="85493"/>
            </a:xfrm>
            <a:custGeom>
              <a:avLst/>
              <a:gdLst/>
              <a:ahLst/>
              <a:cxnLst/>
              <a:rect l="l" t="t" r="r" b="b"/>
              <a:pathLst>
                <a:path w="6182" h="5710" extrusionOk="0">
                  <a:moveTo>
                    <a:pt x="3091" y="0"/>
                  </a:moveTo>
                  <a:cubicBezTo>
                    <a:pt x="2949" y="0"/>
                    <a:pt x="2807" y="74"/>
                    <a:pt x="2733" y="221"/>
                  </a:cubicBezTo>
                  <a:lnTo>
                    <a:pt x="2124" y="1482"/>
                  </a:lnTo>
                  <a:cubicBezTo>
                    <a:pt x="2061" y="1608"/>
                    <a:pt x="1956" y="1671"/>
                    <a:pt x="1829" y="1693"/>
                  </a:cubicBezTo>
                  <a:lnTo>
                    <a:pt x="442" y="1903"/>
                  </a:lnTo>
                  <a:cubicBezTo>
                    <a:pt x="126" y="1945"/>
                    <a:pt x="0" y="2323"/>
                    <a:pt x="232" y="2555"/>
                  </a:cubicBezTo>
                  <a:lnTo>
                    <a:pt x="1241" y="3522"/>
                  </a:lnTo>
                  <a:cubicBezTo>
                    <a:pt x="1346" y="3627"/>
                    <a:pt x="1388" y="3753"/>
                    <a:pt x="1367" y="3879"/>
                  </a:cubicBezTo>
                  <a:lnTo>
                    <a:pt x="1115" y="5246"/>
                  </a:lnTo>
                  <a:cubicBezTo>
                    <a:pt x="1081" y="5498"/>
                    <a:pt x="1289" y="5709"/>
                    <a:pt x="1513" y="5709"/>
                  </a:cubicBezTo>
                  <a:cubicBezTo>
                    <a:pt x="1570" y="5709"/>
                    <a:pt x="1627" y="5696"/>
                    <a:pt x="1682" y="5666"/>
                  </a:cubicBezTo>
                  <a:lnTo>
                    <a:pt x="2923" y="5014"/>
                  </a:lnTo>
                  <a:cubicBezTo>
                    <a:pt x="2986" y="4983"/>
                    <a:pt x="3049" y="4967"/>
                    <a:pt x="3109" y="4967"/>
                  </a:cubicBezTo>
                  <a:cubicBezTo>
                    <a:pt x="3170" y="4967"/>
                    <a:pt x="3228" y="4983"/>
                    <a:pt x="3280" y="5014"/>
                  </a:cubicBezTo>
                  <a:lnTo>
                    <a:pt x="4521" y="5666"/>
                  </a:lnTo>
                  <a:cubicBezTo>
                    <a:pt x="4580" y="5696"/>
                    <a:pt x="4641" y="5709"/>
                    <a:pt x="4700" y="5709"/>
                  </a:cubicBezTo>
                  <a:cubicBezTo>
                    <a:pt x="4934" y="5709"/>
                    <a:pt x="5139" y="5498"/>
                    <a:pt x="5088" y="5246"/>
                  </a:cubicBezTo>
                  <a:lnTo>
                    <a:pt x="4857" y="3879"/>
                  </a:lnTo>
                  <a:cubicBezTo>
                    <a:pt x="4836" y="3753"/>
                    <a:pt x="4878" y="3627"/>
                    <a:pt x="4962" y="3522"/>
                  </a:cubicBezTo>
                  <a:lnTo>
                    <a:pt x="5950" y="2555"/>
                  </a:lnTo>
                  <a:cubicBezTo>
                    <a:pt x="6181" y="2323"/>
                    <a:pt x="6055" y="1945"/>
                    <a:pt x="5740" y="1882"/>
                  </a:cubicBezTo>
                  <a:lnTo>
                    <a:pt x="4352" y="1693"/>
                  </a:lnTo>
                  <a:cubicBezTo>
                    <a:pt x="4226" y="1671"/>
                    <a:pt x="4121" y="1587"/>
                    <a:pt x="4058" y="1482"/>
                  </a:cubicBezTo>
                  <a:lnTo>
                    <a:pt x="3448" y="221"/>
                  </a:lnTo>
                  <a:cubicBezTo>
                    <a:pt x="3375" y="74"/>
                    <a:pt x="3233" y="0"/>
                    <a:pt x="3091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83"/>
            <p:cNvSpPr/>
            <p:nvPr/>
          </p:nvSpPr>
          <p:spPr>
            <a:xfrm>
              <a:off x="988426" y="4031320"/>
              <a:ext cx="93818" cy="37162"/>
            </a:xfrm>
            <a:custGeom>
              <a:avLst/>
              <a:gdLst/>
              <a:ahLst/>
              <a:cxnLst/>
              <a:rect l="l" t="t" r="r" b="b"/>
              <a:pathLst>
                <a:path w="6266" h="2482" extrusionOk="0">
                  <a:moveTo>
                    <a:pt x="358" y="1"/>
                  </a:moveTo>
                  <a:cubicBezTo>
                    <a:pt x="168" y="1"/>
                    <a:pt x="0" y="169"/>
                    <a:pt x="0" y="379"/>
                  </a:cubicBezTo>
                  <a:lnTo>
                    <a:pt x="0" y="2482"/>
                  </a:lnTo>
                  <a:lnTo>
                    <a:pt x="6266" y="2482"/>
                  </a:lnTo>
                  <a:lnTo>
                    <a:pt x="6266" y="379"/>
                  </a:lnTo>
                  <a:cubicBezTo>
                    <a:pt x="6266" y="169"/>
                    <a:pt x="6097" y="1"/>
                    <a:pt x="5887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83"/>
            <p:cNvSpPr/>
            <p:nvPr/>
          </p:nvSpPr>
          <p:spPr>
            <a:xfrm>
              <a:off x="967015" y="4057762"/>
              <a:ext cx="136325" cy="38734"/>
            </a:xfrm>
            <a:custGeom>
              <a:avLst/>
              <a:gdLst/>
              <a:ahLst/>
              <a:cxnLst/>
              <a:rect l="l" t="t" r="r" b="b"/>
              <a:pathLst>
                <a:path w="9105" h="2587" extrusionOk="0">
                  <a:moveTo>
                    <a:pt x="484" y="1"/>
                  </a:moveTo>
                  <a:cubicBezTo>
                    <a:pt x="211" y="1"/>
                    <a:pt x="1" y="211"/>
                    <a:pt x="1" y="463"/>
                  </a:cubicBezTo>
                  <a:lnTo>
                    <a:pt x="1" y="2587"/>
                  </a:lnTo>
                  <a:lnTo>
                    <a:pt x="9104" y="2587"/>
                  </a:lnTo>
                  <a:lnTo>
                    <a:pt x="9104" y="463"/>
                  </a:lnTo>
                  <a:cubicBezTo>
                    <a:pt x="9104" y="211"/>
                    <a:pt x="8873" y="1"/>
                    <a:pt x="8621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83"/>
            <p:cNvSpPr/>
            <p:nvPr/>
          </p:nvSpPr>
          <p:spPr>
            <a:xfrm>
              <a:off x="937429" y="4076971"/>
              <a:ext cx="195496" cy="67376"/>
            </a:xfrm>
            <a:custGeom>
              <a:avLst/>
              <a:gdLst/>
              <a:ahLst/>
              <a:cxnLst/>
              <a:rect l="l" t="t" r="r" b="b"/>
              <a:pathLst>
                <a:path w="13057" h="4500" extrusionOk="0">
                  <a:moveTo>
                    <a:pt x="1073" y="0"/>
                  </a:moveTo>
                  <a:cubicBezTo>
                    <a:pt x="484" y="0"/>
                    <a:pt x="0" y="484"/>
                    <a:pt x="0" y="1073"/>
                  </a:cubicBezTo>
                  <a:lnTo>
                    <a:pt x="0" y="3427"/>
                  </a:lnTo>
                  <a:cubicBezTo>
                    <a:pt x="0" y="4016"/>
                    <a:pt x="484" y="4500"/>
                    <a:pt x="1073" y="4500"/>
                  </a:cubicBezTo>
                  <a:lnTo>
                    <a:pt x="11984" y="4500"/>
                  </a:lnTo>
                  <a:cubicBezTo>
                    <a:pt x="12573" y="4500"/>
                    <a:pt x="13056" y="4016"/>
                    <a:pt x="13056" y="3427"/>
                  </a:cubicBezTo>
                  <a:lnTo>
                    <a:pt x="13056" y="1073"/>
                  </a:lnTo>
                  <a:cubicBezTo>
                    <a:pt x="13056" y="484"/>
                    <a:pt x="12573" y="0"/>
                    <a:pt x="11984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83"/>
            <p:cNvSpPr/>
            <p:nvPr/>
          </p:nvSpPr>
          <p:spPr>
            <a:xfrm>
              <a:off x="961984" y="4076971"/>
              <a:ext cx="170941" cy="67376"/>
            </a:xfrm>
            <a:custGeom>
              <a:avLst/>
              <a:gdLst/>
              <a:ahLst/>
              <a:cxnLst/>
              <a:rect l="l" t="t" r="r" b="b"/>
              <a:pathLst>
                <a:path w="11417" h="4500" extrusionOk="0">
                  <a:moveTo>
                    <a:pt x="1072" y="0"/>
                  </a:moveTo>
                  <a:cubicBezTo>
                    <a:pt x="484" y="0"/>
                    <a:pt x="0" y="484"/>
                    <a:pt x="0" y="1073"/>
                  </a:cubicBezTo>
                  <a:lnTo>
                    <a:pt x="0" y="3427"/>
                  </a:lnTo>
                  <a:cubicBezTo>
                    <a:pt x="0" y="4016"/>
                    <a:pt x="484" y="4500"/>
                    <a:pt x="1072" y="4500"/>
                  </a:cubicBezTo>
                  <a:lnTo>
                    <a:pt x="10344" y="4500"/>
                  </a:lnTo>
                  <a:cubicBezTo>
                    <a:pt x="10933" y="4500"/>
                    <a:pt x="11416" y="4016"/>
                    <a:pt x="11416" y="3427"/>
                  </a:cubicBezTo>
                  <a:lnTo>
                    <a:pt x="11416" y="1073"/>
                  </a:lnTo>
                  <a:cubicBezTo>
                    <a:pt x="11416" y="484"/>
                    <a:pt x="10933" y="0"/>
                    <a:pt x="103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83"/>
            <p:cNvSpPr/>
            <p:nvPr/>
          </p:nvSpPr>
          <p:spPr>
            <a:xfrm>
              <a:off x="992513" y="4093336"/>
              <a:ext cx="85328" cy="10406"/>
            </a:xfrm>
            <a:custGeom>
              <a:avLst/>
              <a:gdLst/>
              <a:ahLst/>
              <a:cxnLst/>
              <a:rect l="l" t="t" r="r" b="b"/>
              <a:pathLst>
                <a:path w="5699" h="695" extrusionOk="0">
                  <a:moveTo>
                    <a:pt x="463" y="1"/>
                  </a:moveTo>
                  <a:cubicBezTo>
                    <a:pt x="1" y="1"/>
                    <a:pt x="1" y="695"/>
                    <a:pt x="463" y="695"/>
                  </a:cubicBezTo>
                  <a:lnTo>
                    <a:pt x="5236" y="695"/>
                  </a:lnTo>
                  <a:cubicBezTo>
                    <a:pt x="5698" y="695"/>
                    <a:pt x="5698" y="1"/>
                    <a:pt x="5236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83"/>
            <p:cNvSpPr/>
            <p:nvPr/>
          </p:nvSpPr>
          <p:spPr>
            <a:xfrm>
              <a:off x="992513" y="4116319"/>
              <a:ext cx="85328" cy="10406"/>
            </a:xfrm>
            <a:custGeom>
              <a:avLst/>
              <a:gdLst/>
              <a:ahLst/>
              <a:cxnLst/>
              <a:rect l="l" t="t" r="r" b="b"/>
              <a:pathLst>
                <a:path w="5699" h="695" extrusionOk="0">
                  <a:moveTo>
                    <a:pt x="443" y="0"/>
                  </a:moveTo>
                  <a:cubicBezTo>
                    <a:pt x="1" y="0"/>
                    <a:pt x="7" y="674"/>
                    <a:pt x="463" y="694"/>
                  </a:cubicBezTo>
                  <a:lnTo>
                    <a:pt x="5236" y="694"/>
                  </a:lnTo>
                  <a:cubicBezTo>
                    <a:pt x="5698" y="694"/>
                    <a:pt x="5698" y="0"/>
                    <a:pt x="5236" y="0"/>
                  </a:cubicBezTo>
                  <a:lnTo>
                    <a:pt x="463" y="0"/>
                  </a:lnTo>
                  <a:cubicBezTo>
                    <a:pt x="456" y="0"/>
                    <a:pt x="449" y="0"/>
                    <a:pt x="443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7" name="Google Shape;8737;p83"/>
          <p:cNvGrpSpPr/>
          <p:nvPr/>
        </p:nvGrpSpPr>
        <p:grpSpPr>
          <a:xfrm>
            <a:off x="2687659" y="3810655"/>
            <a:ext cx="365164" cy="342511"/>
            <a:chOff x="2611459" y="3810655"/>
            <a:chExt cx="365164" cy="342511"/>
          </a:xfrm>
        </p:grpSpPr>
        <p:sp>
          <p:nvSpPr>
            <p:cNvPr id="8738" name="Google Shape;8738;p83"/>
            <p:cNvSpPr/>
            <p:nvPr/>
          </p:nvSpPr>
          <p:spPr>
            <a:xfrm>
              <a:off x="2901073" y="3962941"/>
              <a:ext cx="56042" cy="160640"/>
            </a:xfrm>
            <a:custGeom>
              <a:avLst/>
              <a:gdLst/>
              <a:ahLst/>
              <a:cxnLst/>
              <a:rect l="l" t="t" r="r" b="b"/>
              <a:pathLst>
                <a:path w="3743" h="10729" extrusionOk="0">
                  <a:moveTo>
                    <a:pt x="3385" y="0"/>
                  </a:moveTo>
                  <a:cubicBezTo>
                    <a:pt x="3206" y="0"/>
                    <a:pt x="3028" y="121"/>
                    <a:pt x="3028" y="363"/>
                  </a:cubicBezTo>
                  <a:lnTo>
                    <a:pt x="3028" y="9025"/>
                  </a:lnTo>
                  <a:cubicBezTo>
                    <a:pt x="3028" y="9572"/>
                    <a:pt x="2586" y="10013"/>
                    <a:pt x="2039" y="10013"/>
                  </a:cubicBezTo>
                  <a:lnTo>
                    <a:pt x="463" y="10013"/>
                  </a:lnTo>
                  <a:cubicBezTo>
                    <a:pt x="0" y="10013"/>
                    <a:pt x="0" y="10728"/>
                    <a:pt x="463" y="10728"/>
                  </a:cubicBezTo>
                  <a:lnTo>
                    <a:pt x="2039" y="10728"/>
                  </a:lnTo>
                  <a:cubicBezTo>
                    <a:pt x="2985" y="10728"/>
                    <a:pt x="3742" y="9971"/>
                    <a:pt x="3742" y="9025"/>
                  </a:cubicBezTo>
                  <a:lnTo>
                    <a:pt x="3742" y="363"/>
                  </a:lnTo>
                  <a:cubicBezTo>
                    <a:pt x="3742" y="121"/>
                    <a:pt x="3564" y="0"/>
                    <a:pt x="3385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83"/>
            <p:cNvSpPr/>
            <p:nvPr/>
          </p:nvSpPr>
          <p:spPr>
            <a:xfrm>
              <a:off x="2879976" y="4089249"/>
              <a:ext cx="39677" cy="54470"/>
            </a:xfrm>
            <a:custGeom>
              <a:avLst/>
              <a:gdLst/>
              <a:ahLst/>
              <a:cxnLst/>
              <a:rect l="l" t="t" r="r" b="b"/>
              <a:pathLst>
                <a:path w="2650" h="3638" extrusionOk="0">
                  <a:moveTo>
                    <a:pt x="0" y="0"/>
                  </a:moveTo>
                  <a:lnTo>
                    <a:pt x="0" y="3638"/>
                  </a:lnTo>
                  <a:lnTo>
                    <a:pt x="1956" y="3638"/>
                  </a:lnTo>
                  <a:cubicBezTo>
                    <a:pt x="2334" y="3638"/>
                    <a:pt x="2649" y="3322"/>
                    <a:pt x="2649" y="2944"/>
                  </a:cubicBezTo>
                  <a:lnTo>
                    <a:pt x="2649" y="694"/>
                  </a:lnTo>
                  <a:cubicBezTo>
                    <a:pt x="2649" y="316"/>
                    <a:pt x="2334" y="0"/>
                    <a:pt x="1956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83"/>
            <p:cNvSpPr/>
            <p:nvPr/>
          </p:nvSpPr>
          <p:spPr>
            <a:xfrm>
              <a:off x="2901073" y="4089249"/>
              <a:ext cx="18581" cy="54470"/>
            </a:xfrm>
            <a:custGeom>
              <a:avLst/>
              <a:gdLst/>
              <a:ahLst/>
              <a:cxnLst/>
              <a:rect l="l" t="t" r="r" b="b"/>
              <a:pathLst>
                <a:path w="1241" h="3638" extrusionOk="0">
                  <a:moveTo>
                    <a:pt x="0" y="0"/>
                  </a:moveTo>
                  <a:cubicBezTo>
                    <a:pt x="231" y="148"/>
                    <a:pt x="378" y="379"/>
                    <a:pt x="378" y="652"/>
                  </a:cubicBezTo>
                  <a:lnTo>
                    <a:pt x="378" y="3007"/>
                  </a:lnTo>
                  <a:cubicBezTo>
                    <a:pt x="378" y="3259"/>
                    <a:pt x="231" y="3511"/>
                    <a:pt x="0" y="3638"/>
                  </a:cubicBezTo>
                  <a:lnTo>
                    <a:pt x="547" y="3638"/>
                  </a:lnTo>
                  <a:cubicBezTo>
                    <a:pt x="925" y="3638"/>
                    <a:pt x="1240" y="3343"/>
                    <a:pt x="1240" y="2965"/>
                  </a:cubicBezTo>
                  <a:lnTo>
                    <a:pt x="1240" y="694"/>
                  </a:lnTo>
                  <a:cubicBezTo>
                    <a:pt x="1240" y="316"/>
                    <a:pt x="925" y="0"/>
                    <a:pt x="547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83"/>
            <p:cNvSpPr/>
            <p:nvPr/>
          </p:nvSpPr>
          <p:spPr>
            <a:xfrm>
              <a:off x="2622479" y="4021573"/>
              <a:ext cx="269475" cy="131593"/>
            </a:xfrm>
            <a:custGeom>
              <a:avLst/>
              <a:gdLst/>
              <a:ahLst/>
              <a:cxnLst/>
              <a:rect l="l" t="t" r="r" b="b"/>
              <a:pathLst>
                <a:path w="17998" h="8789" extrusionOk="0">
                  <a:moveTo>
                    <a:pt x="3470" y="0"/>
                  </a:moveTo>
                  <a:lnTo>
                    <a:pt x="379" y="3511"/>
                  </a:lnTo>
                  <a:cubicBezTo>
                    <a:pt x="148" y="3764"/>
                    <a:pt x="1" y="4121"/>
                    <a:pt x="1" y="4478"/>
                  </a:cubicBezTo>
                  <a:lnTo>
                    <a:pt x="1" y="7548"/>
                  </a:lnTo>
                  <a:cubicBezTo>
                    <a:pt x="1" y="8221"/>
                    <a:pt x="547" y="8788"/>
                    <a:pt x="1241" y="8788"/>
                  </a:cubicBezTo>
                  <a:lnTo>
                    <a:pt x="16778" y="8788"/>
                  </a:lnTo>
                  <a:cubicBezTo>
                    <a:pt x="17451" y="8767"/>
                    <a:pt x="17997" y="8221"/>
                    <a:pt x="17997" y="7548"/>
                  </a:cubicBezTo>
                  <a:lnTo>
                    <a:pt x="17997" y="4478"/>
                  </a:lnTo>
                  <a:cubicBezTo>
                    <a:pt x="17997" y="4121"/>
                    <a:pt x="17871" y="3764"/>
                    <a:pt x="17640" y="3511"/>
                  </a:cubicBezTo>
                  <a:lnTo>
                    <a:pt x="14549" y="0"/>
                  </a:ln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83"/>
            <p:cNvSpPr/>
            <p:nvPr/>
          </p:nvSpPr>
          <p:spPr>
            <a:xfrm>
              <a:off x="2642947" y="4021573"/>
              <a:ext cx="248693" cy="131279"/>
            </a:xfrm>
            <a:custGeom>
              <a:avLst/>
              <a:gdLst/>
              <a:ahLst/>
              <a:cxnLst/>
              <a:rect l="l" t="t" r="r" b="b"/>
              <a:pathLst>
                <a:path w="16610" h="8768" extrusionOk="0">
                  <a:moveTo>
                    <a:pt x="2103" y="0"/>
                  </a:moveTo>
                  <a:lnTo>
                    <a:pt x="0" y="2376"/>
                  </a:lnTo>
                  <a:cubicBezTo>
                    <a:pt x="2074" y="4793"/>
                    <a:pt x="5063" y="6101"/>
                    <a:pt x="8119" y="6101"/>
                  </a:cubicBezTo>
                  <a:cubicBezTo>
                    <a:pt x="9555" y="6101"/>
                    <a:pt x="11006" y="5812"/>
                    <a:pt x="12383" y="5214"/>
                  </a:cubicBezTo>
                  <a:cubicBezTo>
                    <a:pt x="12583" y="5125"/>
                    <a:pt x="12788" y="5084"/>
                    <a:pt x="12989" y="5084"/>
                  </a:cubicBezTo>
                  <a:cubicBezTo>
                    <a:pt x="13783" y="5084"/>
                    <a:pt x="14507" y="5729"/>
                    <a:pt x="14507" y="6602"/>
                  </a:cubicBezTo>
                  <a:lnTo>
                    <a:pt x="14507" y="7548"/>
                  </a:lnTo>
                  <a:cubicBezTo>
                    <a:pt x="14507" y="8221"/>
                    <a:pt x="13960" y="8767"/>
                    <a:pt x="13287" y="8767"/>
                  </a:cubicBezTo>
                  <a:lnTo>
                    <a:pt x="15390" y="8767"/>
                  </a:lnTo>
                  <a:cubicBezTo>
                    <a:pt x="16063" y="8767"/>
                    <a:pt x="16609" y="8221"/>
                    <a:pt x="16609" y="7548"/>
                  </a:cubicBezTo>
                  <a:lnTo>
                    <a:pt x="16609" y="4478"/>
                  </a:lnTo>
                  <a:cubicBezTo>
                    <a:pt x="16609" y="4121"/>
                    <a:pt x="16483" y="3785"/>
                    <a:pt x="16273" y="3511"/>
                  </a:cubicBezTo>
                  <a:lnTo>
                    <a:pt x="13182" y="0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83"/>
            <p:cNvSpPr/>
            <p:nvPr/>
          </p:nvSpPr>
          <p:spPr>
            <a:xfrm>
              <a:off x="2921525" y="3936889"/>
              <a:ext cx="52898" cy="45352"/>
            </a:xfrm>
            <a:custGeom>
              <a:avLst/>
              <a:gdLst/>
              <a:ahLst/>
              <a:cxnLst/>
              <a:rect l="l" t="t" r="r" b="b"/>
              <a:pathLst>
                <a:path w="3533" h="3029" extrusionOk="0">
                  <a:moveTo>
                    <a:pt x="2019" y="1"/>
                  </a:moveTo>
                  <a:cubicBezTo>
                    <a:pt x="673" y="1"/>
                    <a:pt x="1" y="1619"/>
                    <a:pt x="947" y="2587"/>
                  </a:cubicBezTo>
                  <a:cubicBezTo>
                    <a:pt x="1259" y="2892"/>
                    <a:pt x="1639" y="3029"/>
                    <a:pt x="2010" y="3029"/>
                  </a:cubicBezTo>
                  <a:cubicBezTo>
                    <a:pt x="2790" y="3029"/>
                    <a:pt x="3533" y="2426"/>
                    <a:pt x="3533" y="1514"/>
                  </a:cubicBezTo>
                  <a:cubicBezTo>
                    <a:pt x="3533" y="673"/>
                    <a:pt x="2860" y="1"/>
                    <a:pt x="2019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83"/>
            <p:cNvSpPr/>
            <p:nvPr/>
          </p:nvSpPr>
          <p:spPr>
            <a:xfrm>
              <a:off x="2942621" y="3936889"/>
              <a:ext cx="34003" cy="45307"/>
            </a:xfrm>
            <a:custGeom>
              <a:avLst/>
              <a:gdLst/>
              <a:ahLst/>
              <a:cxnLst/>
              <a:rect l="l" t="t" r="r" b="b"/>
              <a:pathLst>
                <a:path w="2271" h="3026" extrusionOk="0">
                  <a:moveTo>
                    <a:pt x="610" y="1"/>
                  </a:moveTo>
                  <a:cubicBezTo>
                    <a:pt x="400" y="1"/>
                    <a:pt x="189" y="43"/>
                    <a:pt x="0" y="127"/>
                  </a:cubicBezTo>
                  <a:cubicBezTo>
                    <a:pt x="1199" y="652"/>
                    <a:pt x="1199" y="2355"/>
                    <a:pt x="0" y="2902"/>
                  </a:cubicBezTo>
                  <a:cubicBezTo>
                    <a:pt x="197" y="2986"/>
                    <a:pt x="400" y="3026"/>
                    <a:pt x="597" y="3026"/>
                  </a:cubicBezTo>
                  <a:cubicBezTo>
                    <a:pt x="1286" y="3026"/>
                    <a:pt x="1918" y="2548"/>
                    <a:pt x="2082" y="1830"/>
                  </a:cubicBezTo>
                  <a:cubicBezTo>
                    <a:pt x="2271" y="884"/>
                    <a:pt x="1556" y="1"/>
                    <a:pt x="61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83"/>
            <p:cNvSpPr/>
            <p:nvPr/>
          </p:nvSpPr>
          <p:spPr>
            <a:xfrm>
              <a:off x="2611459" y="3810655"/>
              <a:ext cx="295288" cy="284163"/>
            </a:xfrm>
            <a:custGeom>
              <a:avLst/>
              <a:gdLst/>
              <a:ahLst/>
              <a:cxnLst/>
              <a:rect l="l" t="t" r="r" b="b"/>
              <a:pathLst>
                <a:path w="19722" h="18979" extrusionOk="0">
                  <a:moveTo>
                    <a:pt x="10240" y="1"/>
                  </a:moveTo>
                  <a:cubicBezTo>
                    <a:pt x="6392" y="1"/>
                    <a:pt x="2944" y="2313"/>
                    <a:pt x="1472" y="5867"/>
                  </a:cubicBezTo>
                  <a:cubicBezTo>
                    <a:pt x="1" y="9399"/>
                    <a:pt x="821" y="13498"/>
                    <a:pt x="3533" y="16211"/>
                  </a:cubicBezTo>
                  <a:cubicBezTo>
                    <a:pt x="5342" y="18020"/>
                    <a:pt x="7760" y="18978"/>
                    <a:pt x="10224" y="18978"/>
                  </a:cubicBezTo>
                  <a:cubicBezTo>
                    <a:pt x="11454" y="18978"/>
                    <a:pt x="12694" y="18740"/>
                    <a:pt x="13877" y="18250"/>
                  </a:cubicBezTo>
                  <a:cubicBezTo>
                    <a:pt x="17409" y="16778"/>
                    <a:pt x="19721" y="13330"/>
                    <a:pt x="19721" y="9483"/>
                  </a:cubicBezTo>
                  <a:cubicBezTo>
                    <a:pt x="19721" y="4248"/>
                    <a:pt x="15475" y="1"/>
                    <a:pt x="10240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83"/>
            <p:cNvSpPr/>
            <p:nvPr/>
          </p:nvSpPr>
          <p:spPr>
            <a:xfrm>
              <a:off x="2744924" y="3810655"/>
              <a:ext cx="166854" cy="284313"/>
            </a:xfrm>
            <a:custGeom>
              <a:avLst/>
              <a:gdLst/>
              <a:ahLst/>
              <a:cxnLst/>
              <a:rect l="l" t="t" r="r" b="b"/>
              <a:pathLst>
                <a:path w="11144" h="18989" extrusionOk="0">
                  <a:moveTo>
                    <a:pt x="1326" y="1"/>
                  </a:moveTo>
                  <a:cubicBezTo>
                    <a:pt x="884" y="1"/>
                    <a:pt x="442" y="22"/>
                    <a:pt x="1" y="85"/>
                  </a:cubicBezTo>
                  <a:cubicBezTo>
                    <a:pt x="4710" y="737"/>
                    <a:pt x="8200" y="4752"/>
                    <a:pt x="8200" y="9483"/>
                  </a:cubicBezTo>
                  <a:cubicBezTo>
                    <a:pt x="8200" y="14234"/>
                    <a:pt x="4710" y="18250"/>
                    <a:pt x="1" y="18902"/>
                  </a:cubicBezTo>
                  <a:cubicBezTo>
                    <a:pt x="435" y="18960"/>
                    <a:pt x="865" y="18989"/>
                    <a:pt x="1290" y="18989"/>
                  </a:cubicBezTo>
                  <a:cubicBezTo>
                    <a:pt x="6204" y="18989"/>
                    <a:pt x="10417" y="15187"/>
                    <a:pt x="10765" y="10156"/>
                  </a:cubicBezTo>
                  <a:cubicBezTo>
                    <a:pt x="11144" y="4668"/>
                    <a:pt x="6813" y="1"/>
                    <a:pt x="1326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83"/>
            <p:cNvSpPr/>
            <p:nvPr/>
          </p:nvSpPr>
          <p:spPr>
            <a:xfrm>
              <a:off x="2722900" y="3921467"/>
              <a:ext cx="73036" cy="62540"/>
            </a:xfrm>
            <a:custGeom>
              <a:avLst/>
              <a:gdLst/>
              <a:ahLst/>
              <a:cxnLst/>
              <a:rect l="l" t="t" r="r" b="b"/>
              <a:pathLst>
                <a:path w="4878" h="4177" extrusionOk="0">
                  <a:moveTo>
                    <a:pt x="2797" y="0"/>
                  </a:moveTo>
                  <a:cubicBezTo>
                    <a:pt x="925" y="0"/>
                    <a:pt x="0" y="2250"/>
                    <a:pt x="1325" y="3554"/>
                  </a:cubicBezTo>
                  <a:cubicBezTo>
                    <a:pt x="1748" y="3984"/>
                    <a:pt x="2272" y="4177"/>
                    <a:pt x="2786" y="4177"/>
                  </a:cubicBezTo>
                  <a:cubicBezTo>
                    <a:pt x="3853" y="4177"/>
                    <a:pt x="4878" y="3345"/>
                    <a:pt x="4878" y="2082"/>
                  </a:cubicBezTo>
                  <a:cubicBezTo>
                    <a:pt x="4878" y="925"/>
                    <a:pt x="3953" y="0"/>
                    <a:pt x="2797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83"/>
            <p:cNvSpPr/>
            <p:nvPr/>
          </p:nvSpPr>
          <p:spPr>
            <a:xfrm>
              <a:off x="2752800" y="3921467"/>
              <a:ext cx="46295" cy="62540"/>
            </a:xfrm>
            <a:custGeom>
              <a:avLst/>
              <a:gdLst/>
              <a:ahLst/>
              <a:cxnLst/>
              <a:rect l="l" t="t" r="r" b="b"/>
              <a:pathLst>
                <a:path w="3092" h="4177" extrusionOk="0">
                  <a:moveTo>
                    <a:pt x="800" y="0"/>
                  </a:moveTo>
                  <a:cubicBezTo>
                    <a:pt x="526" y="0"/>
                    <a:pt x="253" y="42"/>
                    <a:pt x="1" y="148"/>
                  </a:cubicBezTo>
                  <a:cubicBezTo>
                    <a:pt x="1746" y="862"/>
                    <a:pt x="1746" y="3322"/>
                    <a:pt x="1" y="4016"/>
                  </a:cubicBezTo>
                  <a:cubicBezTo>
                    <a:pt x="264" y="4125"/>
                    <a:pt x="534" y="4176"/>
                    <a:pt x="799" y="4176"/>
                  </a:cubicBezTo>
                  <a:cubicBezTo>
                    <a:pt x="1758" y="4176"/>
                    <a:pt x="2641" y="3503"/>
                    <a:pt x="2839" y="2481"/>
                  </a:cubicBezTo>
                  <a:cubicBezTo>
                    <a:pt x="3091" y="1199"/>
                    <a:pt x="2103" y="0"/>
                    <a:pt x="800" y="0"/>
                  </a:cubicBezTo>
                  <a:close/>
                </a:path>
              </a:pathLst>
            </a:custGeom>
            <a:solidFill>
              <a:srgbClr val="8DA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9" name="Google Shape;8749;p83"/>
          <p:cNvGrpSpPr/>
          <p:nvPr/>
        </p:nvGrpSpPr>
        <p:grpSpPr>
          <a:xfrm>
            <a:off x="3952456" y="1524280"/>
            <a:ext cx="370195" cy="300154"/>
            <a:chOff x="3952456" y="1524280"/>
            <a:chExt cx="370195" cy="300154"/>
          </a:xfrm>
        </p:grpSpPr>
        <p:sp>
          <p:nvSpPr>
            <p:cNvPr id="8750" name="Google Shape;8750;p83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rgbClr val="90A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83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rgbClr val="AA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83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83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83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83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9"/>
          <p:cNvSpPr txBox="1">
            <a:spLocks noGrp="1"/>
          </p:cNvSpPr>
          <p:nvPr>
            <p:ph type="title"/>
          </p:nvPr>
        </p:nvSpPr>
        <p:spPr>
          <a:xfrm>
            <a:off x="720000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Nombre de la sección</a:t>
            </a:r>
            <a:endParaRPr/>
          </a:p>
        </p:txBody>
      </p:sp>
      <p:sp>
        <p:nvSpPr>
          <p:cNvPr id="793" name="Google Shape;793;p39"/>
          <p:cNvSpPr txBox="1">
            <a:spLocks noGrp="1"/>
          </p:cNvSpPr>
          <p:nvPr>
            <p:ph type="title" idx="2"/>
          </p:nvPr>
        </p:nvSpPr>
        <p:spPr>
          <a:xfrm>
            <a:off x="720000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01.</a:t>
            </a:r>
            <a:endParaRPr/>
          </a:p>
        </p:txBody>
      </p:sp>
      <p:sp>
        <p:nvSpPr>
          <p:cNvPr id="794" name="Google Shape;794;p39"/>
          <p:cNvSpPr txBox="1">
            <a:spLocks noGrp="1"/>
          </p:cNvSpPr>
          <p:nvPr>
            <p:ph type="subTitle" idx="1"/>
          </p:nvPr>
        </p:nvSpPr>
        <p:spPr>
          <a:xfrm>
            <a:off x="720000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Aquí puedes describir el tema de la sección</a:t>
            </a:r>
            <a:endParaRPr sz="18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714" y="1225002"/>
            <a:ext cx="3330646" cy="33977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41"/>
          <p:cNvSpPr txBox="1">
            <a:spLocks noGrp="1"/>
          </p:cNvSpPr>
          <p:nvPr>
            <p:ph type="title" idx="13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Actividades de la semana</a:t>
            </a:r>
            <a:endParaRPr/>
          </a:p>
        </p:txBody>
      </p:sp>
      <p:sp>
        <p:nvSpPr>
          <p:cNvPr id="943" name="Google Shape;943;p41"/>
          <p:cNvSpPr txBox="1">
            <a:spLocks noGrp="1"/>
          </p:cNvSpPr>
          <p:nvPr>
            <p:ph type="title"/>
          </p:nvPr>
        </p:nvSpPr>
        <p:spPr>
          <a:xfrm>
            <a:off x="720000" y="1843248"/>
            <a:ext cx="2053500" cy="42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Lunes</a:t>
            </a:r>
            <a:endParaRPr/>
          </a:p>
        </p:txBody>
      </p:sp>
      <p:sp>
        <p:nvSpPr>
          <p:cNvPr id="944" name="Google Shape;944;p41"/>
          <p:cNvSpPr txBox="1">
            <a:spLocks noGrp="1"/>
          </p:cNvSpPr>
          <p:nvPr>
            <p:ph type="subTitle" idx="1"/>
          </p:nvPr>
        </p:nvSpPr>
        <p:spPr>
          <a:xfrm>
            <a:off x="720000" y="2355649"/>
            <a:ext cx="2053500" cy="5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Venus es un planeta muy caluroso </a:t>
            </a:r>
            <a:endParaRPr/>
          </a:p>
        </p:txBody>
      </p:sp>
      <p:sp>
        <p:nvSpPr>
          <p:cNvPr id="945" name="Google Shape;945;p41"/>
          <p:cNvSpPr txBox="1">
            <a:spLocks noGrp="1"/>
          </p:cNvSpPr>
          <p:nvPr>
            <p:ph type="title" idx="2"/>
          </p:nvPr>
        </p:nvSpPr>
        <p:spPr>
          <a:xfrm>
            <a:off x="3558099" y="1843248"/>
            <a:ext cx="2053500" cy="42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Martes</a:t>
            </a:r>
            <a:endParaRPr/>
          </a:p>
        </p:txBody>
      </p:sp>
      <p:sp>
        <p:nvSpPr>
          <p:cNvPr id="946" name="Google Shape;946;p41"/>
          <p:cNvSpPr txBox="1">
            <a:spLocks noGrp="1"/>
          </p:cNvSpPr>
          <p:nvPr>
            <p:ph type="subTitle" idx="3"/>
          </p:nvPr>
        </p:nvSpPr>
        <p:spPr>
          <a:xfrm>
            <a:off x="3558099" y="2355649"/>
            <a:ext cx="2053500" cy="5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Júpiter es el planeta más grande de todos </a:t>
            </a:r>
            <a:endParaRPr/>
          </a:p>
        </p:txBody>
      </p:sp>
      <p:sp>
        <p:nvSpPr>
          <p:cNvPr id="947" name="Google Shape;947;p41"/>
          <p:cNvSpPr txBox="1">
            <a:spLocks noGrp="1"/>
          </p:cNvSpPr>
          <p:nvPr>
            <p:ph type="title" idx="4"/>
          </p:nvPr>
        </p:nvSpPr>
        <p:spPr>
          <a:xfrm>
            <a:off x="6395200" y="1843248"/>
            <a:ext cx="2053500" cy="42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Miércoles</a:t>
            </a:r>
            <a:endParaRPr/>
          </a:p>
        </p:txBody>
      </p:sp>
      <p:sp>
        <p:nvSpPr>
          <p:cNvPr id="948" name="Google Shape;948;p41"/>
          <p:cNvSpPr txBox="1">
            <a:spLocks noGrp="1"/>
          </p:cNvSpPr>
          <p:nvPr>
            <p:ph type="subTitle" idx="5"/>
          </p:nvPr>
        </p:nvSpPr>
        <p:spPr>
          <a:xfrm>
            <a:off x="6395200" y="2355649"/>
            <a:ext cx="2053500" cy="5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Saturno está hecho de hidrógeno y helio</a:t>
            </a:r>
            <a:endParaRPr/>
          </a:p>
        </p:txBody>
      </p:sp>
      <p:sp>
        <p:nvSpPr>
          <p:cNvPr id="949" name="Google Shape;949;p41"/>
          <p:cNvSpPr txBox="1">
            <a:spLocks noGrp="1"/>
          </p:cNvSpPr>
          <p:nvPr>
            <p:ph type="title" idx="6"/>
          </p:nvPr>
        </p:nvSpPr>
        <p:spPr>
          <a:xfrm>
            <a:off x="2139600" y="3426127"/>
            <a:ext cx="2053500" cy="42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Jueves</a:t>
            </a:r>
            <a:endParaRPr/>
          </a:p>
        </p:txBody>
      </p:sp>
      <p:sp>
        <p:nvSpPr>
          <p:cNvPr id="950" name="Google Shape;950;p41"/>
          <p:cNvSpPr txBox="1">
            <a:spLocks noGrp="1"/>
          </p:cNvSpPr>
          <p:nvPr>
            <p:ph type="subTitle" idx="7"/>
          </p:nvPr>
        </p:nvSpPr>
        <p:spPr>
          <a:xfrm>
            <a:off x="2139600" y="3938528"/>
            <a:ext cx="2053500" cy="5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Marte tiene muchísimo óxido de hierro</a:t>
            </a:r>
            <a:endParaRPr/>
          </a:p>
        </p:txBody>
      </p:sp>
      <p:sp>
        <p:nvSpPr>
          <p:cNvPr id="951" name="Google Shape;951;p41"/>
          <p:cNvSpPr txBox="1">
            <a:spLocks noGrp="1"/>
          </p:cNvSpPr>
          <p:nvPr>
            <p:ph type="title" idx="8"/>
          </p:nvPr>
        </p:nvSpPr>
        <p:spPr>
          <a:xfrm>
            <a:off x="4975425" y="3426722"/>
            <a:ext cx="2053500" cy="42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Viernes</a:t>
            </a:r>
            <a:endParaRPr/>
          </a:p>
        </p:txBody>
      </p:sp>
      <p:sp>
        <p:nvSpPr>
          <p:cNvPr id="952" name="Google Shape;952;p41"/>
          <p:cNvSpPr txBox="1">
            <a:spLocks noGrp="1"/>
          </p:cNvSpPr>
          <p:nvPr>
            <p:ph type="subTitle" idx="9"/>
          </p:nvPr>
        </p:nvSpPr>
        <p:spPr>
          <a:xfrm>
            <a:off x="4975425" y="3939123"/>
            <a:ext cx="2053500" cy="5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 Tierra es el único planeta con vida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27" y="1179612"/>
            <a:ext cx="710845" cy="716230"/>
          </a:xfrm>
          <a:prstGeom prst="rect">
            <a:avLst/>
          </a:prstGeom>
        </p:spPr>
      </p:pic>
      <p:sp>
        <p:nvSpPr>
          <p:cNvPr id="5" name="Freeform 5"/>
          <p:cNvSpPr>
            <a:spLocks noEditPoints="1"/>
          </p:cNvSpPr>
          <p:nvPr/>
        </p:nvSpPr>
        <p:spPr bwMode="auto">
          <a:xfrm>
            <a:off x="4206599" y="1178310"/>
            <a:ext cx="712788" cy="717551"/>
          </a:xfrm>
          <a:custGeom>
            <a:avLst/>
            <a:gdLst>
              <a:gd name="T0" fmla="*/ 790 w 790"/>
              <a:gd name="T1" fmla="*/ 795 h 795"/>
              <a:gd name="T2" fmla="*/ 489 w 790"/>
              <a:gd name="T3" fmla="*/ 795 h 795"/>
              <a:gd name="T4" fmla="*/ 465 w 790"/>
              <a:gd name="T5" fmla="*/ 581 h 795"/>
              <a:gd name="T6" fmla="*/ 323 w 790"/>
              <a:gd name="T7" fmla="*/ 581 h 795"/>
              <a:gd name="T8" fmla="*/ 299 w 790"/>
              <a:gd name="T9" fmla="*/ 795 h 795"/>
              <a:gd name="T10" fmla="*/ 0 w 790"/>
              <a:gd name="T11" fmla="*/ 795 h 795"/>
              <a:gd name="T12" fmla="*/ 2 w 790"/>
              <a:gd name="T13" fmla="*/ 782 h 795"/>
              <a:gd name="T14" fmla="*/ 96 w 790"/>
              <a:gd name="T15" fmla="*/ 506 h 795"/>
              <a:gd name="T16" fmla="*/ 119 w 790"/>
              <a:gd name="T17" fmla="*/ 472 h 795"/>
              <a:gd name="T18" fmla="*/ 371 w 790"/>
              <a:gd name="T19" fmla="*/ 235 h 795"/>
              <a:gd name="T20" fmla="*/ 384 w 790"/>
              <a:gd name="T21" fmla="*/ 202 h 795"/>
              <a:gd name="T22" fmla="*/ 384 w 790"/>
              <a:gd name="T23" fmla="*/ 1 h 795"/>
              <a:gd name="T24" fmla="*/ 401 w 790"/>
              <a:gd name="T25" fmla="*/ 0 h 795"/>
              <a:gd name="T26" fmla="*/ 403 w 790"/>
              <a:gd name="T27" fmla="*/ 3 h 795"/>
              <a:gd name="T28" fmla="*/ 451 w 790"/>
              <a:gd name="T29" fmla="*/ 36 h 795"/>
              <a:gd name="T30" fmla="*/ 591 w 790"/>
              <a:gd name="T31" fmla="*/ 87 h 795"/>
              <a:gd name="T32" fmla="*/ 404 w 790"/>
              <a:gd name="T33" fmla="*/ 149 h 795"/>
              <a:gd name="T34" fmla="*/ 405 w 790"/>
              <a:gd name="T35" fmla="*/ 212 h 795"/>
              <a:gd name="T36" fmla="*/ 417 w 790"/>
              <a:gd name="T37" fmla="*/ 233 h 795"/>
              <a:gd name="T38" fmla="*/ 671 w 790"/>
              <a:gd name="T39" fmla="*/ 473 h 795"/>
              <a:gd name="T40" fmla="*/ 692 w 790"/>
              <a:gd name="T41" fmla="*/ 506 h 795"/>
              <a:gd name="T42" fmla="*/ 787 w 790"/>
              <a:gd name="T43" fmla="*/ 784 h 795"/>
              <a:gd name="T44" fmla="*/ 790 w 790"/>
              <a:gd name="T45" fmla="*/ 795 h 795"/>
              <a:gd name="T46" fmla="*/ 312 w 790"/>
              <a:gd name="T47" fmla="*/ 488 h 795"/>
              <a:gd name="T48" fmla="*/ 360 w 790"/>
              <a:gd name="T49" fmla="*/ 531 h 795"/>
              <a:gd name="T50" fmla="*/ 428 w 790"/>
              <a:gd name="T51" fmla="*/ 531 h 795"/>
              <a:gd name="T52" fmla="*/ 477 w 790"/>
              <a:gd name="T53" fmla="*/ 488 h 795"/>
              <a:gd name="T54" fmla="*/ 312 w 790"/>
              <a:gd name="T55" fmla="*/ 488 h 795"/>
              <a:gd name="T56" fmla="*/ 672 w 790"/>
              <a:gd name="T57" fmla="*/ 489 h 795"/>
              <a:gd name="T58" fmla="*/ 509 w 790"/>
              <a:gd name="T59" fmla="*/ 489 h 795"/>
              <a:gd name="T60" fmla="*/ 559 w 790"/>
              <a:gd name="T61" fmla="*/ 533 h 795"/>
              <a:gd name="T62" fmla="*/ 621 w 790"/>
              <a:gd name="T63" fmla="*/ 533 h 795"/>
              <a:gd name="T64" fmla="*/ 672 w 790"/>
              <a:gd name="T65" fmla="*/ 489 h 795"/>
              <a:gd name="T66" fmla="*/ 116 w 790"/>
              <a:gd name="T67" fmla="*/ 488 h 795"/>
              <a:gd name="T68" fmla="*/ 169 w 790"/>
              <a:gd name="T69" fmla="*/ 534 h 795"/>
              <a:gd name="T70" fmla="*/ 227 w 790"/>
              <a:gd name="T71" fmla="*/ 535 h 795"/>
              <a:gd name="T72" fmla="*/ 280 w 790"/>
              <a:gd name="T73" fmla="*/ 488 h 795"/>
              <a:gd name="T74" fmla="*/ 116 w 790"/>
              <a:gd name="T75" fmla="*/ 488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90" h="795">
                <a:moveTo>
                  <a:pt x="790" y="795"/>
                </a:moveTo>
                <a:cubicBezTo>
                  <a:pt x="689" y="795"/>
                  <a:pt x="591" y="795"/>
                  <a:pt x="489" y="795"/>
                </a:cubicBezTo>
                <a:cubicBezTo>
                  <a:pt x="481" y="724"/>
                  <a:pt x="474" y="653"/>
                  <a:pt x="465" y="581"/>
                </a:cubicBezTo>
                <a:cubicBezTo>
                  <a:pt x="418" y="581"/>
                  <a:pt x="372" y="581"/>
                  <a:pt x="323" y="581"/>
                </a:cubicBezTo>
                <a:cubicBezTo>
                  <a:pt x="315" y="652"/>
                  <a:pt x="307" y="723"/>
                  <a:pt x="299" y="795"/>
                </a:cubicBezTo>
                <a:cubicBezTo>
                  <a:pt x="199" y="795"/>
                  <a:pt x="100" y="795"/>
                  <a:pt x="0" y="795"/>
                </a:cubicBezTo>
                <a:cubicBezTo>
                  <a:pt x="0" y="791"/>
                  <a:pt x="0" y="786"/>
                  <a:pt x="2" y="782"/>
                </a:cubicBezTo>
                <a:cubicBezTo>
                  <a:pt x="33" y="690"/>
                  <a:pt x="64" y="598"/>
                  <a:pt x="96" y="506"/>
                </a:cubicBezTo>
                <a:cubicBezTo>
                  <a:pt x="100" y="494"/>
                  <a:pt x="109" y="481"/>
                  <a:pt x="119" y="472"/>
                </a:cubicBezTo>
                <a:cubicBezTo>
                  <a:pt x="202" y="393"/>
                  <a:pt x="286" y="314"/>
                  <a:pt x="371" y="235"/>
                </a:cubicBezTo>
                <a:cubicBezTo>
                  <a:pt x="381" y="226"/>
                  <a:pt x="385" y="216"/>
                  <a:pt x="384" y="202"/>
                </a:cubicBezTo>
                <a:cubicBezTo>
                  <a:pt x="384" y="136"/>
                  <a:pt x="384" y="69"/>
                  <a:pt x="384" y="1"/>
                </a:cubicBezTo>
                <a:cubicBezTo>
                  <a:pt x="391" y="1"/>
                  <a:pt x="396" y="0"/>
                  <a:pt x="401" y="0"/>
                </a:cubicBezTo>
                <a:cubicBezTo>
                  <a:pt x="403" y="2"/>
                  <a:pt x="403" y="2"/>
                  <a:pt x="403" y="3"/>
                </a:cubicBezTo>
                <a:cubicBezTo>
                  <a:pt x="403" y="36"/>
                  <a:pt x="433" y="29"/>
                  <a:pt x="451" y="36"/>
                </a:cubicBezTo>
                <a:cubicBezTo>
                  <a:pt x="497" y="53"/>
                  <a:pt x="544" y="67"/>
                  <a:pt x="591" y="87"/>
                </a:cubicBezTo>
                <a:cubicBezTo>
                  <a:pt x="529" y="108"/>
                  <a:pt x="467" y="128"/>
                  <a:pt x="404" y="149"/>
                </a:cubicBezTo>
                <a:cubicBezTo>
                  <a:pt x="404" y="171"/>
                  <a:pt x="403" y="192"/>
                  <a:pt x="405" y="212"/>
                </a:cubicBezTo>
                <a:cubicBezTo>
                  <a:pt x="405" y="220"/>
                  <a:pt x="411" y="228"/>
                  <a:pt x="417" y="233"/>
                </a:cubicBezTo>
                <a:cubicBezTo>
                  <a:pt x="502" y="314"/>
                  <a:pt x="587" y="393"/>
                  <a:pt x="671" y="473"/>
                </a:cubicBezTo>
                <a:cubicBezTo>
                  <a:pt x="681" y="482"/>
                  <a:pt x="688" y="494"/>
                  <a:pt x="692" y="506"/>
                </a:cubicBezTo>
                <a:cubicBezTo>
                  <a:pt x="725" y="598"/>
                  <a:pt x="756" y="691"/>
                  <a:pt x="787" y="784"/>
                </a:cubicBezTo>
                <a:cubicBezTo>
                  <a:pt x="788" y="787"/>
                  <a:pt x="789" y="790"/>
                  <a:pt x="790" y="795"/>
                </a:cubicBezTo>
                <a:close/>
                <a:moveTo>
                  <a:pt x="312" y="488"/>
                </a:moveTo>
                <a:cubicBezTo>
                  <a:pt x="329" y="503"/>
                  <a:pt x="344" y="517"/>
                  <a:pt x="360" y="531"/>
                </a:cubicBezTo>
                <a:cubicBezTo>
                  <a:pt x="387" y="554"/>
                  <a:pt x="401" y="554"/>
                  <a:pt x="428" y="531"/>
                </a:cubicBezTo>
                <a:cubicBezTo>
                  <a:pt x="444" y="517"/>
                  <a:pt x="460" y="503"/>
                  <a:pt x="477" y="488"/>
                </a:cubicBezTo>
                <a:cubicBezTo>
                  <a:pt x="421" y="488"/>
                  <a:pt x="368" y="488"/>
                  <a:pt x="312" y="488"/>
                </a:cubicBezTo>
                <a:close/>
                <a:moveTo>
                  <a:pt x="672" y="489"/>
                </a:moveTo>
                <a:cubicBezTo>
                  <a:pt x="617" y="489"/>
                  <a:pt x="563" y="489"/>
                  <a:pt x="509" y="489"/>
                </a:cubicBezTo>
                <a:cubicBezTo>
                  <a:pt x="526" y="504"/>
                  <a:pt x="542" y="519"/>
                  <a:pt x="559" y="533"/>
                </a:cubicBezTo>
                <a:cubicBezTo>
                  <a:pt x="583" y="553"/>
                  <a:pt x="597" y="553"/>
                  <a:pt x="621" y="533"/>
                </a:cubicBezTo>
                <a:cubicBezTo>
                  <a:pt x="638" y="520"/>
                  <a:pt x="654" y="505"/>
                  <a:pt x="672" y="489"/>
                </a:cubicBezTo>
                <a:close/>
                <a:moveTo>
                  <a:pt x="116" y="488"/>
                </a:moveTo>
                <a:cubicBezTo>
                  <a:pt x="135" y="505"/>
                  <a:pt x="151" y="520"/>
                  <a:pt x="169" y="534"/>
                </a:cubicBezTo>
                <a:cubicBezTo>
                  <a:pt x="191" y="552"/>
                  <a:pt x="205" y="553"/>
                  <a:pt x="227" y="535"/>
                </a:cubicBezTo>
                <a:cubicBezTo>
                  <a:pt x="245" y="520"/>
                  <a:pt x="262" y="505"/>
                  <a:pt x="280" y="488"/>
                </a:cubicBezTo>
                <a:cubicBezTo>
                  <a:pt x="225" y="488"/>
                  <a:pt x="172" y="488"/>
                  <a:pt x="116" y="488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2808268" y="2774756"/>
            <a:ext cx="712788" cy="717551"/>
          </a:xfrm>
          <a:custGeom>
            <a:avLst/>
            <a:gdLst>
              <a:gd name="T0" fmla="*/ 790 w 790"/>
              <a:gd name="T1" fmla="*/ 795 h 795"/>
              <a:gd name="T2" fmla="*/ 489 w 790"/>
              <a:gd name="T3" fmla="*/ 795 h 795"/>
              <a:gd name="T4" fmla="*/ 465 w 790"/>
              <a:gd name="T5" fmla="*/ 581 h 795"/>
              <a:gd name="T6" fmla="*/ 323 w 790"/>
              <a:gd name="T7" fmla="*/ 581 h 795"/>
              <a:gd name="T8" fmla="*/ 299 w 790"/>
              <a:gd name="T9" fmla="*/ 795 h 795"/>
              <a:gd name="T10" fmla="*/ 0 w 790"/>
              <a:gd name="T11" fmla="*/ 795 h 795"/>
              <a:gd name="T12" fmla="*/ 2 w 790"/>
              <a:gd name="T13" fmla="*/ 782 h 795"/>
              <a:gd name="T14" fmla="*/ 96 w 790"/>
              <a:gd name="T15" fmla="*/ 506 h 795"/>
              <a:gd name="T16" fmla="*/ 119 w 790"/>
              <a:gd name="T17" fmla="*/ 472 h 795"/>
              <a:gd name="T18" fmla="*/ 371 w 790"/>
              <a:gd name="T19" fmla="*/ 235 h 795"/>
              <a:gd name="T20" fmla="*/ 384 w 790"/>
              <a:gd name="T21" fmla="*/ 202 h 795"/>
              <a:gd name="T22" fmla="*/ 384 w 790"/>
              <a:gd name="T23" fmla="*/ 1 h 795"/>
              <a:gd name="T24" fmla="*/ 401 w 790"/>
              <a:gd name="T25" fmla="*/ 0 h 795"/>
              <a:gd name="T26" fmla="*/ 403 w 790"/>
              <a:gd name="T27" fmla="*/ 3 h 795"/>
              <a:gd name="T28" fmla="*/ 451 w 790"/>
              <a:gd name="T29" fmla="*/ 36 h 795"/>
              <a:gd name="T30" fmla="*/ 591 w 790"/>
              <a:gd name="T31" fmla="*/ 87 h 795"/>
              <a:gd name="T32" fmla="*/ 404 w 790"/>
              <a:gd name="T33" fmla="*/ 149 h 795"/>
              <a:gd name="T34" fmla="*/ 405 w 790"/>
              <a:gd name="T35" fmla="*/ 212 h 795"/>
              <a:gd name="T36" fmla="*/ 417 w 790"/>
              <a:gd name="T37" fmla="*/ 233 h 795"/>
              <a:gd name="T38" fmla="*/ 671 w 790"/>
              <a:gd name="T39" fmla="*/ 473 h 795"/>
              <a:gd name="T40" fmla="*/ 692 w 790"/>
              <a:gd name="T41" fmla="*/ 506 h 795"/>
              <a:gd name="T42" fmla="*/ 787 w 790"/>
              <a:gd name="T43" fmla="*/ 784 h 795"/>
              <a:gd name="T44" fmla="*/ 790 w 790"/>
              <a:gd name="T45" fmla="*/ 795 h 795"/>
              <a:gd name="T46" fmla="*/ 312 w 790"/>
              <a:gd name="T47" fmla="*/ 488 h 795"/>
              <a:gd name="T48" fmla="*/ 360 w 790"/>
              <a:gd name="T49" fmla="*/ 531 h 795"/>
              <a:gd name="T50" fmla="*/ 428 w 790"/>
              <a:gd name="T51" fmla="*/ 531 h 795"/>
              <a:gd name="T52" fmla="*/ 477 w 790"/>
              <a:gd name="T53" fmla="*/ 488 h 795"/>
              <a:gd name="T54" fmla="*/ 312 w 790"/>
              <a:gd name="T55" fmla="*/ 488 h 795"/>
              <a:gd name="T56" fmla="*/ 672 w 790"/>
              <a:gd name="T57" fmla="*/ 489 h 795"/>
              <a:gd name="T58" fmla="*/ 509 w 790"/>
              <a:gd name="T59" fmla="*/ 489 h 795"/>
              <a:gd name="T60" fmla="*/ 559 w 790"/>
              <a:gd name="T61" fmla="*/ 533 h 795"/>
              <a:gd name="T62" fmla="*/ 621 w 790"/>
              <a:gd name="T63" fmla="*/ 533 h 795"/>
              <a:gd name="T64" fmla="*/ 672 w 790"/>
              <a:gd name="T65" fmla="*/ 489 h 795"/>
              <a:gd name="T66" fmla="*/ 116 w 790"/>
              <a:gd name="T67" fmla="*/ 488 h 795"/>
              <a:gd name="T68" fmla="*/ 169 w 790"/>
              <a:gd name="T69" fmla="*/ 534 h 795"/>
              <a:gd name="T70" fmla="*/ 227 w 790"/>
              <a:gd name="T71" fmla="*/ 535 h 795"/>
              <a:gd name="T72" fmla="*/ 280 w 790"/>
              <a:gd name="T73" fmla="*/ 488 h 795"/>
              <a:gd name="T74" fmla="*/ 116 w 790"/>
              <a:gd name="T75" fmla="*/ 488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90" h="795">
                <a:moveTo>
                  <a:pt x="790" y="795"/>
                </a:moveTo>
                <a:cubicBezTo>
                  <a:pt x="689" y="795"/>
                  <a:pt x="591" y="795"/>
                  <a:pt x="489" y="795"/>
                </a:cubicBezTo>
                <a:cubicBezTo>
                  <a:pt x="481" y="724"/>
                  <a:pt x="474" y="653"/>
                  <a:pt x="465" y="581"/>
                </a:cubicBezTo>
                <a:cubicBezTo>
                  <a:pt x="418" y="581"/>
                  <a:pt x="372" y="581"/>
                  <a:pt x="323" y="581"/>
                </a:cubicBezTo>
                <a:cubicBezTo>
                  <a:pt x="315" y="652"/>
                  <a:pt x="307" y="723"/>
                  <a:pt x="299" y="795"/>
                </a:cubicBezTo>
                <a:cubicBezTo>
                  <a:pt x="199" y="795"/>
                  <a:pt x="100" y="795"/>
                  <a:pt x="0" y="795"/>
                </a:cubicBezTo>
                <a:cubicBezTo>
                  <a:pt x="0" y="791"/>
                  <a:pt x="0" y="786"/>
                  <a:pt x="2" y="782"/>
                </a:cubicBezTo>
                <a:cubicBezTo>
                  <a:pt x="33" y="690"/>
                  <a:pt x="64" y="598"/>
                  <a:pt x="96" y="506"/>
                </a:cubicBezTo>
                <a:cubicBezTo>
                  <a:pt x="100" y="494"/>
                  <a:pt x="109" y="481"/>
                  <a:pt x="119" y="472"/>
                </a:cubicBezTo>
                <a:cubicBezTo>
                  <a:pt x="202" y="393"/>
                  <a:pt x="286" y="314"/>
                  <a:pt x="371" y="235"/>
                </a:cubicBezTo>
                <a:cubicBezTo>
                  <a:pt x="381" y="226"/>
                  <a:pt x="385" y="216"/>
                  <a:pt x="384" y="202"/>
                </a:cubicBezTo>
                <a:cubicBezTo>
                  <a:pt x="384" y="136"/>
                  <a:pt x="384" y="69"/>
                  <a:pt x="384" y="1"/>
                </a:cubicBezTo>
                <a:cubicBezTo>
                  <a:pt x="391" y="1"/>
                  <a:pt x="396" y="0"/>
                  <a:pt x="401" y="0"/>
                </a:cubicBezTo>
                <a:cubicBezTo>
                  <a:pt x="403" y="2"/>
                  <a:pt x="403" y="2"/>
                  <a:pt x="403" y="3"/>
                </a:cubicBezTo>
                <a:cubicBezTo>
                  <a:pt x="403" y="36"/>
                  <a:pt x="433" y="29"/>
                  <a:pt x="451" y="36"/>
                </a:cubicBezTo>
                <a:cubicBezTo>
                  <a:pt x="497" y="53"/>
                  <a:pt x="544" y="67"/>
                  <a:pt x="591" y="87"/>
                </a:cubicBezTo>
                <a:cubicBezTo>
                  <a:pt x="529" y="108"/>
                  <a:pt x="467" y="128"/>
                  <a:pt x="404" y="149"/>
                </a:cubicBezTo>
                <a:cubicBezTo>
                  <a:pt x="404" y="171"/>
                  <a:pt x="403" y="192"/>
                  <a:pt x="405" y="212"/>
                </a:cubicBezTo>
                <a:cubicBezTo>
                  <a:pt x="405" y="220"/>
                  <a:pt x="411" y="228"/>
                  <a:pt x="417" y="233"/>
                </a:cubicBezTo>
                <a:cubicBezTo>
                  <a:pt x="502" y="314"/>
                  <a:pt x="587" y="393"/>
                  <a:pt x="671" y="473"/>
                </a:cubicBezTo>
                <a:cubicBezTo>
                  <a:pt x="681" y="482"/>
                  <a:pt x="688" y="494"/>
                  <a:pt x="692" y="506"/>
                </a:cubicBezTo>
                <a:cubicBezTo>
                  <a:pt x="725" y="598"/>
                  <a:pt x="756" y="691"/>
                  <a:pt x="787" y="784"/>
                </a:cubicBezTo>
                <a:cubicBezTo>
                  <a:pt x="788" y="787"/>
                  <a:pt x="789" y="790"/>
                  <a:pt x="790" y="795"/>
                </a:cubicBezTo>
                <a:close/>
                <a:moveTo>
                  <a:pt x="312" y="488"/>
                </a:moveTo>
                <a:cubicBezTo>
                  <a:pt x="329" y="503"/>
                  <a:pt x="344" y="517"/>
                  <a:pt x="360" y="531"/>
                </a:cubicBezTo>
                <a:cubicBezTo>
                  <a:pt x="387" y="554"/>
                  <a:pt x="401" y="554"/>
                  <a:pt x="428" y="531"/>
                </a:cubicBezTo>
                <a:cubicBezTo>
                  <a:pt x="444" y="517"/>
                  <a:pt x="460" y="503"/>
                  <a:pt x="477" y="488"/>
                </a:cubicBezTo>
                <a:cubicBezTo>
                  <a:pt x="421" y="488"/>
                  <a:pt x="368" y="488"/>
                  <a:pt x="312" y="488"/>
                </a:cubicBezTo>
                <a:close/>
                <a:moveTo>
                  <a:pt x="672" y="489"/>
                </a:moveTo>
                <a:cubicBezTo>
                  <a:pt x="617" y="489"/>
                  <a:pt x="563" y="489"/>
                  <a:pt x="509" y="489"/>
                </a:cubicBezTo>
                <a:cubicBezTo>
                  <a:pt x="526" y="504"/>
                  <a:pt x="542" y="519"/>
                  <a:pt x="559" y="533"/>
                </a:cubicBezTo>
                <a:cubicBezTo>
                  <a:pt x="583" y="553"/>
                  <a:pt x="597" y="553"/>
                  <a:pt x="621" y="533"/>
                </a:cubicBezTo>
                <a:cubicBezTo>
                  <a:pt x="638" y="520"/>
                  <a:pt x="654" y="505"/>
                  <a:pt x="672" y="489"/>
                </a:cubicBezTo>
                <a:close/>
                <a:moveTo>
                  <a:pt x="116" y="488"/>
                </a:moveTo>
                <a:cubicBezTo>
                  <a:pt x="135" y="505"/>
                  <a:pt x="151" y="520"/>
                  <a:pt x="169" y="534"/>
                </a:cubicBezTo>
                <a:cubicBezTo>
                  <a:pt x="191" y="552"/>
                  <a:pt x="205" y="553"/>
                  <a:pt x="227" y="535"/>
                </a:cubicBezTo>
                <a:cubicBezTo>
                  <a:pt x="245" y="520"/>
                  <a:pt x="262" y="505"/>
                  <a:pt x="280" y="488"/>
                </a:cubicBezTo>
                <a:cubicBezTo>
                  <a:pt x="225" y="488"/>
                  <a:pt x="172" y="488"/>
                  <a:pt x="116" y="488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7217956" y="1323822"/>
            <a:ext cx="712788" cy="717551"/>
          </a:xfrm>
          <a:custGeom>
            <a:avLst/>
            <a:gdLst>
              <a:gd name="T0" fmla="*/ 790 w 790"/>
              <a:gd name="T1" fmla="*/ 795 h 795"/>
              <a:gd name="T2" fmla="*/ 489 w 790"/>
              <a:gd name="T3" fmla="*/ 795 h 795"/>
              <a:gd name="T4" fmla="*/ 465 w 790"/>
              <a:gd name="T5" fmla="*/ 581 h 795"/>
              <a:gd name="T6" fmla="*/ 323 w 790"/>
              <a:gd name="T7" fmla="*/ 581 h 795"/>
              <a:gd name="T8" fmla="*/ 299 w 790"/>
              <a:gd name="T9" fmla="*/ 795 h 795"/>
              <a:gd name="T10" fmla="*/ 0 w 790"/>
              <a:gd name="T11" fmla="*/ 795 h 795"/>
              <a:gd name="T12" fmla="*/ 2 w 790"/>
              <a:gd name="T13" fmla="*/ 782 h 795"/>
              <a:gd name="T14" fmla="*/ 96 w 790"/>
              <a:gd name="T15" fmla="*/ 506 h 795"/>
              <a:gd name="T16" fmla="*/ 119 w 790"/>
              <a:gd name="T17" fmla="*/ 472 h 795"/>
              <a:gd name="T18" fmla="*/ 371 w 790"/>
              <a:gd name="T19" fmla="*/ 235 h 795"/>
              <a:gd name="T20" fmla="*/ 384 w 790"/>
              <a:gd name="T21" fmla="*/ 202 h 795"/>
              <a:gd name="T22" fmla="*/ 384 w 790"/>
              <a:gd name="T23" fmla="*/ 1 h 795"/>
              <a:gd name="T24" fmla="*/ 401 w 790"/>
              <a:gd name="T25" fmla="*/ 0 h 795"/>
              <a:gd name="T26" fmla="*/ 403 w 790"/>
              <a:gd name="T27" fmla="*/ 3 h 795"/>
              <a:gd name="T28" fmla="*/ 451 w 790"/>
              <a:gd name="T29" fmla="*/ 36 h 795"/>
              <a:gd name="T30" fmla="*/ 591 w 790"/>
              <a:gd name="T31" fmla="*/ 87 h 795"/>
              <a:gd name="T32" fmla="*/ 404 w 790"/>
              <a:gd name="T33" fmla="*/ 149 h 795"/>
              <a:gd name="T34" fmla="*/ 405 w 790"/>
              <a:gd name="T35" fmla="*/ 212 h 795"/>
              <a:gd name="T36" fmla="*/ 417 w 790"/>
              <a:gd name="T37" fmla="*/ 233 h 795"/>
              <a:gd name="T38" fmla="*/ 671 w 790"/>
              <a:gd name="T39" fmla="*/ 473 h 795"/>
              <a:gd name="T40" fmla="*/ 692 w 790"/>
              <a:gd name="T41" fmla="*/ 506 h 795"/>
              <a:gd name="T42" fmla="*/ 787 w 790"/>
              <a:gd name="T43" fmla="*/ 784 h 795"/>
              <a:gd name="T44" fmla="*/ 790 w 790"/>
              <a:gd name="T45" fmla="*/ 795 h 795"/>
              <a:gd name="T46" fmla="*/ 312 w 790"/>
              <a:gd name="T47" fmla="*/ 488 h 795"/>
              <a:gd name="T48" fmla="*/ 360 w 790"/>
              <a:gd name="T49" fmla="*/ 531 h 795"/>
              <a:gd name="T50" fmla="*/ 428 w 790"/>
              <a:gd name="T51" fmla="*/ 531 h 795"/>
              <a:gd name="T52" fmla="*/ 477 w 790"/>
              <a:gd name="T53" fmla="*/ 488 h 795"/>
              <a:gd name="T54" fmla="*/ 312 w 790"/>
              <a:gd name="T55" fmla="*/ 488 h 795"/>
              <a:gd name="T56" fmla="*/ 672 w 790"/>
              <a:gd name="T57" fmla="*/ 489 h 795"/>
              <a:gd name="T58" fmla="*/ 509 w 790"/>
              <a:gd name="T59" fmla="*/ 489 h 795"/>
              <a:gd name="T60" fmla="*/ 559 w 790"/>
              <a:gd name="T61" fmla="*/ 533 h 795"/>
              <a:gd name="T62" fmla="*/ 621 w 790"/>
              <a:gd name="T63" fmla="*/ 533 h 795"/>
              <a:gd name="T64" fmla="*/ 672 w 790"/>
              <a:gd name="T65" fmla="*/ 489 h 795"/>
              <a:gd name="T66" fmla="*/ 116 w 790"/>
              <a:gd name="T67" fmla="*/ 488 h 795"/>
              <a:gd name="T68" fmla="*/ 169 w 790"/>
              <a:gd name="T69" fmla="*/ 534 h 795"/>
              <a:gd name="T70" fmla="*/ 227 w 790"/>
              <a:gd name="T71" fmla="*/ 535 h 795"/>
              <a:gd name="T72" fmla="*/ 280 w 790"/>
              <a:gd name="T73" fmla="*/ 488 h 795"/>
              <a:gd name="T74" fmla="*/ 116 w 790"/>
              <a:gd name="T75" fmla="*/ 488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90" h="795">
                <a:moveTo>
                  <a:pt x="790" y="795"/>
                </a:moveTo>
                <a:cubicBezTo>
                  <a:pt x="689" y="795"/>
                  <a:pt x="591" y="795"/>
                  <a:pt x="489" y="795"/>
                </a:cubicBezTo>
                <a:cubicBezTo>
                  <a:pt x="481" y="724"/>
                  <a:pt x="474" y="653"/>
                  <a:pt x="465" y="581"/>
                </a:cubicBezTo>
                <a:cubicBezTo>
                  <a:pt x="418" y="581"/>
                  <a:pt x="372" y="581"/>
                  <a:pt x="323" y="581"/>
                </a:cubicBezTo>
                <a:cubicBezTo>
                  <a:pt x="315" y="652"/>
                  <a:pt x="307" y="723"/>
                  <a:pt x="299" y="795"/>
                </a:cubicBezTo>
                <a:cubicBezTo>
                  <a:pt x="199" y="795"/>
                  <a:pt x="100" y="795"/>
                  <a:pt x="0" y="795"/>
                </a:cubicBezTo>
                <a:cubicBezTo>
                  <a:pt x="0" y="791"/>
                  <a:pt x="0" y="786"/>
                  <a:pt x="2" y="782"/>
                </a:cubicBezTo>
                <a:cubicBezTo>
                  <a:pt x="33" y="690"/>
                  <a:pt x="64" y="598"/>
                  <a:pt x="96" y="506"/>
                </a:cubicBezTo>
                <a:cubicBezTo>
                  <a:pt x="100" y="494"/>
                  <a:pt x="109" y="481"/>
                  <a:pt x="119" y="472"/>
                </a:cubicBezTo>
                <a:cubicBezTo>
                  <a:pt x="202" y="393"/>
                  <a:pt x="286" y="314"/>
                  <a:pt x="371" y="235"/>
                </a:cubicBezTo>
                <a:cubicBezTo>
                  <a:pt x="381" y="226"/>
                  <a:pt x="385" y="216"/>
                  <a:pt x="384" y="202"/>
                </a:cubicBezTo>
                <a:cubicBezTo>
                  <a:pt x="384" y="136"/>
                  <a:pt x="384" y="69"/>
                  <a:pt x="384" y="1"/>
                </a:cubicBezTo>
                <a:cubicBezTo>
                  <a:pt x="391" y="1"/>
                  <a:pt x="396" y="0"/>
                  <a:pt x="401" y="0"/>
                </a:cubicBezTo>
                <a:cubicBezTo>
                  <a:pt x="403" y="2"/>
                  <a:pt x="403" y="2"/>
                  <a:pt x="403" y="3"/>
                </a:cubicBezTo>
                <a:cubicBezTo>
                  <a:pt x="403" y="36"/>
                  <a:pt x="433" y="29"/>
                  <a:pt x="451" y="36"/>
                </a:cubicBezTo>
                <a:cubicBezTo>
                  <a:pt x="497" y="53"/>
                  <a:pt x="544" y="67"/>
                  <a:pt x="591" y="87"/>
                </a:cubicBezTo>
                <a:cubicBezTo>
                  <a:pt x="529" y="108"/>
                  <a:pt x="467" y="128"/>
                  <a:pt x="404" y="149"/>
                </a:cubicBezTo>
                <a:cubicBezTo>
                  <a:pt x="404" y="171"/>
                  <a:pt x="403" y="192"/>
                  <a:pt x="405" y="212"/>
                </a:cubicBezTo>
                <a:cubicBezTo>
                  <a:pt x="405" y="220"/>
                  <a:pt x="411" y="228"/>
                  <a:pt x="417" y="233"/>
                </a:cubicBezTo>
                <a:cubicBezTo>
                  <a:pt x="502" y="314"/>
                  <a:pt x="587" y="393"/>
                  <a:pt x="671" y="473"/>
                </a:cubicBezTo>
                <a:cubicBezTo>
                  <a:pt x="681" y="482"/>
                  <a:pt x="688" y="494"/>
                  <a:pt x="692" y="506"/>
                </a:cubicBezTo>
                <a:cubicBezTo>
                  <a:pt x="725" y="598"/>
                  <a:pt x="756" y="691"/>
                  <a:pt x="787" y="784"/>
                </a:cubicBezTo>
                <a:cubicBezTo>
                  <a:pt x="788" y="787"/>
                  <a:pt x="789" y="790"/>
                  <a:pt x="790" y="795"/>
                </a:cubicBezTo>
                <a:close/>
                <a:moveTo>
                  <a:pt x="312" y="488"/>
                </a:moveTo>
                <a:cubicBezTo>
                  <a:pt x="329" y="503"/>
                  <a:pt x="344" y="517"/>
                  <a:pt x="360" y="531"/>
                </a:cubicBezTo>
                <a:cubicBezTo>
                  <a:pt x="387" y="554"/>
                  <a:pt x="401" y="554"/>
                  <a:pt x="428" y="531"/>
                </a:cubicBezTo>
                <a:cubicBezTo>
                  <a:pt x="444" y="517"/>
                  <a:pt x="460" y="503"/>
                  <a:pt x="477" y="488"/>
                </a:cubicBezTo>
                <a:cubicBezTo>
                  <a:pt x="421" y="488"/>
                  <a:pt x="368" y="488"/>
                  <a:pt x="312" y="488"/>
                </a:cubicBezTo>
                <a:close/>
                <a:moveTo>
                  <a:pt x="672" y="489"/>
                </a:moveTo>
                <a:cubicBezTo>
                  <a:pt x="617" y="489"/>
                  <a:pt x="563" y="489"/>
                  <a:pt x="509" y="489"/>
                </a:cubicBezTo>
                <a:cubicBezTo>
                  <a:pt x="526" y="504"/>
                  <a:pt x="542" y="519"/>
                  <a:pt x="559" y="533"/>
                </a:cubicBezTo>
                <a:cubicBezTo>
                  <a:pt x="583" y="553"/>
                  <a:pt x="597" y="553"/>
                  <a:pt x="621" y="533"/>
                </a:cubicBezTo>
                <a:cubicBezTo>
                  <a:pt x="638" y="520"/>
                  <a:pt x="654" y="505"/>
                  <a:pt x="672" y="489"/>
                </a:cubicBezTo>
                <a:close/>
                <a:moveTo>
                  <a:pt x="116" y="488"/>
                </a:moveTo>
                <a:cubicBezTo>
                  <a:pt x="135" y="505"/>
                  <a:pt x="151" y="520"/>
                  <a:pt x="169" y="534"/>
                </a:cubicBezTo>
                <a:cubicBezTo>
                  <a:pt x="191" y="552"/>
                  <a:pt x="205" y="553"/>
                  <a:pt x="227" y="535"/>
                </a:cubicBezTo>
                <a:cubicBezTo>
                  <a:pt x="245" y="520"/>
                  <a:pt x="262" y="505"/>
                  <a:pt x="280" y="488"/>
                </a:cubicBezTo>
                <a:cubicBezTo>
                  <a:pt x="225" y="488"/>
                  <a:pt x="172" y="488"/>
                  <a:pt x="116" y="488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5611599" y="2736771"/>
            <a:ext cx="712788" cy="717551"/>
          </a:xfrm>
          <a:custGeom>
            <a:avLst/>
            <a:gdLst>
              <a:gd name="T0" fmla="*/ 790 w 790"/>
              <a:gd name="T1" fmla="*/ 795 h 795"/>
              <a:gd name="T2" fmla="*/ 489 w 790"/>
              <a:gd name="T3" fmla="*/ 795 h 795"/>
              <a:gd name="T4" fmla="*/ 465 w 790"/>
              <a:gd name="T5" fmla="*/ 581 h 795"/>
              <a:gd name="T6" fmla="*/ 323 w 790"/>
              <a:gd name="T7" fmla="*/ 581 h 795"/>
              <a:gd name="T8" fmla="*/ 299 w 790"/>
              <a:gd name="T9" fmla="*/ 795 h 795"/>
              <a:gd name="T10" fmla="*/ 0 w 790"/>
              <a:gd name="T11" fmla="*/ 795 h 795"/>
              <a:gd name="T12" fmla="*/ 2 w 790"/>
              <a:gd name="T13" fmla="*/ 782 h 795"/>
              <a:gd name="T14" fmla="*/ 96 w 790"/>
              <a:gd name="T15" fmla="*/ 506 h 795"/>
              <a:gd name="T16" fmla="*/ 119 w 790"/>
              <a:gd name="T17" fmla="*/ 472 h 795"/>
              <a:gd name="T18" fmla="*/ 371 w 790"/>
              <a:gd name="T19" fmla="*/ 235 h 795"/>
              <a:gd name="T20" fmla="*/ 384 w 790"/>
              <a:gd name="T21" fmla="*/ 202 h 795"/>
              <a:gd name="T22" fmla="*/ 384 w 790"/>
              <a:gd name="T23" fmla="*/ 1 h 795"/>
              <a:gd name="T24" fmla="*/ 401 w 790"/>
              <a:gd name="T25" fmla="*/ 0 h 795"/>
              <a:gd name="T26" fmla="*/ 403 w 790"/>
              <a:gd name="T27" fmla="*/ 3 h 795"/>
              <a:gd name="T28" fmla="*/ 451 w 790"/>
              <a:gd name="T29" fmla="*/ 36 h 795"/>
              <a:gd name="T30" fmla="*/ 591 w 790"/>
              <a:gd name="T31" fmla="*/ 87 h 795"/>
              <a:gd name="T32" fmla="*/ 404 w 790"/>
              <a:gd name="T33" fmla="*/ 149 h 795"/>
              <a:gd name="T34" fmla="*/ 405 w 790"/>
              <a:gd name="T35" fmla="*/ 212 h 795"/>
              <a:gd name="T36" fmla="*/ 417 w 790"/>
              <a:gd name="T37" fmla="*/ 233 h 795"/>
              <a:gd name="T38" fmla="*/ 671 w 790"/>
              <a:gd name="T39" fmla="*/ 473 h 795"/>
              <a:gd name="T40" fmla="*/ 692 w 790"/>
              <a:gd name="T41" fmla="*/ 506 h 795"/>
              <a:gd name="T42" fmla="*/ 787 w 790"/>
              <a:gd name="T43" fmla="*/ 784 h 795"/>
              <a:gd name="T44" fmla="*/ 790 w 790"/>
              <a:gd name="T45" fmla="*/ 795 h 795"/>
              <a:gd name="T46" fmla="*/ 312 w 790"/>
              <a:gd name="T47" fmla="*/ 488 h 795"/>
              <a:gd name="T48" fmla="*/ 360 w 790"/>
              <a:gd name="T49" fmla="*/ 531 h 795"/>
              <a:gd name="T50" fmla="*/ 428 w 790"/>
              <a:gd name="T51" fmla="*/ 531 h 795"/>
              <a:gd name="T52" fmla="*/ 477 w 790"/>
              <a:gd name="T53" fmla="*/ 488 h 795"/>
              <a:gd name="T54" fmla="*/ 312 w 790"/>
              <a:gd name="T55" fmla="*/ 488 h 795"/>
              <a:gd name="T56" fmla="*/ 672 w 790"/>
              <a:gd name="T57" fmla="*/ 489 h 795"/>
              <a:gd name="T58" fmla="*/ 509 w 790"/>
              <a:gd name="T59" fmla="*/ 489 h 795"/>
              <a:gd name="T60" fmla="*/ 559 w 790"/>
              <a:gd name="T61" fmla="*/ 533 h 795"/>
              <a:gd name="T62" fmla="*/ 621 w 790"/>
              <a:gd name="T63" fmla="*/ 533 h 795"/>
              <a:gd name="T64" fmla="*/ 672 w 790"/>
              <a:gd name="T65" fmla="*/ 489 h 795"/>
              <a:gd name="T66" fmla="*/ 116 w 790"/>
              <a:gd name="T67" fmla="*/ 488 h 795"/>
              <a:gd name="T68" fmla="*/ 169 w 790"/>
              <a:gd name="T69" fmla="*/ 534 h 795"/>
              <a:gd name="T70" fmla="*/ 227 w 790"/>
              <a:gd name="T71" fmla="*/ 535 h 795"/>
              <a:gd name="T72" fmla="*/ 280 w 790"/>
              <a:gd name="T73" fmla="*/ 488 h 795"/>
              <a:gd name="T74" fmla="*/ 116 w 790"/>
              <a:gd name="T75" fmla="*/ 488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90" h="795">
                <a:moveTo>
                  <a:pt x="790" y="795"/>
                </a:moveTo>
                <a:cubicBezTo>
                  <a:pt x="689" y="795"/>
                  <a:pt x="591" y="795"/>
                  <a:pt x="489" y="795"/>
                </a:cubicBezTo>
                <a:cubicBezTo>
                  <a:pt x="481" y="724"/>
                  <a:pt x="474" y="653"/>
                  <a:pt x="465" y="581"/>
                </a:cubicBezTo>
                <a:cubicBezTo>
                  <a:pt x="418" y="581"/>
                  <a:pt x="372" y="581"/>
                  <a:pt x="323" y="581"/>
                </a:cubicBezTo>
                <a:cubicBezTo>
                  <a:pt x="315" y="652"/>
                  <a:pt x="307" y="723"/>
                  <a:pt x="299" y="795"/>
                </a:cubicBezTo>
                <a:cubicBezTo>
                  <a:pt x="199" y="795"/>
                  <a:pt x="100" y="795"/>
                  <a:pt x="0" y="795"/>
                </a:cubicBezTo>
                <a:cubicBezTo>
                  <a:pt x="0" y="791"/>
                  <a:pt x="0" y="786"/>
                  <a:pt x="2" y="782"/>
                </a:cubicBezTo>
                <a:cubicBezTo>
                  <a:pt x="33" y="690"/>
                  <a:pt x="64" y="598"/>
                  <a:pt x="96" y="506"/>
                </a:cubicBezTo>
                <a:cubicBezTo>
                  <a:pt x="100" y="494"/>
                  <a:pt x="109" y="481"/>
                  <a:pt x="119" y="472"/>
                </a:cubicBezTo>
                <a:cubicBezTo>
                  <a:pt x="202" y="393"/>
                  <a:pt x="286" y="314"/>
                  <a:pt x="371" y="235"/>
                </a:cubicBezTo>
                <a:cubicBezTo>
                  <a:pt x="381" y="226"/>
                  <a:pt x="385" y="216"/>
                  <a:pt x="384" y="202"/>
                </a:cubicBezTo>
                <a:cubicBezTo>
                  <a:pt x="384" y="136"/>
                  <a:pt x="384" y="69"/>
                  <a:pt x="384" y="1"/>
                </a:cubicBezTo>
                <a:cubicBezTo>
                  <a:pt x="391" y="1"/>
                  <a:pt x="396" y="0"/>
                  <a:pt x="401" y="0"/>
                </a:cubicBezTo>
                <a:cubicBezTo>
                  <a:pt x="403" y="2"/>
                  <a:pt x="403" y="2"/>
                  <a:pt x="403" y="3"/>
                </a:cubicBezTo>
                <a:cubicBezTo>
                  <a:pt x="403" y="36"/>
                  <a:pt x="433" y="29"/>
                  <a:pt x="451" y="36"/>
                </a:cubicBezTo>
                <a:cubicBezTo>
                  <a:pt x="497" y="53"/>
                  <a:pt x="544" y="67"/>
                  <a:pt x="591" y="87"/>
                </a:cubicBezTo>
                <a:cubicBezTo>
                  <a:pt x="529" y="108"/>
                  <a:pt x="467" y="128"/>
                  <a:pt x="404" y="149"/>
                </a:cubicBezTo>
                <a:cubicBezTo>
                  <a:pt x="404" y="171"/>
                  <a:pt x="403" y="192"/>
                  <a:pt x="405" y="212"/>
                </a:cubicBezTo>
                <a:cubicBezTo>
                  <a:pt x="405" y="220"/>
                  <a:pt x="411" y="228"/>
                  <a:pt x="417" y="233"/>
                </a:cubicBezTo>
                <a:cubicBezTo>
                  <a:pt x="502" y="314"/>
                  <a:pt x="587" y="393"/>
                  <a:pt x="671" y="473"/>
                </a:cubicBezTo>
                <a:cubicBezTo>
                  <a:pt x="681" y="482"/>
                  <a:pt x="688" y="494"/>
                  <a:pt x="692" y="506"/>
                </a:cubicBezTo>
                <a:cubicBezTo>
                  <a:pt x="725" y="598"/>
                  <a:pt x="756" y="691"/>
                  <a:pt x="787" y="784"/>
                </a:cubicBezTo>
                <a:cubicBezTo>
                  <a:pt x="788" y="787"/>
                  <a:pt x="789" y="790"/>
                  <a:pt x="790" y="795"/>
                </a:cubicBezTo>
                <a:close/>
                <a:moveTo>
                  <a:pt x="312" y="488"/>
                </a:moveTo>
                <a:cubicBezTo>
                  <a:pt x="329" y="503"/>
                  <a:pt x="344" y="517"/>
                  <a:pt x="360" y="531"/>
                </a:cubicBezTo>
                <a:cubicBezTo>
                  <a:pt x="387" y="554"/>
                  <a:pt x="401" y="554"/>
                  <a:pt x="428" y="531"/>
                </a:cubicBezTo>
                <a:cubicBezTo>
                  <a:pt x="444" y="517"/>
                  <a:pt x="460" y="503"/>
                  <a:pt x="477" y="488"/>
                </a:cubicBezTo>
                <a:cubicBezTo>
                  <a:pt x="421" y="488"/>
                  <a:pt x="368" y="488"/>
                  <a:pt x="312" y="488"/>
                </a:cubicBezTo>
                <a:close/>
                <a:moveTo>
                  <a:pt x="672" y="489"/>
                </a:moveTo>
                <a:cubicBezTo>
                  <a:pt x="617" y="489"/>
                  <a:pt x="563" y="489"/>
                  <a:pt x="509" y="489"/>
                </a:cubicBezTo>
                <a:cubicBezTo>
                  <a:pt x="526" y="504"/>
                  <a:pt x="542" y="519"/>
                  <a:pt x="559" y="533"/>
                </a:cubicBezTo>
                <a:cubicBezTo>
                  <a:pt x="583" y="553"/>
                  <a:pt x="597" y="553"/>
                  <a:pt x="621" y="533"/>
                </a:cubicBezTo>
                <a:cubicBezTo>
                  <a:pt x="638" y="520"/>
                  <a:pt x="654" y="505"/>
                  <a:pt x="672" y="489"/>
                </a:cubicBezTo>
                <a:close/>
                <a:moveTo>
                  <a:pt x="116" y="488"/>
                </a:moveTo>
                <a:cubicBezTo>
                  <a:pt x="135" y="505"/>
                  <a:pt x="151" y="520"/>
                  <a:pt x="169" y="534"/>
                </a:cubicBezTo>
                <a:cubicBezTo>
                  <a:pt x="191" y="552"/>
                  <a:pt x="205" y="553"/>
                  <a:pt x="227" y="535"/>
                </a:cubicBezTo>
                <a:cubicBezTo>
                  <a:pt x="245" y="520"/>
                  <a:pt x="262" y="505"/>
                  <a:pt x="280" y="488"/>
                </a:cubicBezTo>
                <a:cubicBezTo>
                  <a:pt x="225" y="488"/>
                  <a:pt x="172" y="488"/>
                  <a:pt x="116" y="488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42"/>
          <p:cNvSpPr txBox="1">
            <a:spLocks noGrp="1"/>
          </p:cNvSpPr>
          <p:nvPr>
            <p:ph type="title"/>
          </p:nvPr>
        </p:nvSpPr>
        <p:spPr>
          <a:xfrm>
            <a:off x="872400" y="720000"/>
            <a:ext cx="53193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Juegos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dk1"/>
                </a:solidFill>
              </a:rPr>
              <a:t>ASOMBROSOS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43"/>
          <p:cNvSpPr/>
          <p:nvPr/>
        </p:nvSpPr>
        <p:spPr>
          <a:xfrm>
            <a:off x="1235700" y="1800850"/>
            <a:ext cx="6672600" cy="581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43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Tabla</a:t>
            </a:r>
            <a:endParaRPr/>
          </a:p>
        </p:txBody>
      </p:sp>
      <p:graphicFrame>
        <p:nvGraphicFramePr>
          <p:cNvPr id="964" name="Google Shape;964;p43"/>
          <p:cNvGraphicFramePr/>
          <p:nvPr>
            <p:extLst>
              <p:ext uri="{D42A27DB-BD31-4B8C-83A1-F6EECF244321}">
                <p14:modId xmlns:p14="http://schemas.microsoft.com/office/powerpoint/2010/main" val="3544507611"/>
              </p:ext>
            </p:extLst>
          </p:nvPr>
        </p:nvGraphicFramePr>
        <p:xfrm>
          <a:off x="1165425" y="1800850"/>
          <a:ext cx="6742875" cy="1902740"/>
        </p:xfrm>
        <a:graphic>
          <a:graphicData uri="http://schemas.openxmlformats.org/drawingml/2006/table">
            <a:tbl>
              <a:tblPr>
                <a:noFill/>
                <a:tableStyleId>{2B273502-4A0F-4449-9227-CA57DB927F62}</a:tableStyleId>
              </a:tblPr>
              <a:tblGrid>
                <a:gridCol w="134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dirty="0">
                          <a:solidFill>
                            <a:schemeClr val="lt1"/>
                          </a:solidFill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Calendario de actividades del día</a:t>
                      </a:r>
                      <a:endParaRPr sz="1600" dirty="0">
                        <a:solidFill>
                          <a:schemeClr val="lt1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L="198000" marR="198000" marT="91425" marB="91425" anchor="ctr">
                    <a:lnL w="28575" cap="flat" cmpd="sng">
                      <a:solidFill>
                        <a:srgbClr val="21212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212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212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8:00</a:t>
                      </a:r>
                      <a:endParaRPr b="1" dirty="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98000" marR="198000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9:00</a:t>
                      </a:r>
                      <a:endParaRPr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98000" marR="198000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10:00</a:t>
                      </a:r>
                      <a:endParaRPr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98000" marR="198000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11:00</a:t>
                      </a:r>
                      <a:endParaRPr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98000" marR="198000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12:00</a:t>
                      </a:r>
                      <a:endParaRPr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98000" marR="198000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Mercurio</a:t>
                      </a:r>
                      <a:endParaRPr dirty="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98000" marR="198000" marT="91425" marB="91425" anchor="ctr">
                    <a:lnL w="9525" cap="flat" cmpd="sng">
                      <a:solidFill>
                        <a:srgbClr val="21212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212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Marte</a:t>
                      </a:r>
                      <a:endParaRPr dirty="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98000" marR="198000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212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Saturno</a:t>
                      </a:r>
                      <a:endParaRPr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98000" marR="198000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212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Venus</a:t>
                      </a:r>
                      <a:endParaRPr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98000" marR="198000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212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Plutón</a:t>
                      </a:r>
                      <a:endParaRPr dirty="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98000" marR="198000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212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212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481" y="3753127"/>
            <a:ext cx="544138" cy="7694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557" y="3753127"/>
            <a:ext cx="544138" cy="76944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405" y="3753126"/>
            <a:ext cx="544138" cy="76944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630" y="3753126"/>
            <a:ext cx="544138" cy="76944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405" y="3753128"/>
            <a:ext cx="544138" cy="7694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9" name="Google Shape;969;p44"/>
          <p:cNvCxnSpPr/>
          <p:nvPr/>
        </p:nvCxnSpPr>
        <p:spPr>
          <a:xfrm>
            <a:off x="727650" y="2754919"/>
            <a:ext cx="7695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970" name="Google Shape;970;p44"/>
          <p:cNvSpPr/>
          <p:nvPr/>
        </p:nvSpPr>
        <p:spPr>
          <a:xfrm>
            <a:off x="1506888" y="2516419"/>
            <a:ext cx="812700" cy="477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44"/>
          <p:cNvSpPr/>
          <p:nvPr/>
        </p:nvSpPr>
        <p:spPr>
          <a:xfrm>
            <a:off x="3298379" y="2516419"/>
            <a:ext cx="812700" cy="477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44"/>
          <p:cNvSpPr/>
          <p:nvPr/>
        </p:nvSpPr>
        <p:spPr>
          <a:xfrm>
            <a:off x="5097267" y="2516419"/>
            <a:ext cx="812700" cy="477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44"/>
          <p:cNvSpPr/>
          <p:nvPr/>
        </p:nvSpPr>
        <p:spPr>
          <a:xfrm>
            <a:off x="6893356" y="2516419"/>
            <a:ext cx="812700" cy="477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44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Cronología</a:t>
            </a:r>
            <a:endParaRPr/>
          </a:p>
        </p:txBody>
      </p:sp>
      <p:sp>
        <p:nvSpPr>
          <p:cNvPr id="975" name="Google Shape;975;p44"/>
          <p:cNvSpPr txBox="1"/>
          <p:nvPr/>
        </p:nvSpPr>
        <p:spPr>
          <a:xfrm>
            <a:off x="2778929" y="3173762"/>
            <a:ext cx="18516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Marte tiene gran cantidad de óxido de hierro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76" name="Google Shape;976;p44"/>
          <p:cNvSpPr txBox="1"/>
          <p:nvPr/>
        </p:nvSpPr>
        <p:spPr>
          <a:xfrm>
            <a:off x="6373906" y="3173762"/>
            <a:ext cx="18516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Saturno está compuesto de hidrógeno y helio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77" name="Google Shape;977;p44"/>
          <p:cNvSpPr txBox="1"/>
          <p:nvPr/>
        </p:nvSpPr>
        <p:spPr>
          <a:xfrm>
            <a:off x="4575661" y="1670353"/>
            <a:ext cx="18516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Júpiter Es el planeta más grande de todosSolar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78" name="Google Shape;978;p44"/>
          <p:cNvSpPr txBox="1"/>
          <p:nvPr/>
        </p:nvSpPr>
        <p:spPr>
          <a:xfrm>
            <a:off x="985281" y="1670353"/>
            <a:ext cx="18516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Venus es un planeta con temperaturas muy altas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79" name="Google Shape;979;p44"/>
          <p:cNvSpPr txBox="1"/>
          <p:nvPr/>
        </p:nvSpPr>
        <p:spPr>
          <a:xfrm>
            <a:off x="985881" y="2516419"/>
            <a:ext cx="1850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1992</a:t>
            </a:r>
            <a:endParaRPr sz="20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980" name="Google Shape;980;p44"/>
          <p:cNvSpPr txBox="1"/>
          <p:nvPr/>
        </p:nvSpPr>
        <p:spPr>
          <a:xfrm>
            <a:off x="4576261" y="2516419"/>
            <a:ext cx="1850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2000</a:t>
            </a:r>
            <a:endParaRPr sz="20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981" name="Google Shape;981;p44"/>
          <p:cNvSpPr txBox="1"/>
          <p:nvPr/>
        </p:nvSpPr>
        <p:spPr>
          <a:xfrm>
            <a:off x="2779529" y="2516419"/>
            <a:ext cx="1850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1996</a:t>
            </a:r>
            <a:endParaRPr sz="20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982" name="Google Shape;982;p44"/>
          <p:cNvSpPr txBox="1"/>
          <p:nvPr/>
        </p:nvSpPr>
        <p:spPr>
          <a:xfrm>
            <a:off x="6374506" y="2516419"/>
            <a:ext cx="1850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2006</a:t>
            </a:r>
            <a:endParaRPr sz="20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867835" y="1591423"/>
            <a:ext cx="1027113" cy="703263"/>
            <a:chOff x="6886575" y="1401763"/>
            <a:chExt cx="1027113" cy="703263"/>
          </a:xfrm>
          <a:solidFill>
            <a:srgbClr val="FFC000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886575" y="1401763"/>
              <a:ext cx="1027113" cy="703263"/>
            </a:xfrm>
            <a:custGeom>
              <a:avLst/>
              <a:gdLst>
                <a:gd name="T0" fmla="*/ 44 w 463"/>
                <a:gd name="T1" fmla="*/ 220 h 316"/>
                <a:gd name="T2" fmla="*/ 47 w 463"/>
                <a:gd name="T3" fmla="*/ 262 h 316"/>
                <a:gd name="T4" fmla="*/ 29 w 463"/>
                <a:gd name="T5" fmla="*/ 284 h 316"/>
                <a:gd name="T6" fmla="*/ 37 w 463"/>
                <a:gd name="T7" fmla="*/ 199 h 316"/>
                <a:gd name="T8" fmla="*/ 85 w 463"/>
                <a:gd name="T9" fmla="*/ 115 h 316"/>
                <a:gd name="T10" fmla="*/ 9 w 463"/>
                <a:gd name="T11" fmla="*/ 102 h 316"/>
                <a:gd name="T12" fmla="*/ 70 w 463"/>
                <a:gd name="T13" fmla="*/ 34 h 316"/>
                <a:gd name="T14" fmla="*/ 70 w 463"/>
                <a:gd name="T15" fmla="*/ 2 h 316"/>
                <a:gd name="T16" fmla="*/ 89 w 463"/>
                <a:gd name="T17" fmla="*/ 34 h 316"/>
                <a:gd name="T18" fmla="*/ 98 w 463"/>
                <a:gd name="T19" fmla="*/ 25 h 316"/>
                <a:gd name="T20" fmla="*/ 112 w 463"/>
                <a:gd name="T21" fmla="*/ 28 h 316"/>
                <a:gd name="T22" fmla="*/ 129 w 463"/>
                <a:gd name="T23" fmla="*/ 17 h 316"/>
                <a:gd name="T24" fmla="*/ 129 w 463"/>
                <a:gd name="T25" fmla="*/ 33 h 316"/>
                <a:gd name="T26" fmla="*/ 147 w 463"/>
                <a:gd name="T27" fmla="*/ 30 h 316"/>
                <a:gd name="T28" fmla="*/ 140 w 463"/>
                <a:gd name="T29" fmla="*/ 48 h 316"/>
                <a:gd name="T30" fmla="*/ 161 w 463"/>
                <a:gd name="T31" fmla="*/ 44 h 316"/>
                <a:gd name="T32" fmla="*/ 168 w 463"/>
                <a:gd name="T33" fmla="*/ 52 h 316"/>
                <a:gd name="T34" fmla="*/ 157 w 463"/>
                <a:gd name="T35" fmla="*/ 67 h 316"/>
                <a:gd name="T36" fmla="*/ 167 w 463"/>
                <a:gd name="T37" fmla="*/ 64 h 316"/>
                <a:gd name="T38" fmla="*/ 172 w 463"/>
                <a:gd name="T39" fmla="*/ 73 h 316"/>
                <a:gd name="T40" fmla="*/ 180 w 463"/>
                <a:gd name="T41" fmla="*/ 75 h 316"/>
                <a:gd name="T42" fmla="*/ 166 w 463"/>
                <a:gd name="T43" fmla="*/ 92 h 316"/>
                <a:gd name="T44" fmla="*/ 155 w 463"/>
                <a:gd name="T45" fmla="*/ 107 h 316"/>
                <a:gd name="T46" fmla="*/ 161 w 463"/>
                <a:gd name="T47" fmla="*/ 143 h 316"/>
                <a:gd name="T48" fmla="*/ 257 w 463"/>
                <a:gd name="T49" fmla="*/ 151 h 316"/>
                <a:gd name="T50" fmla="*/ 337 w 463"/>
                <a:gd name="T51" fmla="*/ 133 h 316"/>
                <a:gd name="T52" fmla="*/ 445 w 463"/>
                <a:gd name="T53" fmla="*/ 157 h 316"/>
                <a:gd name="T54" fmla="*/ 430 w 463"/>
                <a:gd name="T55" fmla="*/ 158 h 316"/>
                <a:gd name="T56" fmla="*/ 424 w 463"/>
                <a:gd name="T57" fmla="*/ 177 h 316"/>
                <a:gd name="T58" fmla="*/ 319 w 463"/>
                <a:gd name="T59" fmla="*/ 147 h 316"/>
                <a:gd name="T60" fmla="*/ 379 w 463"/>
                <a:gd name="T61" fmla="*/ 241 h 316"/>
                <a:gd name="T62" fmla="*/ 437 w 463"/>
                <a:gd name="T63" fmla="*/ 224 h 316"/>
                <a:gd name="T64" fmla="*/ 418 w 463"/>
                <a:gd name="T65" fmla="*/ 264 h 316"/>
                <a:gd name="T66" fmla="*/ 411 w 463"/>
                <a:gd name="T67" fmla="*/ 295 h 316"/>
                <a:gd name="T68" fmla="*/ 456 w 463"/>
                <a:gd name="T69" fmla="*/ 292 h 316"/>
                <a:gd name="T70" fmla="*/ 334 w 463"/>
                <a:gd name="T71" fmla="*/ 278 h 316"/>
                <a:gd name="T72" fmla="*/ 235 w 463"/>
                <a:gd name="T73" fmla="*/ 228 h 316"/>
                <a:gd name="T74" fmla="*/ 159 w 463"/>
                <a:gd name="T75" fmla="*/ 233 h 316"/>
                <a:gd name="T76" fmla="*/ 85 w 463"/>
                <a:gd name="T77" fmla="*/ 239 h 316"/>
                <a:gd name="T78" fmla="*/ 95 w 463"/>
                <a:gd name="T79" fmla="*/ 284 h 316"/>
                <a:gd name="T80" fmla="*/ 55 w 463"/>
                <a:gd name="T81" fmla="*/ 268 h 316"/>
                <a:gd name="T82" fmla="*/ 74 w 463"/>
                <a:gd name="T83" fmla="*/ 21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3" h="316">
                  <a:moveTo>
                    <a:pt x="74" y="217"/>
                  </a:moveTo>
                  <a:cubicBezTo>
                    <a:pt x="60" y="208"/>
                    <a:pt x="54" y="208"/>
                    <a:pt x="44" y="220"/>
                  </a:cubicBezTo>
                  <a:cubicBezTo>
                    <a:pt x="42" y="223"/>
                    <a:pt x="40" y="227"/>
                    <a:pt x="38" y="231"/>
                  </a:cubicBezTo>
                  <a:cubicBezTo>
                    <a:pt x="27" y="251"/>
                    <a:pt x="27" y="252"/>
                    <a:pt x="47" y="262"/>
                  </a:cubicBezTo>
                  <a:cubicBezTo>
                    <a:pt x="44" y="266"/>
                    <a:pt x="40" y="270"/>
                    <a:pt x="37" y="274"/>
                  </a:cubicBezTo>
                  <a:cubicBezTo>
                    <a:pt x="34" y="277"/>
                    <a:pt x="32" y="281"/>
                    <a:pt x="29" y="284"/>
                  </a:cubicBezTo>
                  <a:cubicBezTo>
                    <a:pt x="10" y="274"/>
                    <a:pt x="3" y="258"/>
                    <a:pt x="12" y="240"/>
                  </a:cubicBezTo>
                  <a:cubicBezTo>
                    <a:pt x="19" y="225"/>
                    <a:pt x="28" y="212"/>
                    <a:pt x="37" y="199"/>
                  </a:cubicBezTo>
                  <a:cubicBezTo>
                    <a:pt x="49" y="182"/>
                    <a:pt x="67" y="186"/>
                    <a:pt x="86" y="188"/>
                  </a:cubicBezTo>
                  <a:cubicBezTo>
                    <a:pt x="86" y="163"/>
                    <a:pt x="89" y="139"/>
                    <a:pt x="85" y="115"/>
                  </a:cubicBezTo>
                  <a:cubicBezTo>
                    <a:pt x="81" y="89"/>
                    <a:pt x="56" y="83"/>
                    <a:pt x="37" y="101"/>
                  </a:cubicBezTo>
                  <a:cubicBezTo>
                    <a:pt x="28" y="110"/>
                    <a:pt x="18" y="110"/>
                    <a:pt x="9" y="102"/>
                  </a:cubicBezTo>
                  <a:cubicBezTo>
                    <a:pt x="0" y="92"/>
                    <a:pt x="0" y="78"/>
                    <a:pt x="11" y="71"/>
                  </a:cubicBezTo>
                  <a:cubicBezTo>
                    <a:pt x="29" y="58"/>
                    <a:pt x="49" y="47"/>
                    <a:pt x="70" y="34"/>
                  </a:cubicBezTo>
                  <a:cubicBezTo>
                    <a:pt x="69" y="25"/>
                    <a:pt x="67" y="14"/>
                    <a:pt x="66" y="3"/>
                  </a:cubicBezTo>
                  <a:cubicBezTo>
                    <a:pt x="67" y="3"/>
                    <a:pt x="68" y="2"/>
                    <a:pt x="70" y="2"/>
                  </a:cubicBezTo>
                  <a:cubicBezTo>
                    <a:pt x="75" y="13"/>
                    <a:pt x="81" y="24"/>
                    <a:pt x="87" y="34"/>
                  </a:cubicBezTo>
                  <a:cubicBezTo>
                    <a:pt x="88" y="34"/>
                    <a:pt x="88" y="34"/>
                    <a:pt x="89" y="34"/>
                  </a:cubicBezTo>
                  <a:cubicBezTo>
                    <a:pt x="86" y="25"/>
                    <a:pt x="82" y="15"/>
                    <a:pt x="79" y="6"/>
                  </a:cubicBezTo>
                  <a:cubicBezTo>
                    <a:pt x="96" y="0"/>
                    <a:pt x="92" y="16"/>
                    <a:pt x="98" y="25"/>
                  </a:cubicBezTo>
                  <a:cubicBezTo>
                    <a:pt x="98" y="18"/>
                    <a:pt x="99" y="13"/>
                    <a:pt x="99" y="9"/>
                  </a:cubicBezTo>
                  <a:cubicBezTo>
                    <a:pt x="111" y="9"/>
                    <a:pt x="111" y="9"/>
                    <a:pt x="112" y="28"/>
                  </a:cubicBezTo>
                  <a:cubicBezTo>
                    <a:pt x="114" y="23"/>
                    <a:pt x="115" y="18"/>
                    <a:pt x="117" y="12"/>
                  </a:cubicBezTo>
                  <a:cubicBezTo>
                    <a:pt x="121" y="14"/>
                    <a:pt x="125" y="16"/>
                    <a:pt x="129" y="17"/>
                  </a:cubicBezTo>
                  <a:cubicBezTo>
                    <a:pt x="128" y="23"/>
                    <a:pt x="128" y="28"/>
                    <a:pt x="127" y="33"/>
                  </a:cubicBezTo>
                  <a:cubicBezTo>
                    <a:pt x="128" y="33"/>
                    <a:pt x="128" y="33"/>
                    <a:pt x="129" y="33"/>
                  </a:cubicBezTo>
                  <a:cubicBezTo>
                    <a:pt x="131" y="30"/>
                    <a:pt x="133" y="26"/>
                    <a:pt x="136" y="21"/>
                  </a:cubicBezTo>
                  <a:cubicBezTo>
                    <a:pt x="140" y="24"/>
                    <a:pt x="143" y="27"/>
                    <a:pt x="147" y="30"/>
                  </a:cubicBezTo>
                  <a:cubicBezTo>
                    <a:pt x="144" y="36"/>
                    <a:pt x="141" y="41"/>
                    <a:pt x="139" y="47"/>
                  </a:cubicBezTo>
                  <a:cubicBezTo>
                    <a:pt x="139" y="47"/>
                    <a:pt x="140" y="47"/>
                    <a:pt x="140" y="48"/>
                  </a:cubicBezTo>
                  <a:cubicBezTo>
                    <a:pt x="144" y="44"/>
                    <a:pt x="148" y="39"/>
                    <a:pt x="153" y="35"/>
                  </a:cubicBezTo>
                  <a:cubicBezTo>
                    <a:pt x="156" y="38"/>
                    <a:pt x="158" y="41"/>
                    <a:pt x="161" y="44"/>
                  </a:cubicBezTo>
                  <a:cubicBezTo>
                    <a:pt x="157" y="48"/>
                    <a:pt x="154" y="53"/>
                    <a:pt x="149" y="58"/>
                  </a:cubicBezTo>
                  <a:cubicBezTo>
                    <a:pt x="156" y="55"/>
                    <a:pt x="162" y="53"/>
                    <a:pt x="168" y="52"/>
                  </a:cubicBezTo>
                  <a:cubicBezTo>
                    <a:pt x="168" y="53"/>
                    <a:pt x="169" y="54"/>
                    <a:pt x="169" y="56"/>
                  </a:cubicBezTo>
                  <a:cubicBezTo>
                    <a:pt x="165" y="59"/>
                    <a:pt x="161" y="63"/>
                    <a:pt x="157" y="67"/>
                  </a:cubicBezTo>
                  <a:cubicBezTo>
                    <a:pt x="157" y="67"/>
                    <a:pt x="158" y="68"/>
                    <a:pt x="158" y="68"/>
                  </a:cubicBezTo>
                  <a:cubicBezTo>
                    <a:pt x="161" y="67"/>
                    <a:pt x="164" y="65"/>
                    <a:pt x="167" y="64"/>
                  </a:cubicBezTo>
                  <a:cubicBezTo>
                    <a:pt x="170" y="64"/>
                    <a:pt x="173" y="65"/>
                    <a:pt x="176" y="65"/>
                  </a:cubicBezTo>
                  <a:cubicBezTo>
                    <a:pt x="174" y="68"/>
                    <a:pt x="174" y="71"/>
                    <a:pt x="172" y="73"/>
                  </a:cubicBezTo>
                  <a:cubicBezTo>
                    <a:pt x="169" y="75"/>
                    <a:pt x="166" y="77"/>
                    <a:pt x="164" y="81"/>
                  </a:cubicBezTo>
                  <a:cubicBezTo>
                    <a:pt x="169" y="79"/>
                    <a:pt x="175" y="77"/>
                    <a:pt x="180" y="75"/>
                  </a:cubicBezTo>
                  <a:cubicBezTo>
                    <a:pt x="181" y="76"/>
                    <a:pt x="182" y="78"/>
                    <a:pt x="183" y="79"/>
                  </a:cubicBezTo>
                  <a:cubicBezTo>
                    <a:pt x="178" y="83"/>
                    <a:pt x="172" y="87"/>
                    <a:pt x="166" y="92"/>
                  </a:cubicBezTo>
                  <a:cubicBezTo>
                    <a:pt x="173" y="90"/>
                    <a:pt x="180" y="89"/>
                    <a:pt x="186" y="88"/>
                  </a:cubicBezTo>
                  <a:cubicBezTo>
                    <a:pt x="180" y="101"/>
                    <a:pt x="166" y="98"/>
                    <a:pt x="155" y="107"/>
                  </a:cubicBezTo>
                  <a:cubicBezTo>
                    <a:pt x="160" y="111"/>
                    <a:pt x="165" y="114"/>
                    <a:pt x="169" y="117"/>
                  </a:cubicBezTo>
                  <a:cubicBezTo>
                    <a:pt x="166" y="127"/>
                    <a:pt x="163" y="135"/>
                    <a:pt x="161" y="143"/>
                  </a:cubicBezTo>
                  <a:cubicBezTo>
                    <a:pt x="149" y="185"/>
                    <a:pt x="181" y="201"/>
                    <a:pt x="215" y="193"/>
                  </a:cubicBezTo>
                  <a:cubicBezTo>
                    <a:pt x="236" y="187"/>
                    <a:pt x="248" y="170"/>
                    <a:pt x="257" y="151"/>
                  </a:cubicBezTo>
                  <a:cubicBezTo>
                    <a:pt x="265" y="133"/>
                    <a:pt x="267" y="129"/>
                    <a:pt x="285" y="135"/>
                  </a:cubicBezTo>
                  <a:cubicBezTo>
                    <a:pt x="303" y="141"/>
                    <a:pt x="319" y="137"/>
                    <a:pt x="337" y="133"/>
                  </a:cubicBezTo>
                  <a:cubicBezTo>
                    <a:pt x="373" y="123"/>
                    <a:pt x="407" y="131"/>
                    <a:pt x="437" y="153"/>
                  </a:cubicBezTo>
                  <a:cubicBezTo>
                    <a:pt x="439" y="154"/>
                    <a:pt x="442" y="155"/>
                    <a:pt x="445" y="157"/>
                  </a:cubicBezTo>
                  <a:cubicBezTo>
                    <a:pt x="444" y="158"/>
                    <a:pt x="443" y="159"/>
                    <a:pt x="442" y="161"/>
                  </a:cubicBezTo>
                  <a:cubicBezTo>
                    <a:pt x="438" y="160"/>
                    <a:pt x="435" y="159"/>
                    <a:pt x="430" y="158"/>
                  </a:cubicBezTo>
                  <a:cubicBezTo>
                    <a:pt x="433" y="161"/>
                    <a:pt x="435" y="164"/>
                    <a:pt x="437" y="166"/>
                  </a:cubicBezTo>
                  <a:cubicBezTo>
                    <a:pt x="431" y="170"/>
                    <a:pt x="427" y="174"/>
                    <a:pt x="424" y="177"/>
                  </a:cubicBezTo>
                  <a:cubicBezTo>
                    <a:pt x="420" y="184"/>
                    <a:pt x="417" y="190"/>
                    <a:pt x="413" y="199"/>
                  </a:cubicBezTo>
                  <a:cubicBezTo>
                    <a:pt x="389" y="164"/>
                    <a:pt x="363" y="138"/>
                    <a:pt x="319" y="147"/>
                  </a:cubicBezTo>
                  <a:cubicBezTo>
                    <a:pt x="327" y="165"/>
                    <a:pt x="333" y="183"/>
                    <a:pt x="343" y="199"/>
                  </a:cubicBezTo>
                  <a:cubicBezTo>
                    <a:pt x="352" y="214"/>
                    <a:pt x="365" y="228"/>
                    <a:pt x="379" y="241"/>
                  </a:cubicBezTo>
                  <a:cubicBezTo>
                    <a:pt x="390" y="252"/>
                    <a:pt x="407" y="252"/>
                    <a:pt x="421" y="247"/>
                  </a:cubicBezTo>
                  <a:cubicBezTo>
                    <a:pt x="427" y="245"/>
                    <a:pt x="431" y="233"/>
                    <a:pt x="437" y="224"/>
                  </a:cubicBezTo>
                  <a:cubicBezTo>
                    <a:pt x="443" y="226"/>
                    <a:pt x="452" y="230"/>
                    <a:pt x="463" y="234"/>
                  </a:cubicBezTo>
                  <a:cubicBezTo>
                    <a:pt x="453" y="254"/>
                    <a:pt x="437" y="262"/>
                    <a:pt x="418" y="264"/>
                  </a:cubicBezTo>
                  <a:cubicBezTo>
                    <a:pt x="400" y="266"/>
                    <a:pt x="381" y="265"/>
                    <a:pt x="363" y="265"/>
                  </a:cubicBezTo>
                  <a:cubicBezTo>
                    <a:pt x="365" y="286"/>
                    <a:pt x="395" y="300"/>
                    <a:pt x="411" y="295"/>
                  </a:cubicBezTo>
                  <a:cubicBezTo>
                    <a:pt x="418" y="293"/>
                    <a:pt x="423" y="283"/>
                    <a:pt x="430" y="275"/>
                  </a:cubicBezTo>
                  <a:cubicBezTo>
                    <a:pt x="437" y="279"/>
                    <a:pt x="446" y="285"/>
                    <a:pt x="456" y="292"/>
                  </a:cubicBezTo>
                  <a:cubicBezTo>
                    <a:pt x="446" y="305"/>
                    <a:pt x="433" y="310"/>
                    <a:pt x="418" y="312"/>
                  </a:cubicBezTo>
                  <a:cubicBezTo>
                    <a:pt x="384" y="316"/>
                    <a:pt x="358" y="299"/>
                    <a:pt x="334" y="278"/>
                  </a:cubicBezTo>
                  <a:cubicBezTo>
                    <a:pt x="328" y="273"/>
                    <a:pt x="320" y="269"/>
                    <a:pt x="313" y="268"/>
                  </a:cubicBezTo>
                  <a:cubicBezTo>
                    <a:pt x="282" y="264"/>
                    <a:pt x="255" y="253"/>
                    <a:pt x="235" y="228"/>
                  </a:cubicBezTo>
                  <a:cubicBezTo>
                    <a:pt x="233" y="226"/>
                    <a:pt x="227" y="225"/>
                    <a:pt x="224" y="225"/>
                  </a:cubicBezTo>
                  <a:cubicBezTo>
                    <a:pt x="202" y="228"/>
                    <a:pt x="181" y="232"/>
                    <a:pt x="159" y="233"/>
                  </a:cubicBezTo>
                  <a:cubicBezTo>
                    <a:pt x="141" y="234"/>
                    <a:pt x="123" y="233"/>
                    <a:pt x="105" y="230"/>
                  </a:cubicBezTo>
                  <a:cubicBezTo>
                    <a:pt x="96" y="229"/>
                    <a:pt x="88" y="231"/>
                    <a:pt x="85" y="239"/>
                  </a:cubicBezTo>
                  <a:cubicBezTo>
                    <a:pt x="81" y="249"/>
                    <a:pt x="77" y="261"/>
                    <a:pt x="76" y="272"/>
                  </a:cubicBezTo>
                  <a:cubicBezTo>
                    <a:pt x="74" y="285"/>
                    <a:pt x="88" y="279"/>
                    <a:pt x="95" y="284"/>
                  </a:cubicBezTo>
                  <a:cubicBezTo>
                    <a:pt x="91" y="292"/>
                    <a:pt x="86" y="301"/>
                    <a:pt x="82" y="309"/>
                  </a:cubicBezTo>
                  <a:cubicBezTo>
                    <a:pt x="61" y="308"/>
                    <a:pt x="51" y="284"/>
                    <a:pt x="55" y="268"/>
                  </a:cubicBezTo>
                  <a:cubicBezTo>
                    <a:pt x="57" y="259"/>
                    <a:pt x="60" y="250"/>
                    <a:pt x="63" y="241"/>
                  </a:cubicBezTo>
                  <a:cubicBezTo>
                    <a:pt x="66" y="233"/>
                    <a:pt x="70" y="225"/>
                    <a:pt x="74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7248525" y="1679575"/>
              <a:ext cx="203200" cy="158750"/>
            </a:xfrm>
            <a:custGeom>
              <a:avLst/>
              <a:gdLst>
                <a:gd name="T0" fmla="*/ 8 w 92"/>
                <a:gd name="T1" fmla="*/ 0 h 71"/>
                <a:gd name="T2" fmla="*/ 92 w 92"/>
                <a:gd name="T3" fmla="*/ 13 h 71"/>
                <a:gd name="T4" fmla="*/ 25 w 92"/>
                <a:gd name="T5" fmla="*/ 64 h 71"/>
                <a:gd name="T6" fmla="*/ 1 w 92"/>
                <a:gd name="T7" fmla="*/ 34 h 71"/>
                <a:gd name="T8" fmla="*/ 8 w 92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71">
                  <a:moveTo>
                    <a:pt x="8" y="0"/>
                  </a:moveTo>
                  <a:cubicBezTo>
                    <a:pt x="38" y="5"/>
                    <a:pt x="65" y="9"/>
                    <a:pt x="92" y="13"/>
                  </a:cubicBezTo>
                  <a:cubicBezTo>
                    <a:pt x="88" y="44"/>
                    <a:pt x="60" y="71"/>
                    <a:pt x="25" y="64"/>
                  </a:cubicBezTo>
                  <a:cubicBezTo>
                    <a:pt x="9" y="60"/>
                    <a:pt x="0" y="51"/>
                    <a:pt x="1" y="34"/>
                  </a:cubicBezTo>
                  <a:cubicBezTo>
                    <a:pt x="2" y="21"/>
                    <a:pt x="6" y="9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4988661" y="3231919"/>
            <a:ext cx="1027113" cy="703263"/>
            <a:chOff x="6886575" y="1401763"/>
            <a:chExt cx="1027113" cy="703263"/>
          </a:xfrm>
          <a:solidFill>
            <a:srgbClr val="EE7D98"/>
          </a:solidFill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6886575" y="1401763"/>
              <a:ext cx="1027113" cy="703263"/>
            </a:xfrm>
            <a:custGeom>
              <a:avLst/>
              <a:gdLst>
                <a:gd name="T0" fmla="*/ 44 w 463"/>
                <a:gd name="T1" fmla="*/ 220 h 316"/>
                <a:gd name="T2" fmla="*/ 47 w 463"/>
                <a:gd name="T3" fmla="*/ 262 h 316"/>
                <a:gd name="T4" fmla="*/ 29 w 463"/>
                <a:gd name="T5" fmla="*/ 284 h 316"/>
                <a:gd name="T6" fmla="*/ 37 w 463"/>
                <a:gd name="T7" fmla="*/ 199 h 316"/>
                <a:gd name="T8" fmla="*/ 85 w 463"/>
                <a:gd name="T9" fmla="*/ 115 h 316"/>
                <a:gd name="T10" fmla="*/ 9 w 463"/>
                <a:gd name="T11" fmla="*/ 102 h 316"/>
                <a:gd name="T12" fmla="*/ 70 w 463"/>
                <a:gd name="T13" fmla="*/ 34 h 316"/>
                <a:gd name="T14" fmla="*/ 70 w 463"/>
                <a:gd name="T15" fmla="*/ 2 h 316"/>
                <a:gd name="T16" fmla="*/ 89 w 463"/>
                <a:gd name="T17" fmla="*/ 34 h 316"/>
                <a:gd name="T18" fmla="*/ 98 w 463"/>
                <a:gd name="T19" fmla="*/ 25 h 316"/>
                <a:gd name="T20" fmla="*/ 112 w 463"/>
                <a:gd name="T21" fmla="*/ 28 h 316"/>
                <a:gd name="T22" fmla="*/ 129 w 463"/>
                <a:gd name="T23" fmla="*/ 17 h 316"/>
                <a:gd name="T24" fmla="*/ 129 w 463"/>
                <a:gd name="T25" fmla="*/ 33 h 316"/>
                <a:gd name="T26" fmla="*/ 147 w 463"/>
                <a:gd name="T27" fmla="*/ 30 h 316"/>
                <a:gd name="T28" fmla="*/ 140 w 463"/>
                <a:gd name="T29" fmla="*/ 48 h 316"/>
                <a:gd name="T30" fmla="*/ 161 w 463"/>
                <a:gd name="T31" fmla="*/ 44 h 316"/>
                <a:gd name="T32" fmla="*/ 168 w 463"/>
                <a:gd name="T33" fmla="*/ 52 h 316"/>
                <a:gd name="T34" fmla="*/ 157 w 463"/>
                <a:gd name="T35" fmla="*/ 67 h 316"/>
                <a:gd name="T36" fmla="*/ 167 w 463"/>
                <a:gd name="T37" fmla="*/ 64 h 316"/>
                <a:gd name="T38" fmla="*/ 172 w 463"/>
                <a:gd name="T39" fmla="*/ 73 h 316"/>
                <a:gd name="T40" fmla="*/ 180 w 463"/>
                <a:gd name="T41" fmla="*/ 75 h 316"/>
                <a:gd name="T42" fmla="*/ 166 w 463"/>
                <a:gd name="T43" fmla="*/ 92 h 316"/>
                <a:gd name="T44" fmla="*/ 155 w 463"/>
                <a:gd name="T45" fmla="*/ 107 h 316"/>
                <a:gd name="T46" fmla="*/ 161 w 463"/>
                <a:gd name="T47" fmla="*/ 143 h 316"/>
                <a:gd name="T48" fmla="*/ 257 w 463"/>
                <a:gd name="T49" fmla="*/ 151 h 316"/>
                <a:gd name="T50" fmla="*/ 337 w 463"/>
                <a:gd name="T51" fmla="*/ 133 h 316"/>
                <a:gd name="T52" fmla="*/ 445 w 463"/>
                <a:gd name="T53" fmla="*/ 157 h 316"/>
                <a:gd name="T54" fmla="*/ 430 w 463"/>
                <a:gd name="T55" fmla="*/ 158 h 316"/>
                <a:gd name="T56" fmla="*/ 424 w 463"/>
                <a:gd name="T57" fmla="*/ 177 h 316"/>
                <a:gd name="T58" fmla="*/ 319 w 463"/>
                <a:gd name="T59" fmla="*/ 147 h 316"/>
                <a:gd name="T60" fmla="*/ 379 w 463"/>
                <a:gd name="T61" fmla="*/ 241 h 316"/>
                <a:gd name="T62" fmla="*/ 437 w 463"/>
                <a:gd name="T63" fmla="*/ 224 h 316"/>
                <a:gd name="T64" fmla="*/ 418 w 463"/>
                <a:gd name="T65" fmla="*/ 264 h 316"/>
                <a:gd name="T66" fmla="*/ 411 w 463"/>
                <a:gd name="T67" fmla="*/ 295 h 316"/>
                <a:gd name="T68" fmla="*/ 456 w 463"/>
                <a:gd name="T69" fmla="*/ 292 h 316"/>
                <a:gd name="T70" fmla="*/ 334 w 463"/>
                <a:gd name="T71" fmla="*/ 278 h 316"/>
                <a:gd name="T72" fmla="*/ 235 w 463"/>
                <a:gd name="T73" fmla="*/ 228 h 316"/>
                <a:gd name="T74" fmla="*/ 159 w 463"/>
                <a:gd name="T75" fmla="*/ 233 h 316"/>
                <a:gd name="T76" fmla="*/ 85 w 463"/>
                <a:gd name="T77" fmla="*/ 239 h 316"/>
                <a:gd name="T78" fmla="*/ 95 w 463"/>
                <a:gd name="T79" fmla="*/ 284 h 316"/>
                <a:gd name="T80" fmla="*/ 55 w 463"/>
                <a:gd name="T81" fmla="*/ 268 h 316"/>
                <a:gd name="T82" fmla="*/ 74 w 463"/>
                <a:gd name="T83" fmla="*/ 21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3" h="316">
                  <a:moveTo>
                    <a:pt x="74" y="217"/>
                  </a:moveTo>
                  <a:cubicBezTo>
                    <a:pt x="60" y="208"/>
                    <a:pt x="54" y="208"/>
                    <a:pt x="44" y="220"/>
                  </a:cubicBezTo>
                  <a:cubicBezTo>
                    <a:pt x="42" y="223"/>
                    <a:pt x="40" y="227"/>
                    <a:pt x="38" y="231"/>
                  </a:cubicBezTo>
                  <a:cubicBezTo>
                    <a:pt x="27" y="251"/>
                    <a:pt x="27" y="252"/>
                    <a:pt x="47" y="262"/>
                  </a:cubicBezTo>
                  <a:cubicBezTo>
                    <a:pt x="44" y="266"/>
                    <a:pt x="40" y="270"/>
                    <a:pt x="37" y="274"/>
                  </a:cubicBezTo>
                  <a:cubicBezTo>
                    <a:pt x="34" y="277"/>
                    <a:pt x="32" y="281"/>
                    <a:pt x="29" y="284"/>
                  </a:cubicBezTo>
                  <a:cubicBezTo>
                    <a:pt x="10" y="274"/>
                    <a:pt x="3" y="258"/>
                    <a:pt x="12" y="240"/>
                  </a:cubicBezTo>
                  <a:cubicBezTo>
                    <a:pt x="19" y="225"/>
                    <a:pt x="28" y="212"/>
                    <a:pt x="37" y="199"/>
                  </a:cubicBezTo>
                  <a:cubicBezTo>
                    <a:pt x="49" y="182"/>
                    <a:pt x="67" y="186"/>
                    <a:pt x="86" y="188"/>
                  </a:cubicBezTo>
                  <a:cubicBezTo>
                    <a:pt x="86" y="163"/>
                    <a:pt x="89" y="139"/>
                    <a:pt x="85" y="115"/>
                  </a:cubicBezTo>
                  <a:cubicBezTo>
                    <a:pt x="81" y="89"/>
                    <a:pt x="56" y="83"/>
                    <a:pt x="37" y="101"/>
                  </a:cubicBezTo>
                  <a:cubicBezTo>
                    <a:pt x="28" y="110"/>
                    <a:pt x="18" y="110"/>
                    <a:pt x="9" y="102"/>
                  </a:cubicBezTo>
                  <a:cubicBezTo>
                    <a:pt x="0" y="92"/>
                    <a:pt x="0" y="78"/>
                    <a:pt x="11" y="71"/>
                  </a:cubicBezTo>
                  <a:cubicBezTo>
                    <a:pt x="29" y="58"/>
                    <a:pt x="49" y="47"/>
                    <a:pt x="70" y="34"/>
                  </a:cubicBezTo>
                  <a:cubicBezTo>
                    <a:pt x="69" y="25"/>
                    <a:pt x="67" y="14"/>
                    <a:pt x="66" y="3"/>
                  </a:cubicBezTo>
                  <a:cubicBezTo>
                    <a:pt x="67" y="3"/>
                    <a:pt x="68" y="2"/>
                    <a:pt x="70" y="2"/>
                  </a:cubicBezTo>
                  <a:cubicBezTo>
                    <a:pt x="75" y="13"/>
                    <a:pt x="81" y="24"/>
                    <a:pt x="87" y="34"/>
                  </a:cubicBezTo>
                  <a:cubicBezTo>
                    <a:pt x="88" y="34"/>
                    <a:pt x="88" y="34"/>
                    <a:pt x="89" y="34"/>
                  </a:cubicBezTo>
                  <a:cubicBezTo>
                    <a:pt x="86" y="25"/>
                    <a:pt x="82" y="15"/>
                    <a:pt x="79" y="6"/>
                  </a:cubicBezTo>
                  <a:cubicBezTo>
                    <a:pt x="96" y="0"/>
                    <a:pt x="92" y="16"/>
                    <a:pt x="98" y="25"/>
                  </a:cubicBezTo>
                  <a:cubicBezTo>
                    <a:pt x="98" y="18"/>
                    <a:pt x="99" y="13"/>
                    <a:pt x="99" y="9"/>
                  </a:cubicBezTo>
                  <a:cubicBezTo>
                    <a:pt x="111" y="9"/>
                    <a:pt x="111" y="9"/>
                    <a:pt x="112" y="28"/>
                  </a:cubicBezTo>
                  <a:cubicBezTo>
                    <a:pt x="114" y="23"/>
                    <a:pt x="115" y="18"/>
                    <a:pt x="117" y="12"/>
                  </a:cubicBezTo>
                  <a:cubicBezTo>
                    <a:pt x="121" y="14"/>
                    <a:pt x="125" y="16"/>
                    <a:pt x="129" y="17"/>
                  </a:cubicBezTo>
                  <a:cubicBezTo>
                    <a:pt x="128" y="23"/>
                    <a:pt x="128" y="28"/>
                    <a:pt x="127" y="33"/>
                  </a:cubicBezTo>
                  <a:cubicBezTo>
                    <a:pt x="128" y="33"/>
                    <a:pt x="128" y="33"/>
                    <a:pt x="129" y="33"/>
                  </a:cubicBezTo>
                  <a:cubicBezTo>
                    <a:pt x="131" y="30"/>
                    <a:pt x="133" y="26"/>
                    <a:pt x="136" y="21"/>
                  </a:cubicBezTo>
                  <a:cubicBezTo>
                    <a:pt x="140" y="24"/>
                    <a:pt x="143" y="27"/>
                    <a:pt x="147" y="30"/>
                  </a:cubicBezTo>
                  <a:cubicBezTo>
                    <a:pt x="144" y="36"/>
                    <a:pt x="141" y="41"/>
                    <a:pt x="139" y="47"/>
                  </a:cubicBezTo>
                  <a:cubicBezTo>
                    <a:pt x="139" y="47"/>
                    <a:pt x="140" y="47"/>
                    <a:pt x="140" y="48"/>
                  </a:cubicBezTo>
                  <a:cubicBezTo>
                    <a:pt x="144" y="44"/>
                    <a:pt x="148" y="39"/>
                    <a:pt x="153" y="35"/>
                  </a:cubicBezTo>
                  <a:cubicBezTo>
                    <a:pt x="156" y="38"/>
                    <a:pt x="158" y="41"/>
                    <a:pt x="161" y="44"/>
                  </a:cubicBezTo>
                  <a:cubicBezTo>
                    <a:pt x="157" y="48"/>
                    <a:pt x="154" y="53"/>
                    <a:pt x="149" y="58"/>
                  </a:cubicBezTo>
                  <a:cubicBezTo>
                    <a:pt x="156" y="55"/>
                    <a:pt x="162" y="53"/>
                    <a:pt x="168" y="52"/>
                  </a:cubicBezTo>
                  <a:cubicBezTo>
                    <a:pt x="168" y="53"/>
                    <a:pt x="169" y="54"/>
                    <a:pt x="169" y="56"/>
                  </a:cubicBezTo>
                  <a:cubicBezTo>
                    <a:pt x="165" y="59"/>
                    <a:pt x="161" y="63"/>
                    <a:pt x="157" y="67"/>
                  </a:cubicBezTo>
                  <a:cubicBezTo>
                    <a:pt x="157" y="67"/>
                    <a:pt x="158" y="68"/>
                    <a:pt x="158" y="68"/>
                  </a:cubicBezTo>
                  <a:cubicBezTo>
                    <a:pt x="161" y="67"/>
                    <a:pt x="164" y="65"/>
                    <a:pt x="167" y="64"/>
                  </a:cubicBezTo>
                  <a:cubicBezTo>
                    <a:pt x="170" y="64"/>
                    <a:pt x="173" y="65"/>
                    <a:pt x="176" y="65"/>
                  </a:cubicBezTo>
                  <a:cubicBezTo>
                    <a:pt x="174" y="68"/>
                    <a:pt x="174" y="71"/>
                    <a:pt x="172" y="73"/>
                  </a:cubicBezTo>
                  <a:cubicBezTo>
                    <a:pt x="169" y="75"/>
                    <a:pt x="166" y="77"/>
                    <a:pt x="164" y="81"/>
                  </a:cubicBezTo>
                  <a:cubicBezTo>
                    <a:pt x="169" y="79"/>
                    <a:pt x="175" y="77"/>
                    <a:pt x="180" y="75"/>
                  </a:cubicBezTo>
                  <a:cubicBezTo>
                    <a:pt x="181" y="76"/>
                    <a:pt x="182" y="78"/>
                    <a:pt x="183" y="79"/>
                  </a:cubicBezTo>
                  <a:cubicBezTo>
                    <a:pt x="178" y="83"/>
                    <a:pt x="172" y="87"/>
                    <a:pt x="166" y="92"/>
                  </a:cubicBezTo>
                  <a:cubicBezTo>
                    <a:pt x="173" y="90"/>
                    <a:pt x="180" y="89"/>
                    <a:pt x="186" y="88"/>
                  </a:cubicBezTo>
                  <a:cubicBezTo>
                    <a:pt x="180" y="101"/>
                    <a:pt x="166" y="98"/>
                    <a:pt x="155" y="107"/>
                  </a:cubicBezTo>
                  <a:cubicBezTo>
                    <a:pt x="160" y="111"/>
                    <a:pt x="165" y="114"/>
                    <a:pt x="169" y="117"/>
                  </a:cubicBezTo>
                  <a:cubicBezTo>
                    <a:pt x="166" y="127"/>
                    <a:pt x="163" y="135"/>
                    <a:pt x="161" y="143"/>
                  </a:cubicBezTo>
                  <a:cubicBezTo>
                    <a:pt x="149" y="185"/>
                    <a:pt x="181" y="201"/>
                    <a:pt x="215" y="193"/>
                  </a:cubicBezTo>
                  <a:cubicBezTo>
                    <a:pt x="236" y="187"/>
                    <a:pt x="248" y="170"/>
                    <a:pt x="257" y="151"/>
                  </a:cubicBezTo>
                  <a:cubicBezTo>
                    <a:pt x="265" y="133"/>
                    <a:pt x="267" y="129"/>
                    <a:pt x="285" y="135"/>
                  </a:cubicBezTo>
                  <a:cubicBezTo>
                    <a:pt x="303" y="141"/>
                    <a:pt x="319" y="137"/>
                    <a:pt x="337" y="133"/>
                  </a:cubicBezTo>
                  <a:cubicBezTo>
                    <a:pt x="373" y="123"/>
                    <a:pt x="407" y="131"/>
                    <a:pt x="437" y="153"/>
                  </a:cubicBezTo>
                  <a:cubicBezTo>
                    <a:pt x="439" y="154"/>
                    <a:pt x="442" y="155"/>
                    <a:pt x="445" y="157"/>
                  </a:cubicBezTo>
                  <a:cubicBezTo>
                    <a:pt x="444" y="158"/>
                    <a:pt x="443" y="159"/>
                    <a:pt x="442" y="161"/>
                  </a:cubicBezTo>
                  <a:cubicBezTo>
                    <a:pt x="438" y="160"/>
                    <a:pt x="435" y="159"/>
                    <a:pt x="430" y="158"/>
                  </a:cubicBezTo>
                  <a:cubicBezTo>
                    <a:pt x="433" y="161"/>
                    <a:pt x="435" y="164"/>
                    <a:pt x="437" y="166"/>
                  </a:cubicBezTo>
                  <a:cubicBezTo>
                    <a:pt x="431" y="170"/>
                    <a:pt x="427" y="174"/>
                    <a:pt x="424" y="177"/>
                  </a:cubicBezTo>
                  <a:cubicBezTo>
                    <a:pt x="420" y="184"/>
                    <a:pt x="417" y="190"/>
                    <a:pt x="413" y="199"/>
                  </a:cubicBezTo>
                  <a:cubicBezTo>
                    <a:pt x="389" y="164"/>
                    <a:pt x="363" y="138"/>
                    <a:pt x="319" y="147"/>
                  </a:cubicBezTo>
                  <a:cubicBezTo>
                    <a:pt x="327" y="165"/>
                    <a:pt x="333" y="183"/>
                    <a:pt x="343" y="199"/>
                  </a:cubicBezTo>
                  <a:cubicBezTo>
                    <a:pt x="352" y="214"/>
                    <a:pt x="365" y="228"/>
                    <a:pt x="379" y="241"/>
                  </a:cubicBezTo>
                  <a:cubicBezTo>
                    <a:pt x="390" y="252"/>
                    <a:pt x="407" y="252"/>
                    <a:pt x="421" y="247"/>
                  </a:cubicBezTo>
                  <a:cubicBezTo>
                    <a:pt x="427" y="245"/>
                    <a:pt x="431" y="233"/>
                    <a:pt x="437" y="224"/>
                  </a:cubicBezTo>
                  <a:cubicBezTo>
                    <a:pt x="443" y="226"/>
                    <a:pt x="452" y="230"/>
                    <a:pt x="463" y="234"/>
                  </a:cubicBezTo>
                  <a:cubicBezTo>
                    <a:pt x="453" y="254"/>
                    <a:pt x="437" y="262"/>
                    <a:pt x="418" y="264"/>
                  </a:cubicBezTo>
                  <a:cubicBezTo>
                    <a:pt x="400" y="266"/>
                    <a:pt x="381" y="265"/>
                    <a:pt x="363" y="265"/>
                  </a:cubicBezTo>
                  <a:cubicBezTo>
                    <a:pt x="365" y="286"/>
                    <a:pt x="395" y="300"/>
                    <a:pt x="411" y="295"/>
                  </a:cubicBezTo>
                  <a:cubicBezTo>
                    <a:pt x="418" y="293"/>
                    <a:pt x="423" y="283"/>
                    <a:pt x="430" y="275"/>
                  </a:cubicBezTo>
                  <a:cubicBezTo>
                    <a:pt x="437" y="279"/>
                    <a:pt x="446" y="285"/>
                    <a:pt x="456" y="292"/>
                  </a:cubicBezTo>
                  <a:cubicBezTo>
                    <a:pt x="446" y="305"/>
                    <a:pt x="433" y="310"/>
                    <a:pt x="418" y="312"/>
                  </a:cubicBezTo>
                  <a:cubicBezTo>
                    <a:pt x="384" y="316"/>
                    <a:pt x="358" y="299"/>
                    <a:pt x="334" y="278"/>
                  </a:cubicBezTo>
                  <a:cubicBezTo>
                    <a:pt x="328" y="273"/>
                    <a:pt x="320" y="269"/>
                    <a:pt x="313" y="268"/>
                  </a:cubicBezTo>
                  <a:cubicBezTo>
                    <a:pt x="282" y="264"/>
                    <a:pt x="255" y="253"/>
                    <a:pt x="235" y="228"/>
                  </a:cubicBezTo>
                  <a:cubicBezTo>
                    <a:pt x="233" y="226"/>
                    <a:pt x="227" y="225"/>
                    <a:pt x="224" y="225"/>
                  </a:cubicBezTo>
                  <a:cubicBezTo>
                    <a:pt x="202" y="228"/>
                    <a:pt x="181" y="232"/>
                    <a:pt x="159" y="233"/>
                  </a:cubicBezTo>
                  <a:cubicBezTo>
                    <a:pt x="141" y="234"/>
                    <a:pt x="123" y="233"/>
                    <a:pt x="105" y="230"/>
                  </a:cubicBezTo>
                  <a:cubicBezTo>
                    <a:pt x="96" y="229"/>
                    <a:pt x="88" y="231"/>
                    <a:pt x="85" y="239"/>
                  </a:cubicBezTo>
                  <a:cubicBezTo>
                    <a:pt x="81" y="249"/>
                    <a:pt x="77" y="261"/>
                    <a:pt x="76" y="272"/>
                  </a:cubicBezTo>
                  <a:cubicBezTo>
                    <a:pt x="74" y="285"/>
                    <a:pt x="88" y="279"/>
                    <a:pt x="95" y="284"/>
                  </a:cubicBezTo>
                  <a:cubicBezTo>
                    <a:pt x="91" y="292"/>
                    <a:pt x="86" y="301"/>
                    <a:pt x="82" y="309"/>
                  </a:cubicBezTo>
                  <a:cubicBezTo>
                    <a:pt x="61" y="308"/>
                    <a:pt x="51" y="284"/>
                    <a:pt x="55" y="268"/>
                  </a:cubicBezTo>
                  <a:cubicBezTo>
                    <a:pt x="57" y="259"/>
                    <a:pt x="60" y="250"/>
                    <a:pt x="63" y="241"/>
                  </a:cubicBezTo>
                  <a:cubicBezTo>
                    <a:pt x="66" y="233"/>
                    <a:pt x="70" y="225"/>
                    <a:pt x="74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7248525" y="1679575"/>
              <a:ext cx="203200" cy="158750"/>
            </a:xfrm>
            <a:custGeom>
              <a:avLst/>
              <a:gdLst>
                <a:gd name="T0" fmla="*/ 8 w 92"/>
                <a:gd name="T1" fmla="*/ 0 h 71"/>
                <a:gd name="T2" fmla="*/ 92 w 92"/>
                <a:gd name="T3" fmla="*/ 13 h 71"/>
                <a:gd name="T4" fmla="*/ 25 w 92"/>
                <a:gd name="T5" fmla="*/ 64 h 71"/>
                <a:gd name="T6" fmla="*/ 1 w 92"/>
                <a:gd name="T7" fmla="*/ 34 h 71"/>
                <a:gd name="T8" fmla="*/ 8 w 92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71">
                  <a:moveTo>
                    <a:pt x="8" y="0"/>
                  </a:moveTo>
                  <a:cubicBezTo>
                    <a:pt x="38" y="5"/>
                    <a:pt x="65" y="9"/>
                    <a:pt x="92" y="13"/>
                  </a:cubicBezTo>
                  <a:cubicBezTo>
                    <a:pt x="88" y="44"/>
                    <a:pt x="60" y="71"/>
                    <a:pt x="25" y="64"/>
                  </a:cubicBezTo>
                  <a:cubicBezTo>
                    <a:pt x="9" y="60"/>
                    <a:pt x="0" y="51"/>
                    <a:pt x="1" y="34"/>
                  </a:cubicBezTo>
                  <a:cubicBezTo>
                    <a:pt x="2" y="21"/>
                    <a:pt x="6" y="9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3217544" y="1517603"/>
            <a:ext cx="1027113" cy="703263"/>
            <a:chOff x="6886575" y="1401763"/>
            <a:chExt cx="1027113" cy="703263"/>
          </a:xfrm>
          <a:solidFill>
            <a:srgbClr val="6EB0A1"/>
          </a:solidFill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6886575" y="1401763"/>
              <a:ext cx="1027113" cy="703263"/>
            </a:xfrm>
            <a:custGeom>
              <a:avLst/>
              <a:gdLst>
                <a:gd name="T0" fmla="*/ 44 w 463"/>
                <a:gd name="T1" fmla="*/ 220 h 316"/>
                <a:gd name="T2" fmla="*/ 47 w 463"/>
                <a:gd name="T3" fmla="*/ 262 h 316"/>
                <a:gd name="T4" fmla="*/ 29 w 463"/>
                <a:gd name="T5" fmla="*/ 284 h 316"/>
                <a:gd name="T6" fmla="*/ 37 w 463"/>
                <a:gd name="T7" fmla="*/ 199 h 316"/>
                <a:gd name="T8" fmla="*/ 85 w 463"/>
                <a:gd name="T9" fmla="*/ 115 h 316"/>
                <a:gd name="T10" fmla="*/ 9 w 463"/>
                <a:gd name="T11" fmla="*/ 102 h 316"/>
                <a:gd name="T12" fmla="*/ 70 w 463"/>
                <a:gd name="T13" fmla="*/ 34 h 316"/>
                <a:gd name="T14" fmla="*/ 70 w 463"/>
                <a:gd name="T15" fmla="*/ 2 h 316"/>
                <a:gd name="T16" fmla="*/ 89 w 463"/>
                <a:gd name="T17" fmla="*/ 34 h 316"/>
                <a:gd name="T18" fmla="*/ 98 w 463"/>
                <a:gd name="T19" fmla="*/ 25 h 316"/>
                <a:gd name="T20" fmla="*/ 112 w 463"/>
                <a:gd name="T21" fmla="*/ 28 h 316"/>
                <a:gd name="T22" fmla="*/ 129 w 463"/>
                <a:gd name="T23" fmla="*/ 17 h 316"/>
                <a:gd name="T24" fmla="*/ 129 w 463"/>
                <a:gd name="T25" fmla="*/ 33 h 316"/>
                <a:gd name="T26" fmla="*/ 147 w 463"/>
                <a:gd name="T27" fmla="*/ 30 h 316"/>
                <a:gd name="T28" fmla="*/ 140 w 463"/>
                <a:gd name="T29" fmla="*/ 48 h 316"/>
                <a:gd name="T30" fmla="*/ 161 w 463"/>
                <a:gd name="T31" fmla="*/ 44 h 316"/>
                <a:gd name="T32" fmla="*/ 168 w 463"/>
                <a:gd name="T33" fmla="*/ 52 h 316"/>
                <a:gd name="T34" fmla="*/ 157 w 463"/>
                <a:gd name="T35" fmla="*/ 67 h 316"/>
                <a:gd name="T36" fmla="*/ 167 w 463"/>
                <a:gd name="T37" fmla="*/ 64 h 316"/>
                <a:gd name="T38" fmla="*/ 172 w 463"/>
                <a:gd name="T39" fmla="*/ 73 h 316"/>
                <a:gd name="T40" fmla="*/ 180 w 463"/>
                <a:gd name="T41" fmla="*/ 75 h 316"/>
                <a:gd name="T42" fmla="*/ 166 w 463"/>
                <a:gd name="T43" fmla="*/ 92 h 316"/>
                <a:gd name="T44" fmla="*/ 155 w 463"/>
                <a:gd name="T45" fmla="*/ 107 h 316"/>
                <a:gd name="T46" fmla="*/ 161 w 463"/>
                <a:gd name="T47" fmla="*/ 143 h 316"/>
                <a:gd name="T48" fmla="*/ 257 w 463"/>
                <a:gd name="T49" fmla="*/ 151 h 316"/>
                <a:gd name="T50" fmla="*/ 337 w 463"/>
                <a:gd name="T51" fmla="*/ 133 h 316"/>
                <a:gd name="T52" fmla="*/ 445 w 463"/>
                <a:gd name="T53" fmla="*/ 157 h 316"/>
                <a:gd name="T54" fmla="*/ 430 w 463"/>
                <a:gd name="T55" fmla="*/ 158 h 316"/>
                <a:gd name="T56" fmla="*/ 424 w 463"/>
                <a:gd name="T57" fmla="*/ 177 h 316"/>
                <a:gd name="T58" fmla="*/ 319 w 463"/>
                <a:gd name="T59" fmla="*/ 147 h 316"/>
                <a:gd name="T60" fmla="*/ 379 w 463"/>
                <a:gd name="T61" fmla="*/ 241 h 316"/>
                <a:gd name="T62" fmla="*/ 437 w 463"/>
                <a:gd name="T63" fmla="*/ 224 h 316"/>
                <a:gd name="T64" fmla="*/ 418 w 463"/>
                <a:gd name="T65" fmla="*/ 264 h 316"/>
                <a:gd name="T66" fmla="*/ 411 w 463"/>
                <a:gd name="T67" fmla="*/ 295 h 316"/>
                <a:gd name="T68" fmla="*/ 456 w 463"/>
                <a:gd name="T69" fmla="*/ 292 h 316"/>
                <a:gd name="T70" fmla="*/ 334 w 463"/>
                <a:gd name="T71" fmla="*/ 278 h 316"/>
                <a:gd name="T72" fmla="*/ 235 w 463"/>
                <a:gd name="T73" fmla="*/ 228 h 316"/>
                <a:gd name="T74" fmla="*/ 159 w 463"/>
                <a:gd name="T75" fmla="*/ 233 h 316"/>
                <a:gd name="T76" fmla="*/ 85 w 463"/>
                <a:gd name="T77" fmla="*/ 239 h 316"/>
                <a:gd name="T78" fmla="*/ 95 w 463"/>
                <a:gd name="T79" fmla="*/ 284 h 316"/>
                <a:gd name="T80" fmla="*/ 55 w 463"/>
                <a:gd name="T81" fmla="*/ 268 h 316"/>
                <a:gd name="T82" fmla="*/ 74 w 463"/>
                <a:gd name="T83" fmla="*/ 21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3" h="316">
                  <a:moveTo>
                    <a:pt x="74" y="217"/>
                  </a:moveTo>
                  <a:cubicBezTo>
                    <a:pt x="60" y="208"/>
                    <a:pt x="54" y="208"/>
                    <a:pt x="44" y="220"/>
                  </a:cubicBezTo>
                  <a:cubicBezTo>
                    <a:pt x="42" y="223"/>
                    <a:pt x="40" y="227"/>
                    <a:pt x="38" y="231"/>
                  </a:cubicBezTo>
                  <a:cubicBezTo>
                    <a:pt x="27" y="251"/>
                    <a:pt x="27" y="252"/>
                    <a:pt x="47" y="262"/>
                  </a:cubicBezTo>
                  <a:cubicBezTo>
                    <a:pt x="44" y="266"/>
                    <a:pt x="40" y="270"/>
                    <a:pt x="37" y="274"/>
                  </a:cubicBezTo>
                  <a:cubicBezTo>
                    <a:pt x="34" y="277"/>
                    <a:pt x="32" y="281"/>
                    <a:pt x="29" y="284"/>
                  </a:cubicBezTo>
                  <a:cubicBezTo>
                    <a:pt x="10" y="274"/>
                    <a:pt x="3" y="258"/>
                    <a:pt x="12" y="240"/>
                  </a:cubicBezTo>
                  <a:cubicBezTo>
                    <a:pt x="19" y="225"/>
                    <a:pt x="28" y="212"/>
                    <a:pt x="37" y="199"/>
                  </a:cubicBezTo>
                  <a:cubicBezTo>
                    <a:pt x="49" y="182"/>
                    <a:pt x="67" y="186"/>
                    <a:pt x="86" y="188"/>
                  </a:cubicBezTo>
                  <a:cubicBezTo>
                    <a:pt x="86" y="163"/>
                    <a:pt x="89" y="139"/>
                    <a:pt x="85" y="115"/>
                  </a:cubicBezTo>
                  <a:cubicBezTo>
                    <a:pt x="81" y="89"/>
                    <a:pt x="56" y="83"/>
                    <a:pt x="37" y="101"/>
                  </a:cubicBezTo>
                  <a:cubicBezTo>
                    <a:pt x="28" y="110"/>
                    <a:pt x="18" y="110"/>
                    <a:pt x="9" y="102"/>
                  </a:cubicBezTo>
                  <a:cubicBezTo>
                    <a:pt x="0" y="92"/>
                    <a:pt x="0" y="78"/>
                    <a:pt x="11" y="71"/>
                  </a:cubicBezTo>
                  <a:cubicBezTo>
                    <a:pt x="29" y="58"/>
                    <a:pt x="49" y="47"/>
                    <a:pt x="70" y="34"/>
                  </a:cubicBezTo>
                  <a:cubicBezTo>
                    <a:pt x="69" y="25"/>
                    <a:pt x="67" y="14"/>
                    <a:pt x="66" y="3"/>
                  </a:cubicBezTo>
                  <a:cubicBezTo>
                    <a:pt x="67" y="3"/>
                    <a:pt x="68" y="2"/>
                    <a:pt x="70" y="2"/>
                  </a:cubicBezTo>
                  <a:cubicBezTo>
                    <a:pt x="75" y="13"/>
                    <a:pt x="81" y="24"/>
                    <a:pt x="87" y="34"/>
                  </a:cubicBezTo>
                  <a:cubicBezTo>
                    <a:pt x="88" y="34"/>
                    <a:pt x="88" y="34"/>
                    <a:pt x="89" y="34"/>
                  </a:cubicBezTo>
                  <a:cubicBezTo>
                    <a:pt x="86" y="25"/>
                    <a:pt x="82" y="15"/>
                    <a:pt x="79" y="6"/>
                  </a:cubicBezTo>
                  <a:cubicBezTo>
                    <a:pt x="96" y="0"/>
                    <a:pt x="92" y="16"/>
                    <a:pt x="98" y="25"/>
                  </a:cubicBezTo>
                  <a:cubicBezTo>
                    <a:pt x="98" y="18"/>
                    <a:pt x="99" y="13"/>
                    <a:pt x="99" y="9"/>
                  </a:cubicBezTo>
                  <a:cubicBezTo>
                    <a:pt x="111" y="9"/>
                    <a:pt x="111" y="9"/>
                    <a:pt x="112" y="28"/>
                  </a:cubicBezTo>
                  <a:cubicBezTo>
                    <a:pt x="114" y="23"/>
                    <a:pt x="115" y="18"/>
                    <a:pt x="117" y="12"/>
                  </a:cubicBezTo>
                  <a:cubicBezTo>
                    <a:pt x="121" y="14"/>
                    <a:pt x="125" y="16"/>
                    <a:pt x="129" y="17"/>
                  </a:cubicBezTo>
                  <a:cubicBezTo>
                    <a:pt x="128" y="23"/>
                    <a:pt x="128" y="28"/>
                    <a:pt x="127" y="33"/>
                  </a:cubicBezTo>
                  <a:cubicBezTo>
                    <a:pt x="128" y="33"/>
                    <a:pt x="128" y="33"/>
                    <a:pt x="129" y="33"/>
                  </a:cubicBezTo>
                  <a:cubicBezTo>
                    <a:pt x="131" y="30"/>
                    <a:pt x="133" y="26"/>
                    <a:pt x="136" y="21"/>
                  </a:cubicBezTo>
                  <a:cubicBezTo>
                    <a:pt x="140" y="24"/>
                    <a:pt x="143" y="27"/>
                    <a:pt x="147" y="30"/>
                  </a:cubicBezTo>
                  <a:cubicBezTo>
                    <a:pt x="144" y="36"/>
                    <a:pt x="141" y="41"/>
                    <a:pt x="139" y="47"/>
                  </a:cubicBezTo>
                  <a:cubicBezTo>
                    <a:pt x="139" y="47"/>
                    <a:pt x="140" y="47"/>
                    <a:pt x="140" y="48"/>
                  </a:cubicBezTo>
                  <a:cubicBezTo>
                    <a:pt x="144" y="44"/>
                    <a:pt x="148" y="39"/>
                    <a:pt x="153" y="35"/>
                  </a:cubicBezTo>
                  <a:cubicBezTo>
                    <a:pt x="156" y="38"/>
                    <a:pt x="158" y="41"/>
                    <a:pt x="161" y="44"/>
                  </a:cubicBezTo>
                  <a:cubicBezTo>
                    <a:pt x="157" y="48"/>
                    <a:pt x="154" y="53"/>
                    <a:pt x="149" y="58"/>
                  </a:cubicBezTo>
                  <a:cubicBezTo>
                    <a:pt x="156" y="55"/>
                    <a:pt x="162" y="53"/>
                    <a:pt x="168" y="52"/>
                  </a:cubicBezTo>
                  <a:cubicBezTo>
                    <a:pt x="168" y="53"/>
                    <a:pt x="169" y="54"/>
                    <a:pt x="169" y="56"/>
                  </a:cubicBezTo>
                  <a:cubicBezTo>
                    <a:pt x="165" y="59"/>
                    <a:pt x="161" y="63"/>
                    <a:pt x="157" y="67"/>
                  </a:cubicBezTo>
                  <a:cubicBezTo>
                    <a:pt x="157" y="67"/>
                    <a:pt x="158" y="68"/>
                    <a:pt x="158" y="68"/>
                  </a:cubicBezTo>
                  <a:cubicBezTo>
                    <a:pt x="161" y="67"/>
                    <a:pt x="164" y="65"/>
                    <a:pt x="167" y="64"/>
                  </a:cubicBezTo>
                  <a:cubicBezTo>
                    <a:pt x="170" y="64"/>
                    <a:pt x="173" y="65"/>
                    <a:pt x="176" y="65"/>
                  </a:cubicBezTo>
                  <a:cubicBezTo>
                    <a:pt x="174" y="68"/>
                    <a:pt x="174" y="71"/>
                    <a:pt x="172" y="73"/>
                  </a:cubicBezTo>
                  <a:cubicBezTo>
                    <a:pt x="169" y="75"/>
                    <a:pt x="166" y="77"/>
                    <a:pt x="164" y="81"/>
                  </a:cubicBezTo>
                  <a:cubicBezTo>
                    <a:pt x="169" y="79"/>
                    <a:pt x="175" y="77"/>
                    <a:pt x="180" y="75"/>
                  </a:cubicBezTo>
                  <a:cubicBezTo>
                    <a:pt x="181" y="76"/>
                    <a:pt x="182" y="78"/>
                    <a:pt x="183" y="79"/>
                  </a:cubicBezTo>
                  <a:cubicBezTo>
                    <a:pt x="178" y="83"/>
                    <a:pt x="172" y="87"/>
                    <a:pt x="166" y="92"/>
                  </a:cubicBezTo>
                  <a:cubicBezTo>
                    <a:pt x="173" y="90"/>
                    <a:pt x="180" y="89"/>
                    <a:pt x="186" y="88"/>
                  </a:cubicBezTo>
                  <a:cubicBezTo>
                    <a:pt x="180" y="101"/>
                    <a:pt x="166" y="98"/>
                    <a:pt x="155" y="107"/>
                  </a:cubicBezTo>
                  <a:cubicBezTo>
                    <a:pt x="160" y="111"/>
                    <a:pt x="165" y="114"/>
                    <a:pt x="169" y="117"/>
                  </a:cubicBezTo>
                  <a:cubicBezTo>
                    <a:pt x="166" y="127"/>
                    <a:pt x="163" y="135"/>
                    <a:pt x="161" y="143"/>
                  </a:cubicBezTo>
                  <a:cubicBezTo>
                    <a:pt x="149" y="185"/>
                    <a:pt x="181" y="201"/>
                    <a:pt x="215" y="193"/>
                  </a:cubicBezTo>
                  <a:cubicBezTo>
                    <a:pt x="236" y="187"/>
                    <a:pt x="248" y="170"/>
                    <a:pt x="257" y="151"/>
                  </a:cubicBezTo>
                  <a:cubicBezTo>
                    <a:pt x="265" y="133"/>
                    <a:pt x="267" y="129"/>
                    <a:pt x="285" y="135"/>
                  </a:cubicBezTo>
                  <a:cubicBezTo>
                    <a:pt x="303" y="141"/>
                    <a:pt x="319" y="137"/>
                    <a:pt x="337" y="133"/>
                  </a:cubicBezTo>
                  <a:cubicBezTo>
                    <a:pt x="373" y="123"/>
                    <a:pt x="407" y="131"/>
                    <a:pt x="437" y="153"/>
                  </a:cubicBezTo>
                  <a:cubicBezTo>
                    <a:pt x="439" y="154"/>
                    <a:pt x="442" y="155"/>
                    <a:pt x="445" y="157"/>
                  </a:cubicBezTo>
                  <a:cubicBezTo>
                    <a:pt x="444" y="158"/>
                    <a:pt x="443" y="159"/>
                    <a:pt x="442" y="161"/>
                  </a:cubicBezTo>
                  <a:cubicBezTo>
                    <a:pt x="438" y="160"/>
                    <a:pt x="435" y="159"/>
                    <a:pt x="430" y="158"/>
                  </a:cubicBezTo>
                  <a:cubicBezTo>
                    <a:pt x="433" y="161"/>
                    <a:pt x="435" y="164"/>
                    <a:pt x="437" y="166"/>
                  </a:cubicBezTo>
                  <a:cubicBezTo>
                    <a:pt x="431" y="170"/>
                    <a:pt x="427" y="174"/>
                    <a:pt x="424" y="177"/>
                  </a:cubicBezTo>
                  <a:cubicBezTo>
                    <a:pt x="420" y="184"/>
                    <a:pt x="417" y="190"/>
                    <a:pt x="413" y="199"/>
                  </a:cubicBezTo>
                  <a:cubicBezTo>
                    <a:pt x="389" y="164"/>
                    <a:pt x="363" y="138"/>
                    <a:pt x="319" y="147"/>
                  </a:cubicBezTo>
                  <a:cubicBezTo>
                    <a:pt x="327" y="165"/>
                    <a:pt x="333" y="183"/>
                    <a:pt x="343" y="199"/>
                  </a:cubicBezTo>
                  <a:cubicBezTo>
                    <a:pt x="352" y="214"/>
                    <a:pt x="365" y="228"/>
                    <a:pt x="379" y="241"/>
                  </a:cubicBezTo>
                  <a:cubicBezTo>
                    <a:pt x="390" y="252"/>
                    <a:pt x="407" y="252"/>
                    <a:pt x="421" y="247"/>
                  </a:cubicBezTo>
                  <a:cubicBezTo>
                    <a:pt x="427" y="245"/>
                    <a:pt x="431" y="233"/>
                    <a:pt x="437" y="224"/>
                  </a:cubicBezTo>
                  <a:cubicBezTo>
                    <a:pt x="443" y="226"/>
                    <a:pt x="452" y="230"/>
                    <a:pt x="463" y="234"/>
                  </a:cubicBezTo>
                  <a:cubicBezTo>
                    <a:pt x="453" y="254"/>
                    <a:pt x="437" y="262"/>
                    <a:pt x="418" y="264"/>
                  </a:cubicBezTo>
                  <a:cubicBezTo>
                    <a:pt x="400" y="266"/>
                    <a:pt x="381" y="265"/>
                    <a:pt x="363" y="265"/>
                  </a:cubicBezTo>
                  <a:cubicBezTo>
                    <a:pt x="365" y="286"/>
                    <a:pt x="395" y="300"/>
                    <a:pt x="411" y="295"/>
                  </a:cubicBezTo>
                  <a:cubicBezTo>
                    <a:pt x="418" y="293"/>
                    <a:pt x="423" y="283"/>
                    <a:pt x="430" y="275"/>
                  </a:cubicBezTo>
                  <a:cubicBezTo>
                    <a:pt x="437" y="279"/>
                    <a:pt x="446" y="285"/>
                    <a:pt x="456" y="292"/>
                  </a:cubicBezTo>
                  <a:cubicBezTo>
                    <a:pt x="446" y="305"/>
                    <a:pt x="433" y="310"/>
                    <a:pt x="418" y="312"/>
                  </a:cubicBezTo>
                  <a:cubicBezTo>
                    <a:pt x="384" y="316"/>
                    <a:pt x="358" y="299"/>
                    <a:pt x="334" y="278"/>
                  </a:cubicBezTo>
                  <a:cubicBezTo>
                    <a:pt x="328" y="273"/>
                    <a:pt x="320" y="269"/>
                    <a:pt x="313" y="268"/>
                  </a:cubicBezTo>
                  <a:cubicBezTo>
                    <a:pt x="282" y="264"/>
                    <a:pt x="255" y="253"/>
                    <a:pt x="235" y="228"/>
                  </a:cubicBezTo>
                  <a:cubicBezTo>
                    <a:pt x="233" y="226"/>
                    <a:pt x="227" y="225"/>
                    <a:pt x="224" y="225"/>
                  </a:cubicBezTo>
                  <a:cubicBezTo>
                    <a:pt x="202" y="228"/>
                    <a:pt x="181" y="232"/>
                    <a:pt x="159" y="233"/>
                  </a:cubicBezTo>
                  <a:cubicBezTo>
                    <a:pt x="141" y="234"/>
                    <a:pt x="123" y="233"/>
                    <a:pt x="105" y="230"/>
                  </a:cubicBezTo>
                  <a:cubicBezTo>
                    <a:pt x="96" y="229"/>
                    <a:pt x="88" y="231"/>
                    <a:pt x="85" y="239"/>
                  </a:cubicBezTo>
                  <a:cubicBezTo>
                    <a:pt x="81" y="249"/>
                    <a:pt x="77" y="261"/>
                    <a:pt x="76" y="272"/>
                  </a:cubicBezTo>
                  <a:cubicBezTo>
                    <a:pt x="74" y="285"/>
                    <a:pt x="88" y="279"/>
                    <a:pt x="95" y="284"/>
                  </a:cubicBezTo>
                  <a:cubicBezTo>
                    <a:pt x="91" y="292"/>
                    <a:pt x="86" y="301"/>
                    <a:pt x="82" y="309"/>
                  </a:cubicBezTo>
                  <a:cubicBezTo>
                    <a:pt x="61" y="308"/>
                    <a:pt x="51" y="284"/>
                    <a:pt x="55" y="268"/>
                  </a:cubicBezTo>
                  <a:cubicBezTo>
                    <a:pt x="57" y="259"/>
                    <a:pt x="60" y="250"/>
                    <a:pt x="63" y="241"/>
                  </a:cubicBezTo>
                  <a:cubicBezTo>
                    <a:pt x="66" y="233"/>
                    <a:pt x="70" y="225"/>
                    <a:pt x="74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7248525" y="1679575"/>
              <a:ext cx="203200" cy="158750"/>
            </a:xfrm>
            <a:custGeom>
              <a:avLst/>
              <a:gdLst>
                <a:gd name="T0" fmla="*/ 8 w 92"/>
                <a:gd name="T1" fmla="*/ 0 h 71"/>
                <a:gd name="T2" fmla="*/ 92 w 92"/>
                <a:gd name="T3" fmla="*/ 13 h 71"/>
                <a:gd name="T4" fmla="*/ 25 w 92"/>
                <a:gd name="T5" fmla="*/ 64 h 71"/>
                <a:gd name="T6" fmla="*/ 1 w 92"/>
                <a:gd name="T7" fmla="*/ 34 h 71"/>
                <a:gd name="T8" fmla="*/ 8 w 92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71">
                  <a:moveTo>
                    <a:pt x="8" y="0"/>
                  </a:moveTo>
                  <a:cubicBezTo>
                    <a:pt x="38" y="5"/>
                    <a:pt x="65" y="9"/>
                    <a:pt x="92" y="13"/>
                  </a:cubicBezTo>
                  <a:cubicBezTo>
                    <a:pt x="88" y="44"/>
                    <a:pt x="60" y="71"/>
                    <a:pt x="25" y="64"/>
                  </a:cubicBezTo>
                  <a:cubicBezTo>
                    <a:pt x="9" y="60"/>
                    <a:pt x="0" y="51"/>
                    <a:pt x="1" y="34"/>
                  </a:cubicBezTo>
                  <a:cubicBezTo>
                    <a:pt x="2" y="21"/>
                    <a:pt x="6" y="9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1397524" y="3173762"/>
            <a:ext cx="1027113" cy="703263"/>
            <a:chOff x="6886575" y="1401763"/>
            <a:chExt cx="1027113" cy="703263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6886575" y="1401763"/>
              <a:ext cx="1027113" cy="703263"/>
            </a:xfrm>
            <a:custGeom>
              <a:avLst/>
              <a:gdLst>
                <a:gd name="T0" fmla="*/ 44 w 463"/>
                <a:gd name="T1" fmla="*/ 220 h 316"/>
                <a:gd name="T2" fmla="*/ 47 w 463"/>
                <a:gd name="T3" fmla="*/ 262 h 316"/>
                <a:gd name="T4" fmla="*/ 29 w 463"/>
                <a:gd name="T5" fmla="*/ 284 h 316"/>
                <a:gd name="T6" fmla="*/ 37 w 463"/>
                <a:gd name="T7" fmla="*/ 199 h 316"/>
                <a:gd name="T8" fmla="*/ 85 w 463"/>
                <a:gd name="T9" fmla="*/ 115 h 316"/>
                <a:gd name="T10" fmla="*/ 9 w 463"/>
                <a:gd name="T11" fmla="*/ 102 h 316"/>
                <a:gd name="T12" fmla="*/ 70 w 463"/>
                <a:gd name="T13" fmla="*/ 34 h 316"/>
                <a:gd name="T14" fmla="*/ 70 w 463"/>
                <a:gd name="T15" fmla="*/ 2 h 316"/>
                <a:gd name="T16" fmla="*/ 89 w 463"/>
                <a:gd name="T17" fmla="*/ 34 h 316"/>
                <a:gd name="T18" fmla="*/ 98 w 463"/>
                <a:gd name="T19" fmla="*/ 25 h 316"/>
                <a:gd name="T20" fmla="*/ 112 w 463"/>
                <a:gd name="T21" fmla="*/ 28 h 316"/>
                <a:gd name="T22" fmla="*/ 129 w 463"/>
                <a:gd name="T23" fmla="*/ 17 h 316"/>
                <a:gd name="T24" fmla="*/ 129 w 463"/>
                <a:gd name="T25" fmla="*/ 33 h 316"/>
                <a:gd name="T26" fmla="*/ 147 w 463"/>
                <a:gd name="T27" fmla="*/ 30 h 316"/>
                <a:gd name="T28" fmla="*/ 140 w 463"/>
                <a:gd name="T29" fmla="*/ 48 h 316"/>
                <a:gd name="T30" fmla="*/ 161 w 463"/>
                <a:gd name="T31" fmla="*/ 44 h 316"/>
                <a:gd name="T32" fmla="*/ 168 w 463"/>
                <a:gd name="T33" fmla="*/ 52 h 316"/>
                <a:gd name="T34" fmla="*/ 157 w 463"/>
                <a:gd name="T35" fmla="*/ 67 h 316"/>
                <a:gd name="T36" fmla="*/ 167 w 463"/>
                <a:gd name="T37" fmla="*/ 64 h 316"/>
                <a:gd name="T38" fmla="*/ 172 w 463"/>
                <a:gd name="T39" fmla="*/ 73 h 316"/>
                <a:gd name="T40" fmla="*/ 180 w 463"/>
                <a:gd name="T41" fmla="*/ 75 h 316"/>
                <a:gd name="T42" fmla="*/ 166 w 463"/>
                <a:gd name="T43" fmla="*/ 92 h 316"/>
                <a:gd name="T44" fmla="*/ 155 w 463"/>
                <a:gd name="T45" fmla="*/ 107 h 316"/>
                <a:gd name="T46" fmla="*/ 161 w 463"/>
                <a:gd name="T47" fmla="*/ 143 h 316"/>
                <a:gd name="T48" fmla="*/ 257 w 463"/>
                <a:gd name="T49" fmla="*/ 151 h 316"/>
                <a:gd name="T50" fmla="*/ 337 w 463"/>
                <a:gd name="T51" fmla="*/ 133 h 316"/>
                <a:gd name="T52" fmla="*/ 445 w 463"/>
                <a:gd name="T53" fmla="*/ 157 h 316"/>
                <a:gd name="T54" fmla="*/ 430 w 463"/>
                <a:gd name="T55" fmla="*/ 158 h 316"/>
                <a:gd name="T56" fmla="*/ 424 w 463"/>
                <a:gd name="T57" fmla="*/ 177 h 316"/>
                <a:gd name="T58" fmla="*/ 319 w 463"/>
                <a:gd name="T59" fmla="*/ 147 h 316"/>
                <a:gd name="T60" fmla="*/ 379 w 463"/>
                <a:gd name="T61" fmla="*/ 241 h 316"/>
                <a:gd name="T62" fmla="*/ 437 w 463"/>
                <a:gd name="T63" fmla="*/ 224 h 316"/>
                <a:gd name="T64" fmla="*/ 418 w 463"/>
                <a:gd name="T65" fmla="*/ 264 h 316"/>
                <a:gd name="T66" fmla="*/ 411 w 463"/>
                <a:gd name="T67" fmla="*/ 295 h 316"/>
                <a:gd name="T68" fmla="*/ 456 w 463"/>
                <a:gd name="T69" fmla="*/ 292 h 316"/>
                <a:gd name="T70" fmla="*/ 334 w 463"/>
                <a:gd name="T71" fmla="*/ 278 h 316"/>
                <a:gd name="T72" fmla="*/ 235 w 463"/>
                <a:gd name="T73" fmla="*/ 228 h 316"/>
                <a:gd name="T74" fmla="*/ 159 w 463"/>
                <a:gd name="T75" fmla="*/ 233 h 316"/>
                <a:gd name="T76" fmla="*/ 85 w 463"/>
                <a:gd name="T77" fmla="*/ 239 h 316"/>
                <a:gd name="T78" fmla="*/ 95 w 463"/>
                <a:gd name="T79" fmla="*/ 284 h 316"/>
                <a:gd name="T80" fmla="*/ 55 w 463"/>
                <a:gd name="T81" fmla="*/ 268 h 316"/>
                <a:gd name="T82" fmla="*/ 74 w 463"/>
                <a:gd name="T83" fmla="*/ 21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3" h="316">
                  <a:moveTo>
                    <a:pt x="74" y="217"/>
                  </a:moveTo>
                  <a:cubicBezTo>
                    <a:pt x="60" y="208"/>
                    <a:pt x="54" y="208"/>
                    <a:pt x="44" y="220"/>
                  </a:cubicBezTo>
                  <a:cubicBezTo>
                    <a:pt x="42" y="223"/>
                    <a:pt x="40" y="227"/>
                    <a:pt x="38" y="231"/>
                  </a:cubicBezTo>
                  <a:cubicBezTo>
                    <a:pt x="27" y="251"/>
                    <a:pt x="27" y="252"/>
                    <a:pt x="47" y="262"/>
                  </a:cubicBezTo>
                  <a:cubicBezTo>
                    <a:pt x="44" y="266"/>
                    <a:pt x="40" y="270"/>
                    <a:pt x="37" y="274"/>
                  </a:cubicBezTo>
                  <a:cubicBezTo>
                    <a:pt x="34" y="277"/>
                    <a:pt x="32" y="281"/>
                    <a:pt x="29" y="284"/>
                  </a:cubicBezTo>
                  <a:cubicBezTo>
                    <a:pt x="10" y="274"/>
                    <a:pt x="3" y="258"/>
                    <a:pt x="12" y="240"/>
                  </a:cubicBezTo>
                  <a:cubicBezTo>
                    <a:pt x="19" y="225"/>
                    <a:pt x="28" y="212"/>
                    <a:pt x="37" y="199"/>
                  </a:cubicBezTo>
                  <a:cubicBezTo>
                    <a:pt x="49" y="182"/>
                    <a:pt x="67" y="186"/>
                    <a:pt x="86" y="188"/>
                  </a:cubicBezTo>
                  <a:cubicBezTo>
                    <a:pt x="86" y="163"/>
                    <a:pt x="89" y="139"/>
                    <a:pt x="85" y="115"/>
                  </a:cubicBezTo>
                  <a:cubicBezTo>
                    <a:pt x="81" y="89"/>
                    <a:pt x="56" y="83"/>
                    <a:pt x="37" y="101"/>
                  </a:cubicBezTo>
                  <a:cubicBezTo>
                    <a:pt x="28" y="110"/>
                    <a:pt x="18" y="110"/>
                    <a:pt x="9" y="102"/>
                  </a:cubicBezTo>
                  <a:cubicBezTo>
                    <a:pt x="0" y="92"/>
                    <a:pt x="0" y="78"/>
                    <a:pt x="11" y="71"/>
                  </a:cubicBezTo>
                  <a:cubicBezTo>
                    <a:pt x="29" y="58"/>
                    <a:pt x="49" y="47"/>
                    <a:pt x="70" y="34"/>
                  </a:cubicBezTo>
                  <a:cubicBezTo>
                    <a:pt x="69" y="25"/>
                    <a:pt x="67" y="14"/>
                    <a:pt x="66" y="3"/>
                  </a:cubicBezTo>
                  <a:cubicBezTo>
                    <a:pt x="67" y="3"/>
                    <a:pt x="68" y="2"/>
                    <a:pt x="70" y="2"/>
                  </a:cubicBezTo>
                  <a:cubicBezTo>
                    <a:pt x="75" y="13"/>
                    <a:pt x="81" y="24"/>
                    <a:pt x="87" y="34"/>
                  </a:cubicBezTo>
                  <a:cubicBezTo>
                    <a:pt x="88" y="34"/>
                    <a:pt x="88" y="34"/>
                    <a:pt x="89" y="34"/>
                  </a:cubicBezTo>
                  <a:cubicBezTo>
                    <a:pt x="86" y="25"/>
                    <a:pt x="82" y="15"/>
                    <a:pt x="79" y="6"/>
                  </a:cubicBezTo>
                  <a:cubicBezTo>
                    <a:pt x="96" y="0"/>
                    <a:pt x="92" y="16"/>
                    <a:pt x="98" y="25"/>
                  </a:cubicBezTo>
                  <a:cubicBezTo>
                    <a:pt x="98" y="18"/>
                    <a:pt x="99" y="13"/>
                    <a:pt x="99" y="9"/>
                  </a:cubicBezTo>
                  <a:cubicBezTo>
                    <a:pt x="111" y="9"/>
                    <a:pt x="111" y="9"/>
                    <a:pt x="112" y="28"/>
                  </a:cubicBezTo>
                  <a:cubicBezTo>
                    <a:pt x="114" y="23"/>
                    <a:pt x="115" y="18"/>
                    <a:pt x="117" y="12"/>
                  </a:cubicBezTo>
                  <a:cubicBezTo>
                    <a:pt x="121" y="14"/>
                    <a:pt x="125" y="16"/>
                    <a:pt x="129" y="17"/>
                  </a:cubicBezTo>
                  <a:cubicBezTo>
                    <a:pt x="128" y="23"/>
                    <a:pt x="128" y="28"/>
                    <a:pt x="127" y="33"/>
                  </a:cubicBezTo>
                  <a:cubicBezTo>
                    <a:pt x="128" y="33"/>
                    <a:pt x="128" y="33"/>
                    <a:pt x="129" y="33"/>
                  </a:cubicBezTo>
                  <a:cubicBezTo>
                    <a:pt x="131" y="30"/>
                    <a:pt x="133" y="26"/>
                    <a:pt x="136" y="21"/>
                  </a:cubicBezTo>
                  <a:cubicBezTo>
                    <a:pt x="140" y="24"/>
                    <a:pt x="143" y="27"/>
                    <a:pt x="147" y="30"/>
                  </a:cubicBezTo>
                  <a:cubicBezTo>
                    <a:pt x="144" y="36"/>
                    <a:pt x="141" y="41"/>
                    <a:pt x="139" y="47"/>
                  </a:cubicBezTo>
                  <a:cubicBezTo>
                    <a:pt x="139" y="47"/>
                    <a:pt x="140" y="47"/>
                    <a:pt x="140" y="48"/>
                  </a:cubicBezTo>
                  <a:cubicBezTo>
                    <a:pt x="144" y="44"/>
                    <a:pt x="148" y="39"/>
                    <a:pt x="153" y="35"/>
                  </a:cubicBezTo>
                  <a:cubicBezTo>
                    <a:pt x="156" y="38"/>
                    <a:pt x="158" y="41"/>
                    <a:pt x="161" y="44"/>
                  </a:cubicBezTo>
                  <a:cubicBezTo>
                    <a:pt x="157" y="48"/>
                    <a:pt x="154" y="53"/>
                    <a:pt x="149" y="58"/>
                  </a:cubicBezTo>
                  <a:cubicBezTo>
                    <a:pt x="156" y="55"/>
                    <a:pt x="162" y="53"/>
                    <a:pt x="168" y="52"/>
                  </a:cubicBezTo>
                  <a:cubicBezTo>
                    <a:pt x="168" y="53"/>
                    <a:pt x="169" y="54"/>
                    <a:pt x="169" y="56"/>
                  </a:cubicBezTo>
                  <a:cubicBezTo>
                    <a:pt x="165" y="59"/>
                    <a:pt x="161" y="63"/>
                    <a:pt x="157" y="67"/>
                  </a:cubicBezTo>
                  <a:cubicBezTo>
                    <a:pt x="157" y="67"/>
                    <a:pt x="158" y="68"/>
                    <a:pt x="158" y="68"/>
                  </a:cubicBezTo>
                  <a:cubicBezTo>
                    <a:pt x="161" y="67"/>
                    <a:pt x="164" y="65"/>
                    <a:pt x="167" y="64"/>
                  </a:cubicBezTo>
                  <a:cubicBezTo>
                    <a:pt x="170" y="64"/>
                    <a:pt x="173" y="65"/>
                    <a:pt x="176" y="65"/>
                  </a:cubicBezTo>
                  <a:cubicBezTo>
                    <a:pt x="174" y="68"/>
                    <a:pt x="174" y="71"/>
                    <a:pt x="172" y="73"/>
                  </a:cubicBezTo>
                  <a:cubicBezTo>
                    <a:pt x="169" y="75"/>
                    <a:pt x="166" y="77"/>
                    <a:pt x="164" y="81"/>
                  </a:cubicBezTo>
                  <a:cubicBezTo>
                    <a:pt x="169" y="79"/>
                    <a:pt x="175" y="77"/>
                    <a:pt x="180" y="75"/>
                  </a:cubicBezTo>
                  <a:cubicBezTo>
                    <a:pt x="181" y="76"/>
                    <a:pt x="182" y="78"/>
                    <a:pt x="183" y="79"/>
                  </a:cubicBezTo>
                  <a:cubicBezTo>
                    <a:pt x="178" y="83"/>
                    <a:pt x="172" y="87"/>
                    <a:pt x="166" y="92"/>
                  </a:cubicBezTo>
                  <a:cubicBezTo>
                    <a:pt x="173" y="90"/>
                    <a:pt x="180" y="89"/>
                    <a:pt x="186" y="88"/>
                  </a:cubicBezTo>
                  <a:cubicBezTo>
                    <a:pt x="180" y="101"/>
                    <a:pt x="166" y="98"/>
                    <a:pt x="155" y="107"/>
                  </a:cubicBezTo>
                  <a:cubicBezTo>
                    <a:pt x="160" y="111"/>
                    <a:pt x="165" y="114"/>
                    <a:pt x="169" y="117"/>
                  </a:cubicBezTo>
                  <a:cubicBezTo>
                    <a:pt x="166" y="127"/>
                    <a:pt x="163" y="135"/>
                    <a:pt x="161" y="143"/>
                  </a:cubicBezTo>
                  <a:cubicBezTo>
                    <a:pt x="149" y="185"/>
                    <a:pt x="181" y="201"/>
                    <a:pt x="215" y="193"/>
                  </a:cubicBezTo>
                  <a:cubicBezTo>
                    <a:pt x="236" y="187"/>
                    <a:pt x="248" y="170"/>
                    <a:pt x="257" y="151"/>
                  </a:cubicBezTo>
                  <a:cubicBezTo>
                    <a:pt x="265" y="133"/>
                    <a:pt x="267" y="129"/>
                    <a:pt x="285" y="135"/>
                  </a:cubicBezTo>
                  <a:cubicBezTo>
                    <a:pt x="303" y="141"/>
                    <a:pt x="319" y="137"/>
                    <a:pt x="337" y="133"/>
                  </a:cubicBezTo>
                  <a:cubicBezTo>
                    <a:pt x="373" y="123"/>
                    <a:pt x="407" y="131"/>
                    <a:pt x="437" y="153"/>
                  </a:cubicBezTo>
                  <a:cubicBezTo>
                    <a:pt x="439" y="154"/>
                    <a:pt x="442" y="155"/>
                    <a:pt x="445" y="157"/>
                  </a:cubicBezTo>
                  <a:cubicBezTo>
                    <a:pt x="444" y="158"/>
                    <a:pt x="443" y="159"/>
                    <a:pt x="442" y="161"/>
                  </a:cubicBezTo>
                  <a:cubicBezTo>
                    <a:pt x="438" y="160"/>
                    <a:pt x="435" y="159"/>
                    <a:pt x="430" y="158"/>
                  </a:cubicBezTo>
                  <a:cubicBezTo>
                    <a:pt x="433" y="161"/>
                    <a:pt x="435" y="164"/>
                    <a:pt x="437" y="166"/>
                  </a:cubicBezTo>
                  <a:cubicBezTo>
                    <a:pt x="431" y="170"/>
                    <a:pt x="427" y="174"/>
                    <a:pt x="424" y="177"/>
                  </a:cubicBezTo>
                  <a:cubicBezTo>
                    <a:pt x="420" y="184"/>
                    <a:pt x="417" y="190"/>
                    <a:pt x="413" y="199"/>
                  </a:cubicBezTo>
                  <a:cubicBezTo>
                    <a:pt x="389" y="164"/>
                    <a:pt x="363" y="138"/>
                    <a:pt x="319" y="147"/>
                  </a:cubicBezTo>
                  <a:cubicBezTo>
                    <a:pt x="327" y="165"/>
                    <a:pt x="333" y="183"/>
                    <a:pt x="343" y="199"/>
                  </a:cubicBezTo>
                  <a:cubicBezTo>
                    <a:pt x="352" y="214"/>
                    <a:pt x="365" y="228"/>
                    <a:pt x="379" y="241"/>
                  </a:cubicBezTo>
                  <a:cubicBezTo>
                    <a:pt x="390" y="252"/>
                    <a:pt x="407" y="252"/>
                    <a:pt x="421" y="247"/>
                  </a:cubicBezTo>
                  <a:cubicBezTo>
                    <a:pt x="427" y="245"/>
                    <a:pt x="431" y="233"/>
                    <a:pt x="437" y="224"/>
                  </a:cubicBezTo>
                  <a:cubicBezTo>
                    <a:pt x="443" y="226"/>
                    <a:pt x="452" y="230"/>
                    <a:pt x="463" y="234"/>
                  </a:cubicBezTo>
                  <a:cubicBezTo>
                    <a:pt x="453" y="254"/>
                    <a:pt x="437" y="262"/>
                    <a:pt x="418" y="264"/>
                  </a:cubicBezTo>
                  <a:cubicBezTo>
                    <a:pt x="400" y="266"/>
                    <a:pt x="381" y="265"/>
                    <a:pt x="363" y="265"/>
                  </a:cubicBezTo>
                  <a:cubicBezTo>
                    <a:pt x="365" y="286"/>
                    <a:pt x="395" y="300"/>
                    <a:pt x="411" y="295"/>
                  </a:cubicBezTo>
                  <a:cubicBezTo>
                    <a:pt x="418" y="293"/>
                    <a:pt x="423" y="283"/>
                    <a:pt x="430" y="275"/>
                  </a:cubicBezTo>
                  <a:cubicBezTo>
                    <a:pt x="437" y="279"/>
                    <a:pt x="446" y="285"/>
                    <a:pt x="456" y="292"/>
                  </a:cubicBezTo>
                  <a:cubicBezTo>
                    <a:pt x="446" y="305"/>
                    <a:pt x="433" y="310"/>
                    <a:pt x="418" y="312"/>
                  </a:cubicBezTo>
                  <a:cubicBezTo>
                    <a:pt x="384" y="316"/>
                    <a:pt x="358" y="299"/>
                    <a:pt x="334" y="278"/>
                  </a:cubicBezTo>
                  <a:cubicBezTo>
                    <a:pt x="328" y="273"/>
                    <a:pt x="320" y="269"/>
                    <a:pt x="313" y="268"/>
                  </a:cubicBezTo>
                  <a:cubicBezTo>
                    <a:pt x="282" y="264"/>
                    <a:pt x="255" y="253"/>
                    <a:pt x="235" y="228"/>
                  </a:cubicBezTo>
                  <a:cubicBezTo>
                    <a:pt x="233" y="226"/>
                    <a:pt x="227" y="225"/>
                    <a:pt x="224" y="225"/>
                  </a:cubicBezTo>
                  <a:cubicBezTo>
                    <a:pt x="202" y="228"/>
                    <a:pt x="181" y="232"/>
                    <a:pt x="159" y="233"/>
                  </a:cubicBezTo>
                  <a:cubicBezTo>
                    <a:pt x="141" y="234"/>
                    <a:pt x="123" y="233"/>
                    <a:pt x="105" y="230"/>
                  </a:cubicBezTo>
                  <a:cubicBezTo>
                    <a:pt x="96" y="229"/>
                    <a:pt x="88" y="231"/>
                    <a:pt x="85" y="239"/>
                  </a:cubicBezTo>
                  <a:cubicBezTo>
                    <a:pt x="81" y="249"/>
                    <a:pt x="77" y="261"/>
                    <a:pt x="76" y="272"/>
                  </a:cubicBezTo>
                  <a:cubicBezTo>
                    <a:pt x="74" y="285"/>
                    <a:pt x="88" y="279"/>
                    <a:pt x="95" y="284"/>
                  </a:cubicBezTo>
                  <a:cubicBezTo>
                    <a:pt x="91" y="292"/>
                    <a:pt x="86" y="301"/>
                    <a:pt x="82" y="309"/>
                  </a:cubicBezTo>
                  <a:cubicBezTo>
                    <a:pt x="61" y="308"/>
                    <a:pt x="51" y="284"/>
                    <a:pt x="55" y="268"/>
                  </a:cubicBezTo>
                  <a:cubicBezTo>
                    <a:pt x="57" y="259"/>
                    <a:pt x="60" y="250"/>
                    <a:pt x="63" y="241"/>
                  </a:cubicBezTo>
                  <a:cubicBezTo>
                    <a:pt x="66" y="233"/>
                    <a:pt x="70" y="225"/>
                    <a:pt x="74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7248525" y="1679575"/>
              <a:ext cx="203200" cy="158750"/>
            </a:xfrm>
            <a:custGeom>
              <a:avLst/>
              <a:gdLst>
                <a:gd name="T0" fmla="*/ 8 w 92"/>
                <a:gd name="T1" fmla="*/ 0 h 71"/>
                <a:gd name="T2" fmla="*/ 92 w 92"/>
                <a:gd name="T3" fmla="*/ 13 h 71"/>
                <a:gd name="T4" fmla="*/ 25 w 92"/>
                <a:gd name="T5" fmla="*/ 64 h 71"/>
                <a:gd name="T6" fmla="*/ 1 w 92"/>
                <a:gd name="T7" fmla="*/ 34 h 71"/>
                <a:gd name="T8" fmla="*/ 8 w 92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71">
                  <a:moveTo>
                    <a:pt x="8" y="0"/>
                  </a:moveTo>
                  <a:cubicBezTo>
                    <a:pt x="38" y="5"/>
                    <a:pt x="65" y="9"/>
                    <a:pt x="92" y="13"/>
                  </a:cubicBezTo>
                  <a:cubicBezTo>
                    <a:pt x="88" y="44"/>
                    <a:pt x="60" y="71"/>
                    <a:pt x="25" y="64"/>
                  </a:cubicBezTo>
                  <a:cubicBezTo>
                    <a:pt x="9" y="60"/>
                    <a:pt x="0" y="51"/>
                    <a:pt x="1" y="34"/>
                  </a:cubicBezTo>
                  <a:cubicBezTo>
                    <a:pt x="2" y="21"/>
                    <a:pt x="6" y="9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ía del Niño by Slidesgo">
  <a:themeElements>
    <a:clrScheme name="Simple Light">
      <a:dk1>
        <a:srgbClr val="413554"/>
      </a:dk1>
      <a:lt1>
        <a:srgbClr val="FFFFFF"/>
      </a:lt1>
      <a:dk2>
        <a:srgbClr val="6EB0A1"/>
      </a:dk2>
      <a:lt2>
        <a:srgbClr val="FFEEC9"/>
      </a:lt2>
      <a:accent1>
        <a:srgbClr val="F19E87"/>
      </a:accent1>
      <a:accent2>
        <a:srgbClr val="EE7D98"/>
      </a:accent2>
      <a:accent3>
        <a:srgbClr val="F5C05C"/>
      </a:accent3>
      <a:accent4>
        <a:srgbClr val="895B5B"/>
      </a:accent4>
      <a:accent5>
        <a:srgbClr val="CCB59F"/>
      </a:accent5>
      <a:accent6>
        <a:srgbClr val="B1DDD2"/>
      </a:accent6>
      <a:hlink>
        <a:srgbClr val="4135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1176</Words>
  <Application>Microsoft Office PowerPoint</Application>
  <PresentationFormat>Presentación en pantalla (16:9)</PresentationFormat>
  <Paragraphs>221</Paragraphs>
  <Slides>42</Slides>
  <Notes>38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42</vt:i4>
      </vt:variant>
    </vt:vector>
  </HeadingPairs>
  <TitlesOfParts>
    <vt:vector size="53" baseType="lpstr">
      <vt:lpstr>Arial</vt:lpstr>
      <vt:lpstr>Montserrat Medium</vt:lpstr>
      <vt:lpstr>Raleway</vt:lpstr>
      <vt:lpstr>Anton</vt:lpstr>
      <vt:lpstr>Raleway Medium</vt:lpstr>
      <vt:lpstr>Fredoka One</vt:lpstr>
      <vt:lpstr>Arial Rounded MT Bold</vt:lpstr>
      <vt:lpstr>Proxima Nova</vt:lpstr>
      <vt:lpstr>Proxima Nova Semibold</vt:lpstr>
      <vt:lpstr>Día del Niño by Slidesgo</vt:lpstr>
      <vt:lpstr>Slidesgo Final Pages</vt:lpstr>
      <vt:lpstr>MECHANICAL GAMES Free Template</vt:lpstr>
      <vt:lpstr>Tabla de contenidos</vt:lpstr>
      <vt:lpstr>¡Whoa!</vt:lpstr>
      <vt:lpstr>Introducción</vt:lpstr>
      <vt:lpstr>Nombre de la sección</vt:lpstr>
      <vt:lpstr>Actividades de la semana</vt:lpstr>
      <vt:lpstr>Juegos ASOMBROSOS</vt:lpstr>
      <vt:lpstr>Tabla</vt:lpstr>
      <vt:lpstr>Cronología</vt:lpstr>
      <vt:lpstr>Mercurio</vt:lpstr>
      <vt:lpstr>Esto son tres columnas</vt:lpstr>
      <vt:lpstr>Mercurio</vt:lpstr>
      <vt:lpstr>Infografía</vt:lpstr>
      <vt:lpstr>“Venus tiene un nombre increíblemente bonito, pero también tiene temperaturas extremadamente altas. Hace más calor que en Mercurio”</vt:lpstr>
      <vt:lpstr>Nombre de la sección</vt:lpstr>
      <vt:lpstr>Nombre de la sección</vt:lpstr>
      <vt:lpstr>Esquema</vt:lpstr>
      <vt:lpstr>Presentación de PowerPoint</vt:lpstr>
      <vt:lpstr>¿De qué trata este tema?</vt:lpstr>
      <vt:lpstr>Cifras destacadas</vt:lpstr>
      <vt:lpstr>Venus</vt:lpstr>
      <vt:lpstr>Encuentra el camino</vt:lpstr>
      <vt:lpstr>Juego de sombras</vt:lpstr>
      <vt:lpstr>¡Encuentra el camino!</vt:lpstr>
      <vt:lpstr>567.890</vt:lpstr>
      <vt:lpstr>35.060</vt:lpstr>
      <vt:lpstr>Presentación de PowerPoint</vt:lpstr>
      <vt:lpstr>Antes</vt:lpstr>
      <vt:lpstr>Nuestra localización</vt:lpstr>
      <vt:lpstr>¡Esto es una gráfica!</vt:lpstr>
      <vt:lpstr>Pantalla mockup</vt:lpstr>
      <vt:lpstr>Tablet  mockup</vt:lpstr>
      <vt:lpstr>Diversion</vt:lpstr>
      <vt:lpstr>Insert the title of the slide here</vt:lpstr>
      <vt:lpstr>Presentación de PowerPoint</vt:lpstr>
      <vt:lpstr>Presentación de PowerPoint</vt:lpstr>
      <vt:lpstr>¡Gracias!</vt:lpstr>
      <vt:lpstr>Presentación de PowerPoint</vt:lpstr>
      <vt:lpstr>Recursos alternativos</vt:lpstr>
      <vt:lpstr>Recursos alternativos</vt:lpstr>
      <vt:lpstr>...and our sets of editable icons</vt:lpstr>
      <vt:lpstr>Educational Icons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GAMES Free Template</dc:title>
  <dc:creator>Sr GRYM</dc:creator>
  <cp:lastModifiedBy>i201701069 (Sucasaca Mamani, Jean Carlo)</cp:lastModifiedBy>
  <cp:revision>27</cp:revision>
  <dcterms:modified xsi:type="dcterms:W3CDTF">2022-04-09T05:58:04Z</dcterms:modified>
</cp:coreProperties>
</file>